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81813" cy="9661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5370" autoAdjust="0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864EF-B547-46ED-BEB1-3AD561337E2A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3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D8618-44FC-4918-A4B6-CAB5C3C792E6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3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A733-3B02-472F-B75B-862B7AFEE98A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6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ADBAA-9515-4D2C-9E55-0BF55992C567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9516F-C777-44CF-BE80-87106E7203B4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6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8BC34-6EA4-4AAE-9A80-B0DCAAEE5FF6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C29F-886E-42CD-AF6F-B217151CA1D1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8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8798D-651D-4D60-8AE2-E15E5ADAB460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1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FDF7E-CF26-4FB5-B158-5D2051B9A305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7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2278C-E526-4075-8379-983B0176E6CC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9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67CE-1E32-41AF-93CC-C51E8C5DBE92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0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text styles</a:t>
            </a:r>
          </a:p>
          <a:p>
            <a:pPr lvl="1"/>
            <a:r>
              <a:rPr lang="en-US" altLang="pt-BR" smtClean="0"/>
              <a:t>Second level</a:t>
            </a:r>
          </a:p>
          <a:p>
            <a:pPr lvl="2"/>
            <a:r>
              <a:rPr lang="en-US" altLang="pt-BR" smtClean="0"/>
              <a:t>Third level</a:t>
            </a:r>
          </a:p>
          <a:p>
            <a:pPr lvl="3"/>
            <a:r>
              <a:rPr lang="en-US" altLang="pt-BR" smtClean="0"/>
              <a:t>Fourth level</a:t>
            </a:r>
          </a:p>
          <a:p>
            <a:pPr lvl="4"/>
            <a:r>
              <a:rPr lang="en-US" alt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553847-BE2D-4EDF-ACB1-B1ED3601D6B6}" type="slidenum">
              <a:rPr lang="en-US"/>
              <a:pPr>
                <a:defRPr/>
              </a:pPr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lide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9532" y="1311228"/>
            <a:ext cx="8424936" cy="1791444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i="1" dirty="0" smtClean="0">
                <a:latin typeface="+mn-lt"/>
              </a:rPr>
              <a:t>A economia política da reforma comercial:</a:t>
            </a:r>
            <a:br>
              <a:rPr lang="pt-BR" sz="3200" b="1" i="1" dirty="0" smtClean="0">
                <a:latin typeface="+mn-lt"/>
              </a:rPr>
            </a:br>
            <a:r>
              <a:rPr lang="pt-BR" sz="3200" b="1" i="1" dirty="0" smtClean="0">
                <a:latin typeface="+mn-lt"/>
              </a:rPr>
              <a:t>o papel dos portos</a:t>
            </a:r>
            <a:r>
              <a:rPr lang="en-US" sz="3200" b="1" i="1" dirty="0" smtClean="0">
                <a:latin typeface="+mn-lt"/>
              </a:rPr>
              <a:t> </a:t>
            </a:r>
            <a:endParaRPr lang="en-US" sz="3200" b="1" i="1" dirty="0">
              <a:latin typeface="+mn-lt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716338"/>
            <a:ext cx="6400800" cy="720774"/>
          </a:xfrm>
        </p:spPr>
        <p:txBody>
          <a:bodyPr/>
          <a:lstStyle/>
          <a:p>
            <a:pPr algn="r" eaLnBrk="1" hangingPunct="1"/>
            <a:r>
              <a:rPr lang="pt-BR" altLang="pt-BR" sz="2400" dirty="0" smtClean="0"/>
              <a:t>José Tavares de Araujo Jr.</a:t>
            </a:r>
          </a:p>
        </p:txBody>
      </p:sp>
      <p:sp>
        <p:nvSpPr>
          <p:cNvPr id="2053" name="Rectangle 3"/>
          <p:cNvSpPr txBox="1">
            <a:spLocks noChangeArrowheads="1"/>
          </p:cNvSpPr>
          <p:nvPr/>
        </p:nvSpPr>
        <p:spPr bwMode="auto">
          <a:xfrm>
            <a:off x="755576" y="5085184"/>
            <a:ext cx="763284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2200" dirty="0" smtClean="0"/>
              <a:t>Rio de Janeiro, 17 de fevereiro de 2017</a:t>
            </a:r>
            <a:endParaRPr lang="pt-BR" altLang="pt-BR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80120"/>
          </a:xfrm>
        </p:spPr>
        <p:txBody>
          <a:bodyPr/>
          <a:lstStyle/>
          <a:p>
            <a:r>
              <a:rPr lang="en-US" sz="2400" b="1" dirty="0" smtClean="0"/>
              <a:t>Autarkic obsession: </a:t>
            </a:r>
            <a:br>
              <a:rPr lang="en-US" sz="2400" b="1" dirty="0" smtClean="0"/>
            </a:br>
            <a:r>
              <a:rPr lang="en-US" sz="2400" b="1" dirty="0" smtClean="0"/>
              <a:t>a long-term view of Brazil in the world economy                       </a:t>
            </a:r>
            <a:endParaRPr lang="en-US" sz="2200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99248"/>
          </a:xfr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i="1" dirty="0" smtClean="0"/>
              <a:t>Marcelo de Paiva Abreu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200" dirty="0" smtClean="0"/>
              <a:t>Brazil and the world economy: the long-term evidence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200" dirty="0" smtClean="0"/>
              <a:t>Origins of autarchy: market power in coffee and the political economy of protection.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200" dirty="0" smtClean="0"/>
              <a:t>Ingrained rent-seeking and high growth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200" dirty="0" smtClean="0"/>
              <a:t>Exhaustion of the inward-looking strategy. The bumpy road towards trade liberalization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200" dirty="0" smtClean="0"/>
              <a:t>Protectionist alliances: domestic and foreign. A resurgence of protectionism.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200" dirty="0" smtClean="0"/>
              <a:t>A shift towards outward-looking policies?</a:t>
            </a:r>
          </a:p>
        </p:txBody>
      </p:sp>
    </p:spTree>
    <p:extLst>
      <p:ext uri="{BB962C8B-B14F-4D97-AF65-F5344CB8AC3E}">
        <p14:creationId xmlns:p14="http://schemas.microsoft.com/office/powerpoint/2010/main" val="806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908720"/>
            <a:ext cx="792088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0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712"/>
            <a:ext cx="838842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2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08720"/>
            <a:ext cx="842493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0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60648"/>
            <a:ext cx="6552728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2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2696"/>
            <a:ext cx="9036496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78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88</Words>
  <Application>Microsoft Macintosh PowerPoint</Application>
  <PresentationFormat>Apresentação na tela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Geneva</vt:lpstr>
      <vt:lpstr>Arial</vt:lpstr>
      <vt:lpstr>Blank Presentation</vt:lpstr>
      <vt:lpstr>A economia política da reforma comercial: o papel dos portos </vt:lpstr>
      <vt:lpstr>Autarkic obsession:  a long-term view of Brazil in the world economy         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Cindes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Tavares</dc:creator>
  <cp:lastModifiedBy>Jose Tavares</cp:lastModifiedBy>
  <cp:revision>75</cp:revision>
  <cp:lastPrinted>2017-02-07T01:00:57Z</cp:lastPrinted>
  <dcterms:created xsi:type="dcterms:W3CDTF">2006-05-02T16:44:24Z</dcterms:created>
  <dcterms:modified xsi:type="dcterms:W3CDTF">2017-02-07T01:03:42Z</dcterms:modified>
</cp:coreProperties>
</file>