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notesMasterIdLst>
    <p:notesMasterId r:id="rId46"/>
  </p:notesMasterIdLst>
  <p:sldIdLst>
    <p:sldId id="260" r:id="rId2"/>
    <p:sldId id="321" r:id="rId3"/>
    <p:sldId id="322" r:id="rId4"/>
    <p:sldId id="323" r:id="rId5"/>
    <p:sldId id="325" r:id="rId6"/>
    <p:sldId id="324" r:id="rId7"/>
    <p:sldId id="326" r:id="rId8"/>
    <p:sldId id="334" r:id="rId9"/>
    <p:sldId id="303" r:id="rId10"/>
    <p:sldId id="289" r:id="rId11"/>
    <p:sldId id="290" r:id="rId12"/>
    <p:sldId id="304" r:id="rId13"/>
    <p:sldId id="305" r:id="rId14"/>
    <p:sldId id="306" r:id="rId15"/>
    <p:sldId id="308" r:id="rId16"/>
    <p:sldId id="347" r:id="rId17"/>
    <p:sldId id="348" r:id="rId18"/>
    <p:sldId id="349" r:id="rId19"/>
    <p:sldId id="352" r:id="rId20"/>
    <p:sldId id="354" r:id="rId21"/>
    <p:sldId id="350" r:id="rId22"/>
    <p:sldId id="351" r:id="rId23"/>
    <p:sldId id="295" r:id="rId24"/>
    <p:sldId id="328" r:id="rId25"/>
    <p:sldId id="331" r:id="rId26"/>
    <p:sldId id="278" r:id="rId27"/>
    <p:sldId id="332" r:id="rId28"/>
    <p:sldId id="340" r:id="rId29"/>
    <p:sldId id="341" r:id="rId30"/>
    <p:sldId id="336" r:id="rId31"/>
    <p:sldId id="335" r:id="rId32"/>
    <p:sldId id="312" r:id="rId33"/>
    <p:sldId id="313" r:id="rId34"/>
    <p:sldId id="355" r:id="rId35"/>
    <p:sldId id="357" r:id="rId36"/>
    <p:sldId id="302" r:id="rId37"/>
    <p:sldId id="286" r:id="rId38"/>
    <p:sldId id="296" r:id="rId39"/>
    <p:sldId id="288" r:id="rId40"/>
    <p:sldId id="337" r:id="rId41"/>
    <p:sldId id="339" r:id="rId42"/>
    <p:sldId id="356" r:id="rId43"/>
    <p:sldId id="345" r:id="rId44"/>
    <p:sldId id="346" r:id="rId45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29E"/>
    <a:srgbClr val="E9EDF7"/>
    <a:srgbClr val="CDDAEF"/>
    <a:srgbClr val="00243B"/>
    <a:srgbClr val="646464"/>
    <a:srgbClr val="0A2543"/>
    <a:srgbClr val="505050"/>
    <a:srgbClr val="800012"/>
    <a:srgbClr val="030405"/>
    <a:srgbClr val="004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0" autoAdjust="0"/>
    <p:restoredTop sz="89402" autoAdjust="0"/>
  </p:normalViewPr>
  <p:slideViewPr>
    <p:cSldViewPr snapToGrid="0" snapToObjects="1">
      <p:cViewPr varScale="1">
        <p:scale>
          <a:sx n="100" d="100"/>
          <a:sy n="100" d="100"/>
        </p:scale>
        <p:origin x="1830" y="90"/>
      </p:cViewPr>
      <p:guideLst>
        <p:guide orient="horz" pos="1952"/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0.75\grupos\Area%20Macro\Assessoria\Apresenta&#231;&#245;es\apresenta&#231;&#227;o%20padr&#227;o\reformas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1366987608\AppData\Local\Microsoft\Windows\INetCache\Content.Outlook\B009HIZE\S&#233;ri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0.75\grupos\Area%20Macro\Assessoria\Estudos\20-03\ppt%20casa%20das%20gar&#231;as\base_pp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grupos\Area%20de%20Gestao\Gabinete\COGES\Design\Material%20Boletim\Estrutura_a_Termo-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10.10.10.75\grupos\Area%20Macro\Assessoria\Estudos\19-12\PIB%20Privado%20x%20P&#250;blico\PIB%20privado_govfbkf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0.75\grupos\Area%20Macro\Assessoria\Apresenta&#231;&#245;es\apresenta&#231;&#227;o%20padr&#227;o\reformas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0.75\grupos\Area%20Macro\Assessoria\Apresenta&#231;&#245;es\apresenta&#231;&#227;o%20padr&#227;o\reformas\grafico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0.75\grupos\Area%20Macro\Assessoria\Apresenta&#231;&#245;es\apresenta&#231;&#227;o%20padr&#227;o\reformas\gra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0.75\grupos\Area%20Macro\Assessoria\Apresenta&#231;&#245;es\apresenta&#231;&#227;o%20padr&#227;o\Outlook\Portugues\pwt91%20por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.10.75\grupos\Area%20Macro\Assessoria\Estudos\20-03\ppt%20casa%20das%20gar&#231;as\base_p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2768431931\Documents\COGSF\Apresenta&#231;&#245;es\2020%2003%2002_Casa%20das%20Gar&#231;as_Imobili&#225;rio\Mapa%20do%20Cr&#233;dit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2768431931\Documents\COGSF\Apresenta&#231;&#245;es\2020%2003%2002_Casa%20das%20Gar&#231;as_Imobili&#225;rio\Mapa%20do%20Cr&#233;dit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2768431931\Documents\COGSF\Apresenta&#231;&#245;es\2020%2003%2002_Casa%20das%20Gar&#231;as_Imobili&#225;rio\Mapa%20do%20Cr&#233;dit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PIB ajust. sazonalmente (1995=100) - cenários de recuperação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208566057270523E-2"/>
          <c:y val="0.1397776521575278"/>
          <c:w val="0.88253948360261192"/>
          <c:h val="0.72992793650934951"/>
        </c:manualLayout>
      </c:layout>
      <c:lineChart>
        <c:grouping val="standard"/>
        <c:varyColors val="0"/>
        <c:ser>
          <c:idx val="0"/>
          <c:order val="0"/>
          <c:tx>
            <c:strRef>
              <c:f>[graficos.xlsx]recuperação_brasil!$C$7</c:f>
              <c:strCache>
                <c:ptCount val="1"/>
                <c:pt idx="0">
                  <c:v>PIB índice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[graficos.xlsx]recuperação_brasil!$B$8:$B$38</c:f>
              <c:numCache>
                <c:formatCode>mmm\-yy</c:formatCode>
                <c:ptCount val="31"/>
                <c:pt idx="0">
                  <c:v>41699</c:v>
                </c:pt>
                <c:pt idx="1">
                  <c:v>41791</c:v>
                </c:pt>
                <c:pt idx="2">
                  <c:v>41883</c:v>
                </c:pt>
                <c:pt idx="3">
                  <c:v>41974</c:v>
                </c:pt>
                <c:pt idx="4">
                  <c:v>42064</c:v>
                </c:pt>
                <c:pt idx="5">
                  <c:v>42156</c:v>
                </c:pt>
                <c:pt idx="6">
                  <c:v>42248</c:v>
                </c:pt>
                <c:pt idx="7">
                  <c:v>42339</c:v>
                </c:pt>
                <c:pt idx="8">
                  <c:v>42430</c:v>
                </c:pt>
                <c:pt idx="9">
                  <c:v>42522</c:v>
                </c:pt>
                <c:pt idx="10">
                  <c:v>42614</c:v>
                </c:pt>
                <c:pt idx="11">
                  <c:v>42705</c:v>
                </c:pt>
                <c:pt idx="12">
                  <c:v>42795</c:v>
                </c:pt>
                <c:pt idx="13">
                  <c:v>42887</c:v>
                </c:pt>
                <c:pt idx="14">
                  <c:v>42979</c:v>
                </c:pt>
                <c:pt idx="15">
                  <c:v>43070</c:v>
                </c:pt>
                <c:pt idx="16">
                  <c:v>43160</c:v>
                </c:pt>
                <c:pt idx="17">
                  <c:v>43252</c:v>
                </c:pt>
                <c:pt idx="18">
                  <c:v>43344</c:v>
                </c:pt>
                <c:pt idx="19">
                  <c:v>43435</c:v>
                </c:pt>
                <c:pt idx="20">
                  <c:v>43525</c:v>
                </c:pt>
                <c:pt idx="21">
                  <c:v>43617</c:v>
                </c:pt>
                <c:pt idx="22">
                  <c:v>43709</c:v>
                </c:pt>
                <c:pt idx="23">
                  <c:v>43800</c:v>
                </c:pt>
                <c:pt idx="24">
                  <c:v>43891</c:v>
                </c:pt>
                <c:pt idx="25">
                  <c:v>43983</c:v>
                </c:pt>
                <c:pt idx="26">
                  <c:v>44075</c:v>
                </c:pt>
                <c:pt idx="27">
                  <c:v>44166</c:v>
                </c:pt>
                <c:pt idx="28">
                  <c:v>44256</c:v>
                </c:pt>
                <c:pt idx="29">
                  <c:v>44348</c:v>
                </c:pt>
                <c:pt idx="30">
                  <c:v>44440</c:v>
                </c:pt>
              </c:numCache>
            </c:numRef>
          </c:cat>
          <c:val>
            <c:numRef>
              <c:f>[graficos.xlsx]recuperação_brasil!$C$8:$C$38</c:f>
              <c:numCache>
                <c:formatCode>#,##0.00</c:formatCode>
                <c:ptCount val="31"/>
                <c:pt idx="0">
                  <c:v>176.492449234491</c:v>
                </c:pt>
                <c:pt idx="1">
                  <c:v>174.26748999772599</c:v>
                </c:pt>
                <c:pt idx="2">
                  <c:v>174.60455146561</c:v>
                </c:pt>
                <c:pt idx="3">
                  <c:v>175.37426562947601</c:v>
                </c:pt>
                <c:pt idx="4">
                  <c:v>173.36674564852899</c:v>
                </c:pt>
                <c:pt idx="5">
                  <c:v>169.57140893751</c:v>
                </c:pt>
                <c:pt idx="6">
                  <c:v>167.13824531774199</c:v>
                </c:pt>
                <c:pt idx="7">
                  <c:v>165.78034107178701</c:v>
                </c:pt>
                <c:pt idx="8">
                  <c:v>164.337431375579</c:v>
                </c:pt>
                <c:pt idx="9">
                  <c:v>164.09884256644901</c:v>
                </c:pt>
                <c:pt idx="10">
                  <c:v>163.01737734250199</c:v>
                </c:pt>
                <c:pt idx="11">
                  <c:v>162.202507042278</c:v>
                </c:pt>
                <c:pt idx="12">
                  <c:v>164.871922461369</c:v>
                </c:pt>
                <c:pt idx="13">
                  <c:v>165.54809617483201</c:v>
                </c:pt>
                <c:pt idx="14">
                  <c:v>165.669133743174</c:v>
                </c:pt>
                <c:pt idx="15">
                  <c:v>166.154267003125</c:v>
                </c:pt>
                <c:pt idx="16">
                  <c:v>167.23992635425</c:v>
                </c:pt>
                <c:pt idx="17">
                  <c:v>167.27528986902999</c:v>
                </c:pt>
                <c:pt idx="18">
                  <c:v>168.186772854059</c:v>
                </c:pt>
                <c:pt idx="19">
                  <c:v>168.233783234459</c:v>
                </c:pt>
                <c:pt idx="20">
                  <c:v>168.23062890694001</c:v>
                </c:pt>
                <c:pt idx="21">
                  <c:v>169.11016305397601</c:v>
                </c:pt>
                <c:pt idx="22">
                  <c:v>170.165099603492</c:v>
                </c:pt>
                <c:pt idx="23">
                  <c:v>171.02867151826999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19-4E59-8867-F1F6CC2D349B}"/>
            </c:ext>
          </c:extLst>
        </c:ser>
        <c:ser>
          <c:idx val="1"/>
          <c:order val="1"/>
          <c:tx>
            <c:strRef>
              <c:f>[graficos.xlsx]recuperação_brasil!$D$7</c:f>
              <c:strCache>
                <c:ptCount val="1"/>
                <c:pt idx="0">
                  <c:v>média histórica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[graficos.xlsx]recuperação_brasil!$B$8:$B$38</c:f>
              <c:numCache>
                <c:formatCode>mmm\-yy</c:formatCode>
                <c:ptCount val="31"/>
                <c:pt idx="0">
                  <c:v>41699</c:v>
                </c:pt>
                <c:pt idx="1">
                  <c:v>41791</c:v>
                </c:pt>
                <c:pt idx="2">
                  <c:v>41883</c:v>
                </c:pt>
                <c:pt idx="3">
                  <c:v>41974</c:v>
                </c:pt>
                <c:pt idx="4">
                  <c:v>42064</c:v>
                </c:pt>
                <c:pt idx="5">
                  <c:v>42156</c:v>
                </c:pt>
                <c:pt idx="6">
                  <c:v>42248</c:v>
                </c:pt>
                <c:pt idx="7">
                  <c:v>42339</c:v>
                </c:pt>
                <c:pt idx="8">
                  <c:v>42430</c:v>
                </c:pt>
                <c:pt idx="9">
                  <c:v>42522</c:v>
                </c:pt>
                <c:pt idx="10">
                  <c:v>42614</c:v>
                </c:pt>
                <c:pt idx="11">
                  <c:v>42705</c:v>
                </c:pt>
                <c:pt idx="12">
                  <c:v>42795</c:v>
                </c:pt>
                <c:pt idx="13">
                  <c:v>42887</c:v>
                </c:pt>
                <c:pt idx="14">
                  <c:v>42979</c:v>
                </c:pt>
                <c:pt idx="15">
                  <c:v>43070</c:v>
                </c:pt>
                <c:pt idx="16">
                  <c:v>43160</c:v>
                </c:pt>
                <c:pt idx="17">
                  <c:v>43252</c:v>
                </c:pt>
                <c:pt idx="18">
                  <c:v>43344</c:v>
                </c:pt>
                <c:pt idx="19">
                  <c:v>43435</c:v>
                </c:pt>
                <c:pt idx="20">
                  <c:v>43525</c:v>
                </c:pt>
                <c:pt idx="21">
                  <c:v>43617</c:v>
                </c:pt>
                <c:pt idx="22">
                  <c:v>43709</c:v>
                </c:pt>
                <c:pt idx="23">
                  <c:v>43800</c:v>
                </c:pt>
                <c:pt idx="24">
                  <c:v>43891</c:v>
                </c:pt>
                <c:pt idx="25">
                  <c:v>43983</c:v>
                </c:pt>
                <c:pt idx="26">
                  <c:v>44075</c:v>
                </c:pt>
                <c:pt idx="27">
                  <c:v>44166</c:v>
                </c:pt>
                <c:pt idx="28">
                  <c:v>44256</c:v>
                </c:pt>
                <c:pt idx="29">
                  <c:v>44348</c:v>
                </c:pt>
                <c:pt idx="30">
                  <c:v>44440</c:v>
                </c:pt>
              </c:numCache>
            </c:numRef>
          </c:cat>
          <c:val>
            <c:numRef>
              <c:f>[graficos.xlsx]recuperação_brasil!$D$8:$D$38</c:f>
              <c:numCache>
                <c:formatCode>General</c:formatCode>
                <c:ptCount val="31"/>
                <c:pt idx="11" formatCode="#,##0.00">
                  <c:v>162.202507042278</c:v>
                </c:pt>
                <c:pt idx="12" formatCode="#,##0.00">
                  <c:v>163.59464223615791</c:v>
                </c:pt>
                <c:pt idx="13" formatCode="#,##0.00">
                  <c:v>164.99872570650641</c:v>
                </c:pt>
                <c:pt idx="14" formatCode="#,##0.00">
                  <c:v>166.41486000177653</c:v>
                </c:pt>
                <c:pt idx="15" formatCode="#,##0.00">
                  <c:v>167.8431485505638</c:v>
                </c:pt>
                <c:pt idx="16" formatCode="#,##0.00">
                  <c:v>169.28369566916012</c:v>
                </c:pt>
                <c:pt idx="17" formatCode="#,##0.00">
                  <c:v>170.73660656917272</c:v>
                </c:pt>
                <c:pt idx="18" formatCode="#,##0.00">
                  <c:v>172.20198736520825</c:v>
                </c:pt>
                <c:pt idx="19" formatCode="#,##0.00">
                  <c:v>173.67994508262311</c:v>
                </c:pt>
                <c:pt idx="20" formatCode="#,##0.00">
                  <c:v>175.17058766533995</c:v>
                </c:pt>
                <c:pt idx="21" formatCode="#,##0.00">
                  <c:v>176.67402398373164</c:v>
                </c:pt>
                <c:pt idx="22" formatCode="#,##0.00">
                  <c:v>178.19036384257259</c:v>
                </c:pt>
                <c:pt idx="23" formatCode="#,##0.00">
                  <c:v>179.71971798905847</c:v>
                </c:pt>
                <c:pt idx="24" formatCode="#,##0.00">
                  <c:v>181.26219812089471</c:v>
                </c:pt>
                <c:pt idx="25" formatCode="#,##0.00">
                  <c:v>182.81791689445447</c:v>
                </c:pt>
                <c:pt idx="26" formatCode="#,##0.00">
                  <c:v>184.38698793300659</c:v>
                </c:pt>
                <c:pt idx="27" formatCode="#,##0.00">
                  <c:v>185.96952583501414</c:v>
                </c:pt>
                <c:pt idx="28" formatCode="#,##0.00">
                  <c:v>187.56564618250422</c:v>
                </c:pt>
                <c:pt idx="29" formatCode="#,##0.00">
                  <c:v>189.17546554950965</c:v>
                </c:pt>
                <c:pt idx="30" formatCode="#,##0.00">
                  <c:v>190.79910151058297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919-4E59-8867-F1F6CC2D349B}"/>
            </c:ext>
          </c:extLst>
        </c:ser>
        <c:ser>
          <c:idx val="2"/>
          <c:order val="2"/>
          <c:tx>
            <c:strRef>
              <c:f>[graficos.xlsx]recuperação_brasil!$E$7</c:f>
              <c:strCache>
                <c:ptCount val="1"/>
                <c:pt idx="0">
                  <c:v>retomada normal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[graficos.xlsx]recuperação_brasil!$B$8:$B$38</c:f>
              <c:numCache>
                <c:formatCode>mmm\-yy</c:formatCode>
                <c:ptCount val="31"/>
                <c:pt idx="0">
                  <c:v>41699</c:v>
                </c:pt>
                <c:pt idx="1">
                  <c:v>41791</c:v>
                </c:pt>
                <c:pt idx="2">
                  <c:v>41883</c:v>
                </c:pt>
                <c:pt idx="3">
                  <c:v>41974</c:v>
                </c:pt>
                <c:pt idx="4">
                  <c:v>42064</c:v>
                </c:pt>
                <c:pt idx="5">
                  <c:v>42156</c:v>
                </c:pt>
                <c:pt idx="6">
                  <c:v>42248</c:v>
                </c:pt>
                <c:pt idx="7">
                  <c:v>42339</c:v>
                </c:pt>
                <c:pt idx="8">
                  <c:v>42430</c:v>
                </c:pt>
                <c:pt idx="9">
                  <c:v>42522</c:v>
                </c:pt>
                <c:pt idx="10">
                  <c:v>42614</c:v>
                </c:pt>
                <c:pt idx="11">
                  <c:v>42705</c:v>
                </c:pt>
                <c:pt idx="12">
                  <c:v>42795</c:v>
                </c:pt>
                <c:pt idx="13">
                  <c:v>42887</c:v>
                </c:pt>
                <c:pt idx="14">
                  <c:v>42979</c:v>
                </c:pt>
                <c:pt idx="15">
                  <c:v>43070</c:v>
                </c:pt>
                <c:pt idx="16">
                  <c:v>43160</c:v>
                </c:pt>
                <c:pt idx="17">
                  <c:v>43252</c:v>
                </c:pt>
                <c:pt idx="18">
                  <c:v>43344</c:v>
                </c:pt>
                <c:pt idx="19">
                  <c:v>43435</c:v>
                </c:pt>
                <c:pt idx="20">
                  <c:v>43525</c:v>
                </c:pt>
                <c:pt idx="21">
                  <c:v>43617</c:v>
                </c:pt>
                <c:pt idx="22">
                  <c:v>43709</c:v>
                </c:pt>
                <c:pt idx="23">
                  <c:v>43800</c:v>
                </c:pt>
                <c:pt idx="24">
                  <c:v>43891</c:v>
                </c:pt>
                <c:pt idx="25">
                  <c:v>43983</c:v>
                </c:pt>
                <c:pt idx="26">
                  <c:v>44075</c:v>
                </c:pt>
                <c:pt idx="27">
                  <c:v>44166</c:v>
                </c:pt>
                <c:pt idx="28">
                  <c:v>44256</c:v>
                </c:pt>
                <c:pt idx="29">
                  <c:v>44348</c:v>
                </c:pt>
                <c:pt idx="30">
                  <c:v>44440</c:v>
                </c:pt>
              </c:numCache>
            </c:numRef>
          </c:cat>
          <c:val>
            <c:numRef>
              <c:f>[graficos.xlsx]recuperação_brasil!$E$8:$E$38</c:f>
              <c:numCache>
                <c:formatCode>General</c:formatCode>
                <c:ptCount val="31"/>
                <c:pt idx="11" formatCode="#,##0.00">
                  <c:v>162.202507042278</c:v>
                </c:pt>
                <c:pt idx="12" formatCode="#,##0.00">
                  <c:v>163.91163334945196</c:v>
                </c:pt>
                <c:pt idx="13" formatCode="#,##0.00">
                  <c:v>165.63876870461868</c:v>
                </c:pt>
                <c:pt idx="14" formatCode="#,##0.00">
                  <c:v>167.3841028689493</c:v>
                </c:pt>
                <c:pt idx="15" formatCode="#,##0.00">
                  <c:v>169.14782760312659</c:v>
                </c:pt>
                <c:pt idx="16" formatCode="#,##0.00">
                  <c:v>170.93013668841388</c:v>
                </c:pt>
                <c:pt idx="17" formatCode="#,##0.00">
                  <c:v>172.73122594794586</c:v>
                </c:pt>
                <c:pt idx="18" formatCode="#,##0.00">
                  <c:v>174.55129326824377</c:v>
                </c:pt>
                <c:pt idx="19" formatCode="#,##0.00">
                  <c:v>176.39053862095727</c:v>
                </c:pt>
                <c:pt idx="20" formatCode="#,##0.00">
                  <c:v>178.24916408483546</c:v>
                </c:pt>
                <c:pt idx="21" formatCode="#,##0.00">
                  <c:v>180.12737386792932</c:v>
                </c:pt>
                <c:pt idx="22" formatCode="#,##0.00">
                  <c:v>182.02537433002817</c:v>
                </c:pt>
                <c:pt idx="23" formatCode="#,##0.00">
                  <c:v>183.94337400533249</c:v>
                </c:pt>
                <c:pt idx="24" formatCode="#,##0.00">
                  <c:v>185.88158362536572</c:v>
                </c:pt>
                <c:pt idx="25" formatCode="#,##0.00">
                  <c:v>187.84021614212736</c:v>
                </c:pt>
                <c:pt idx="26" formatCode="#,##0.00">
                  <c:v>189.81948675149019</c:v>
                </c:pt>
                <c:pt idx="27" formatCode="#,##0.00">
                  <c:v>191.81961291684388</c:v>
                </c:pt>
                <c:pt idx="28" formatCode="#,##0.00">
                  <c:v>193.84081439298782</c:v>
                </c:pt>
                <c:pt idx="29" formatCode="#,##0.00">
                  <c:v>195.88331325027568</c:v>
                </c:pt>
                <c:pt idx="30" formatCode="#,##0.00">
                  <c:v>197.94733389901435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919-4E59-8867-F1F6CC2D349B}"/>
            </c:ext>
          </c:extLst>
        </c:ser>
        <c:ser>
          <c:idx val="4"/>
          <c:order val="3"/>
          <c:tx>
            <c:strRef>
              <c:f>[graficos.xlsx]recuperação_brasil!$G$7</c:f>
              <c:strCache>
                <c:ptCount val="1"/>
                <c:pt idx="0">
                  <c:v>recuperação lenta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[graficos.xlsx]recuperação_brasil!$B$8:$B$38</c:f>
              <c:numCache>
                <c:formatCode>mmm\-yy</c:formatCode>
                <c:ptCount val="31"/>
                <c:pt idx="0">
                  <c:v>41699</c:v>
                </c:pt>
                <c:pt idx="1">
                  <c:v>41791</c:v>
                </c:pt>
                <c:pt idx="2">
                  <c:v>41883</c:v>
                </c:pt>
                <c:pt idx="3">
                  <c:v>41974</c:v>
                </c:pt>
                <c:pt idx="4">
                  <c:v>42064</c:v>
                </c:pt>
                <c:pt idx="5">
                  <c:v>42156</c:v>
                </c:pt>
                <c:pt idx="6">
                  <c:v>42248</c:v>
                </c:pt>
                <c:pt idx="7">
                  <c:v>42339</c:v>
                </c:pt>
                <c:pt idx="8">
                  <c:v>42430</c:v>
                </c:pt>
                <c:pt idx="9">
                  <c:v>42522</c:v>
                </c:pt>
                <c:pt idx="10">
                  <c:v>42614</c:v>
                </c:pt>
                <c:pt idx="11">
                  <c:v>42705</c:v>
                </c:pt>
                <c:pt idx="12">
                  <c:v>42795</c:v>
                </c:pt>
                <c:pt idx="13">
                  <c:v>42887</c:v>
                </c:pt>
                <c:pt idx="14">
                  <c:v>42979</c:v>
                </c:pt>
                <c:pt idx="15">
                  <c:v>43070</c:v>
                </c:pt>
                <c:pt idx="16">
                  <c:v>43160</c:v>
                </c:pt>
                <c:pt idx="17">
                  <c:v>43252</c:v>
                </c:pt>
                <c:pt idx="18">
                  <c:v>43344</c:v>
                </c:pt>
                <c:pt idx="19">
                  <c:v>43435</c:v>
                </c:pt>
                <c:pt idx="20">
                  <c:v>43525</c:v>
                </c:pt>
                <c:pt idx="21">
                  <c:v>43617</c:v>
                </c:pt>
                <c:pt idx="22">
                  <c:v>43709</c:v>
                </c:pt>
                <c:pt idx="23">
                  <c:v>43800</c:v>
                </c:pt>
                <c:pt idx="24">
                  <c:v>43891</c:v>
                </c:pt>
                <c:pt idx="25">
                  <c:v>43983</c:v>
                </c:pt>
                <c:pt idx="26">
                  <c:v>44075</c:v>
                </c:pt>
                <c:pt idx="27">
                  <c:v>44166</c:v>
                </c:pt>
                <c:pt idx="28">
                  <c:v>44256</c:v>
                </c:pt>
                <c:pt idx="29">
                  <c:v>44348</c:v>
                </c:pt>
                <c:pt idx="30">
                  <c:v>44440</c:v>
                </c:pt>
              </c:numCache>
            </c:numRef>
          </c:cat>
          <c:val>
            <c:numRef>
              <c:f>[graficos.xlsx]recuperação_brasil!$G$8:$G$38</c:f>
              <c:numCache>
                <c:formatCode>General</c:formatCode>
                <c:ptCount val="31"/>
                <c:pt idx="11" formatCode="#,##0.00">
                  <c:v>162.202507042278</c:v>
                </c:pt>
                <c:pt idx="12" formatCode="#,##0.00">
                  <c:v>162.9548280241869</c:v>
                </c:pt>
                <c:pt idx="13" formatCode="#,##0.00">
                  <c:v>163.71063839026218</c:v>
                </c:pt>
                <c:pt idx="14" formatCode="#,##0.00">
                  <c:v>164.46995432482166</c:v>
                </c:pt>
                <c:pt idx="15" formatCode="#,##0.00">
                  <c:v>165.23279208724855</c:v>
                </c:pt>
                <c:pt idx="16" formatCode="#,##0.00">
                  <c:v>165.99916801233971</c:v>
                </c:pt>
                <c:pt idx="17" formatCode="#,##0.00">
                  <c:v>166.76909851065534</c:v>
                </c:pt>
                <c:pt idx="18" formatCode="#,##0.00">
                  <c:v>167.54260006887046</c:v>
                </c:pt>
                <c:pt idx="19" formatCode="#,##0.00">
                  <c:v>168.31968925012788</c:v>
                </c:pt>
                <c:pt idx="20" formatCode="#,##0.00">
                  <c:v>169.10038269439292</c:v>
                </c:pt>
                <c:pt idx="21" formatCode="#,##0.00">
                  <c:v>169.88469711880967</c:v>
                </c:pt>
                <c:pt idx="22" formatCode="#,##0.00">
                  <c:v>170.672649318059</c:v>
                </c:pt>
                <c:pt idx="23" formatCode="#,##0.00">
                  <c:v>171.46425616471822</c:v>
                </c:pt>
                <c:pt idx="24" formatCode="#,##0.00">
                  <c:v>172.25953460962228</c:v>
                </c:pt>
                <c:pt idx="25" formatCode="#,##0.00">
                  <c:v>173.05850168222679</c:v>
                </c:pt>
                <c:pt idx="26" formatCode="#,##0.00">
                  <c:v>173.86117449097273</c:v>
                </c:pt>
                <c:pt idx="27" formatCode="#,##0.00">
                  <c:v>174.66757022365269</c:v>
                </c:pt>
                <c:pt idx="28" formatCode="#,##0.00">
                  <c:v>175.477706147779</c:v>
                </c:pt>
                <c:pt idx="29" formatCode="#,##0.00">
                  <c:v>176.29159961095345</c:v>
                </c:pt>
                <c:pt idx="30" formatCode="#,##0.00">
                  <c:v>177.10926804123878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919-4E59-8867-F1F6CC2D349B}"/>
            </c:ext>
          </c:extLst>
        </c:ser>
        <c:ser>
          <c:idx val="5"/>
          <c:order val="4"/>
          <c:tx>
            <c:strRef>
              <c:f>[graficos.xlsx]recuperação_brasil!$H$7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19-4E59-8867-F1F6CC2D349B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19-4E59-8867-F1F6CC2D349B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19-4E59-8867-F1F6CC2D349B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919-4E59-8867-F1F6CC2D349B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919-4E59-8867-F1F6CC2D349B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919-4E59-8867-F1F6CC2D349B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919-4E59-8867-F1F6CC2D349B}"/>
              </c:ext>
            </c:extLst>
          </c:dPt>
          <c:cat>
            <c:numRef>
              <c:f>[graficos.xlsx]recuperação_brasil!$B$8:$B$38</c:f>
              <c:numCache>
                <c:formatCode>mmm\-yy</c:formatCode>
                <c:ptCount val="31"/>
                <c:pt idx="0">
                  <c:v>41699</c:v>
                </c:pt>
                <c:pt idx="1">
                  <c:v>41791</c:v>
                </c:pt>
                <c:pt idx="2">
                  <c:v>41883</c:v>
                </c:pt>
                <c:pt idx="3">
                  <c:v>41974</c:v>
                </c:pt>
                <c:pt idx="4">
                  <c:v>42064</c:v>
                </c:pt>
                <c:pt idx="5">
                  <c:v>42156</c:v>
                </c:pt>
                <c:pt idx="6">
                  <c:v>42248</c:v>
                </c:pt>
                <c:pt idx="7">
                  <c:v>42339</c:v>
                </c:pt>
                <c:pt idx="8">
                  <c:v>42430</c:v>
                </c:pt>
                <c:pt idx="9">
                  <c:v>42522</c:v>
                </c:pt>
                <c:pt idx="10">
                  <c:v>42614</c:v>
                </c:pt>
                <c:pt idx="11">
                  <c:v>42705</c:v>
                </c:pt>
                <c:pt idx="12">
                  <c:v>42795</c:v>
                </c:pt>
                <c:pt idx="13">
                  <c:v>42887</c:v>
                </c:pt>
                <c:pt idx="14">
                  <c:v>42979</c:v>
                </c:pt>
                <c:pt idx="15">
                  <c:v>43070</c:v>
                </c:pt>
                <c:pt idx="16">
                  <c:v>43160</c:v>
                </c:pt>
                <c:pt idx="17">
                  <c:v>43252</c:v>
                </c:pt>
                <c:pt idx="18">
                  <c:v>43344</c:v>
                </c:pt>
                <c:pt idx="19">
                  <c:v>43435</c:v>
                </c:pt>
                <c:pt idx="20">
                  <c:v>43525</c:v>
                </c:pt>
                <c:pt idx="21">
                  <c:v>43617</c:v>
                </c:pt>
                <c:pt idx="22">
                  <c:v>43709</c:v>
                </c:pt>
                <c:pt idx="23">
                  <c:v>43800</c:v>
                </c:pt>
                <c:pt idx="24">
                  <c:v>43891</c:v>
                </c:pt>
                <c:pt idx="25">
                  <c:v>43983</c:v>
                </c:pt>
                <c:pt idx="26">
                  <c:v>44075</c:v>
                </c:pt>
                <c:pt idx="27">
                  <c:v>44166</c:v>
                </c:pt>
                <c:pt idx="28">
                  <c:v>44256</c:v>
                </c:pt>
                <c:pt idx="29">
                  <c:v>44348</c:v>
                </c:pt>
                <c:pt idx="30">
                  <c:v>44440</c:v>
                </c:pt>
              </c:numCache>
            </c:numRef>
          </c:cat>
          <c:val>
            <c:numRef>
              <c:f>[graficos.xlsx]recuperação_brasil!$H$8:$H$38</c:f>
              <c:numCache>
                <c:formatCode>General</c:formatCode>
                <c:ptCount val="31"/>
                <c:pt idx="11" formatCode="#,##0.00">
                  <c:v>0.99500132860982093</c:v>
                </c:pt>
                <c:pt idx="12" formatCode="#,##0.00">
                  <c:v>1.0164573006161688</c:v>
                </c:pt>
                <c:pt idx="13" formatCode="#,##0.00">
                  <c:v>1.0041012059747254</c:v>
                </c:pt>
                <c:pt idx="14" formatCode="#,##0.00">
                  <c:v>1.0007311323484758</c:v>
                </c:pt>
                <c:pt idx="15" formatCode="#,##0.00">
                  <c:v>1.0029283261702995</c:v>
                </c:pt>
                <c:pt idx="16" formatCode="#,##0.00">
                  <c:v>1.0065340443595383</c:v>
                </c:pt>
                <c:pt idx="17" formatCode="#,##0.00">
                  <c:v>1.0002114537811089</c:v>
                </c:pt>
                <c:pt idx="18" formatCode="#,##0.00">
                  <c:v>1.0054489995847125</c:v>
                </c:pt>
                <c:pt idx="19" formatCode="#,##0.00">
                  <c:v>1.0002795129462456</c:v>
                </c:pt>
                <c:pt idx="20" formatCode="#,##0.00">
                  <c:v>0.99998125033237473</c:v>
                </c:pt>
                <c:pt idx="21" formatCode="#,##0.00">
                  <c:v>1.0052281451525842</c:v>
                </c:pt>
                <c:pt idx="22" formatCode="#,##0.00">
                  <c:v>1.0062381617430012</c:v>
                </c:pt>
                <c:pt idx="23" formatCode="#,##0.00">
                  <c:v>1.0050749061751807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4919-4E59-8867-F1F6CC2D3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716672"/>
        <c:axId val="180717232"/>
      </c:lineChart>
      <c:dateAx>
        <c:axId val="180716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717232"/>
        <c:crosses val="autoZero"/>
        <c:auto val="1"/>
        <c:lblOffset val="100"/>
        <c:baseTimeUnit val="months"/>
      </c:dateAx>
      <c:valAx>
        <c:axId val="180717232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71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8.7449728108066158E-2"/>
          <c:y val="0.1484800050950234"/>
          <c:w val="0.84586182782515507"/>
          <c:h val="0.18513417874772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/>
              <a:t>Criação Líquida de Empregos Formais (CAGED - dessazonalizado)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Séries!$A$291:$A$302</c:f>
              <c:numCache>
                <c:formatCode>[$-416]mmm\-yy;@</c:formatCode>
                <c:ptCount val="1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</c:numCache>
            </c:numRef>
          </c:cat>
          <c:val>
            <c:numRef>
              <c:f>Séries!$B$291:$B$302</c:f>
              <c:numCache>
                <c:formatCode>0</c:formatCode>
                <c:ptCount val="12"/>
                <c:pt idx="0">
                  <c:v>22969.565925114799</c:v>
                </c:pt>
                <c:pt idx="1">
                  <c:v>29549.099411958599</c:v>
                </c:pt>
                <c:pt idx="2">
                  <c:v>6971.56066092729</c:v>
                </c:pt>
                <c:pt idx="3">
                  <c:v>40427.597197138602</c:v>
                </c:pt>
                <c:pt idx="4">
                  <c:v>8865.2531548684892</c:v>
                </c:pt>
                <c:pt idx="5">
                  <c:v>42580.084465671403</c:v>
                </c:pt>
                <c:pt idx="6">
                  <c:v>40717.322967694097</c:v>
                </c:pt>
                <c:pt idx="7">
                  <c:v>55677.673206283704</c:v>
                </c:pt>
                <c:pt idx="8">
                  <c:v>62200.2840361005</c:v>
                </c:pt>
                <c:pt idx="9">
                  <c:v>66085.753206256093</c:v>
                </c:pt>
                <c:pt idx="10">
                  <c:v>97069.339709015898</c:v>
                </c:pt>
                <c:pt idx="11">
                  <c:v>82506.151472423197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8-4F24-BD66-CD6CDD547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3455696"/>
        <c:axId val="183456256"/>
      </c:barChart>
      <c:dateAx>
        <c:axId val="183455696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456256"/>
        <c:crosses val="autoZero"/>
        <c:auto val="1"/>
        <c:lblOffset val="100"/>
        <c:baseTimeUnit val="months"/>
      </c:dateAx>
      <c:valAx>
        <c:axId val="18345625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4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100"/>
              <a:t>Crédito Livre às Empresas</a:t>
            </a:r>
            <a:r>
              <a:rPr lang="pt-BR" sz="1100" baseline="0"/>
              <a:t> e às Famílias</a:t>
            </a:r>
          </a:p>
          <a:p>
            <a:pPr>
              <a:defRPr sz="1100"/>
            </a:pPr>
            <a:r>
              <a:rPr lang="pt-BR" sz="1100" baseline="0"/>
              <a:t>Novas Concessões Reais (IPCA) - Média móvel trimestral com ajuste sazonal - R$ milhões do último mês</a:t>
            </a:r>
            <a:endParaRPr lang="pt-BR" sz="11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8533461866802805E-2"/>
          <c:y val="0.1016055440413301"/>
          <c:w val="0.92698267680419455"/>
          <c:h val="0.80104965594296518"/>
        </c:manualLayout>
      </c:layout>
      <c:lineChart>
        <c:grouping val="standard"/>
        <c:varyColors val="0"/>
        <c:ser>
          <c:idx val="0"/>
          <c:order val="0"/>
          <c:tx>
            <c:v>Empresas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[base_ppt.xlsx]Séries!$AW$3:$AW$109</c:f>
              <c:numCache>
                <c:formatCode>mmm\-yy</c:formatCode>
                <c:ptCount val="107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  <c:pt idx="86">
                  <c:v>43221</c:v>
                </c:pt>
                <c:pt idx="87">
                  <c:v>43252</c:v>
                </c:pt>
                <c:pt idx="88">
                  <c:v>43282</c:v>
                </c:pt>
                <c:pt idx="89">
                  <c:v>43313</c:v>
                </c:pt>
                <c:pt idx="90">
                  <c:v>43344</c:v>
                </c:pt>
                <c:pt idx="91">
                  <c:v>43374</c:v>
                </c:pt>
                <c:pt idx="92">
                  <c:v>43405</c:v>
                </c:pt>
                <c:pt idx="93">
                  <c:v>43435</c:v>
                </c:pt>
                <c:pt idx="94">
                  <c:v>43466</c:v>
                </c:pt>
                <c:pt idx="95">
                  <c:v>43497</c:v>
                </c:pt>
                <c:pt idx="96">
                  <c:v>43525</c:v>
                </c:pt>
                <c:pt idx="97">
                  <c:v>43556</c:v>
                </c:pt>
                <c:pt idx="98">
                  <c:v>43586</c:v>
                </c:pt>
                <c:pt idx="99">
                  <c:v>43617</c:v>
                </c:pt>
                <c:pt idx="100">
                  <c:v>43647</c:v>
                </c:pt>
                <c:pt idx="101">
                  <c:v>43678</c:v>
                </c:pt>
                <c:pt idx="102">
                  <c:v>43709</c:v>
                </c:pt>
                <c:pt idx="103">
                  <c:v>43739</c:v>
                </c:pt>
                <c:pt idx="104">
                  <c:v>43770</c:v>
                </c:pt>
                <c:pt idx="105">
                  <c:v>43800</c:v>
                </c:pt>
                <c:pt idx="106">
                  <c:v>43831</c:v>
                </c:pt>
              </c:numCache>
            </c:numRef>
          </c:cat>
          <c:val>
            <c:numRef>
              <c:f>[base_ppt.xlsx]Séries!$BB$3:$BB$109</c:f>
              <c:numCache>
                <c:formatCode>General</c:formatCode>
                <c:ptCount val="107"/>
                <c:pt idx="3" formatCode="0.0">
                  <c:v>175909.49710062033</c:v>
                </c:pt>
                <c:pt idx="4" formatCode="0.0">
                  <c:v>178795.23187665432</c:v>
                </c:pt>
                <c:pt idx="5" formatCode="0.0">
                  <c:v>188086.56038074102</c:v>
                </c:pt>
                <c:pt idx="6" formatCode="0.0">
                  <c:v>188249.41683510636</c:v>
                </c:pt>
                <c:pt idx="7" formatCode="0.0">
                  <c:v>183459.04139291935</c:v>
                </c:pt>
                <c:pt idx="8" formatCode="0.0">
                  <c:v>177671.67523648168</c:v>
                </c:pt>
                <c:pt idx="9" formatCode="0.0">
                  <c:v>177683.56191225001</c:v>
                </c:pt>
                <c:pt idx="10" formatCode="0.0">
                  <c:v>182891.01274327366</c:v>
                </c:pt>
                <c:pt idx="11" formatCode="0.0">
                  <c:v>181965.58705328897</c:v>
                </c:pt>
                <c:pt idx="12" formatCode="0.0">
                  <c:v>183737.90519296032</c:v>
                </c:pt>
                <c:pt idx="13" formatCode="0.0">
                  <c:v>184336.63907877301</c:v>
                </c:pt>
                <c:pt idx="14" formatCode="0.0">
                  <c:v>186242.14211770066</c:v>
                </c:pt>
                <c:pt idx="15" formatCode="0.0">
                  <c:v>186642.78172446197</c:v>
                </c:pt>
                <c:pt idx="16" formatCode="0.0">
                  <c:v>188086.59258070463</c:v>
                </c:pt>
                <c:pt idx="17" formatCode="0.0">
                  <c:v>189842.97358457136</c:v>
                </c:pt>
                <c:pt idx="18" formatCode="0.0">
                  <c:v>184602.87928220999</c:v>
                </c:pt>
                <c:pt idx="19" formatCode="0.0">
                  <c:v>185090.23506584333</c:v>
                </c:pt>
                <c:pt idx="20" formatCode="0.0">
                  <c:v>181793.93617387768</c:v>
                </c:pt>
                <c:pt idx="21" formatCode="0.0">
                  <c:v>181033.506635144</c:v>
                </c:pt>
                <c:pt idx="22" formatCode="0.0">
                  <c:v>178461.80446404766</c:v>
                </c:pt>
                <c:pt idx="23" formatCode="0.0">
                  <c:v>178399.52073257332</c:v>
                </c:pt>
                <c:pt idx="24" formatCode="0.0">
                  <c:v>178112.04233439863</c:v>
                </c:pt>
                <c:pt idx="25" formatCode="0.0">
                  <c:v>178249.32473486499</c:v>
                </c:pt>
                <c:pt idx="26" formatCode="0.0">
                  <c:v>179363.8900189347</c:v>
                </c:pt>
                <c:pt idx="27" formatCode="0.0">
                  <c:v>181987.08030671932</c:v>
                </c:pt>
                <c:pt idx="28" formatCode="0.0">
                  <c:v>181156.02378862235</c:v>
                </c:pt>
                <c:pt idx="29" formatCode="0.0">
                  <c:v>178514.132472678</c:v>
                </c:pt>
                <c:pt idx="30" formatCode="0.0">
                  <c:v>177842.05331109432</c:v>
                </c:pt>
                <c:pt idx="31" formatCode="0.0">
                  <c:v>177892.46485147031</c:v>
                </c:pt>
                <c:pt idx="32" formatCode="0.0">
                  <c:v>177084.65572532904</c:v>
                </c:pt>
                <c:pt idx="33" formatCode="0.0">
                  <c:v>176148.56813408667</c:v>
                </c:pt>
                <c:pt idx="34" formatCode="0.0">
                  <c:v>173923.99005687432</c:v>
                </c:pt>
                <c:pt idx="35" formatCode="0.0">
                  <c:v>177365.70522654234</c:v>
                </c:pt>
                <c:pt idx="36" formatCode="0.0">
                  <c:v>174085.702817629</c:v>
                </c:pt>
                <c:pt idx="37" formatCode="0.0">
                  <c:v>173619.28954444834</c:v>
                </c:pt>
                <c:pt idx="38" formatCode="0.0">
                  <c:v>166985.27881595001</c:v>
                </c:pt>
                <c:pt idx="39" formatCode="0.0">
                  <c:v>168643.16314705633</c:v>
                </c:pt>
                <c:pt idx="40" formatCode="0.0">
                  <c:v>166396.95099127301</c:v>
                </c:pt>
                <c:pt idx="41" formatCode="0.0">
                  <c:v>164542.21015480667</c:v>
                </c:pt>
                <c:pt idx="42" formatCode="0.0">
                  <c:v>165488.41974661566</c:v>
                </c:pt>
                <c:pt idx="43" formatCode="0.0">
                  <c:v>164789.50326272368</c:v>
                </c:pt>
                <c:pt idx="44" formatCode="0.0">
                  <c:v>164074.75685272834</c:v>
                </c:pt>
                <c:pt idx="45" formatCode="0.0">
                  <c:v>162410.59127308099</c:v>
                </c:pt>
                <c:pt idx="46" formatCode="0.0">
                  <c:v>161804.19364920034</c:v>
                </c:pt>
                <c:pt idx="47" formatCode="0.0">
                  <c:v>159701.25234818499</c:v>
                </c:pt>
                <c:pt idx="48" formatCode="0.0">
                  <c:v>158624.41238447733</c:v>
                </c:pt>
                <c:pt idx="49" formatCode="0.0">
                  <c:v>156548.15933261867</c:v>
                </c:pt>
                <c:pt idx="50" formatCode="0.0">
                  <c:v>154837.19176846233</c:v>
                </c:pt>
                <c:pt idx="51" formatCode="0.0">
                  <c:v>153197.04897495999</c:v>
                </c:pt>
                <c:pt idx="52" formatCode="0.0">
                  <c:v>153518.91874357601</c:v>
                </c:pt>
                <c:pt idx="53" formatCode="0.0">
                  <c:v>152007.54533166101</c:v>
                </c:pt>
                <c:pt idx="54" formatCode="0.0">
                  <c:v>149825.19083105167</c:v>
                </c:pt>
                <c:pt idx="55" formatCode="0.0">
                  <c:v>144944.45264871966</c:v>
                </c:pt>
                <c:pt idx="56" formatCode="0.0">
                  <c:v>144424.46338563497</c:v>
                </c:pt>
                <c:pt idx="57" formatCode="0.0">
                  <c:v>142013.90022982133</c:v>
                </c:pt>
                <c:pt idx="58" formatCode="0.0">
                  <c:v>136855.711812908</c:v>
                </c:pt>
                <c:pt idx="59" formatCode="0.0">
                  <c:v>134153.33016081434</c:v>
                </c:pt>
                <c:pt idx="60" formatCode="0.0">
                  <c:v>130258.93960720066</c:v>
                </c:pt>
                <c:pt idx="61" formatCode="0.0">
                  <c:v>129285.59709364332</c:v>
                </c:pt>
                <c:pt idx="62" formatCode="0.0">
                  <c:v>126843.18938871766</c:v>
                </c:pt>
                <c:pt idx="63" formatCode="0.0">
                  <c:v>124906.50785667733</c:v>
                </c:pt>
                <c:pt idx="64" formatCode="0.0">
                  <c:v>122213.67711140802</c:v>
                </c:pt>
                <c:pt idx="65" formatCode="0.0">
                  <c:v>119488.34215278934</c:v>
                </c:pt>
                <c:pt idx="66" formatCode="0.0">
                  <c:v>118605.17337015434</c:v>
                </c:pt>
                <c:pt idx="67" formatCode="0.0">
                  <c:v>118677.93507131899</c:v>
                </c:pt>
                <c:pt idx="68" formatCode="0.0">
                  <c:v>119243.41496025666</c:v>
                </c:pt>
                <c:pt idx="69" formatCode="0.0">
                  <c:v>117305.21294455735</c:v>
                </c:pt>
                <c:pt idx="70" formatCode="0.0">
                  <c:v>118259.81215012599</c:v>
                </c:pt>
                <c:pt idx="71" formatCode="0.0">
                  <c:v>114337.49778306867</c:v>
                </c:pt>
                <c:pt idx="72" formatCode="0.0">
                  <c:v>117799.30411733466</c:v>
                </c:pt>
                <c:pt idx="73" formatCode="0.0">
                  <c:v>112981.36634444434</c:v>
                </c:pt>
                <c:pt idx="74" formatCode="0.0">
                  <c:v>115138.43949294434</c:v>
                </c:pt>
                <c:pt idx="75" formatCode="0.0">
                  <c:v>115078.89373135399</c:v>
                </c:pt>
                <c:pt idx="76" formatCode="0.0">
                  <c:v>117316.64921319867</c:v>
                </c:pt>
                <c:pt idx="77" formatCode="0.0">
                  <c:v>119716.37770376699</c:v>
                </c:pt>
                <c:pt idx="78" formatCode="0.0">
                  <c:v>115936.48709095101</c:v>
                </c:pt>
                <c:pt idx="79" formatCode="0.0">
                  <c:v>118580.52444873867</c:v>
                </c:pt>
                <c:pt idx="80" formatCode="0.0">
                  <c:v>118764.41022375267</c:v>
                </c:pt>
                <c:pt idx="81" formatCode="0.0">
                  <c:v>121994.89178301733</c:v>
                </c:pt>
                <c:pt idx="82" formatCode="0.0">
                  <c:v>124003.43413162534</c:v>
                </c:pt>
                <c:pt idx="83" formatCode="0.0">
                  <c:v>127062.39969821066</c:v>
                </c:pt>
                <c:pt idx="84" formatCode="0.0">
                  <c:v>128805.27468811367</c:v>
                </c:pt>
                <c:pt idx="85" formatCode="0.0">
                  <c:v>132190.52555618234</c:v>
                </c:pt>
                <c:pt idx="86" formatCode="0.0">
                  <c:v>130458.03660135933</c:v>
                </c:pt>
                <c:pt idx="87" formatCode="0.0">
                  <c:v>130966.08070725603</c:v>
                </c:pt>
                <c:pt idx="88" formatCode="0.0">
                  <c:v>130628.78901742633</c:v>
                </c:pt>
                <c:pt idx="89" formatCode="0.0">
                  <c:v>133964.64379772232</c:v>
                </c:pt>
                <c:pt idx="90" formatCode="0.0">
                  <c:v>132397.01232162002</c:v>
                </c:pt>
                <c:pt idx="91" formatCode="0.0">
                  <c:v>133351.53080057367</c:v>
                </c:pt>
                <c:pt idx="92" formatCode="0.0">
                  <c:v>131468.16831301033</c:v>
                </c:pt>
                <c:pt idx="93" formatCode="0.0">
                  <c:v>132504.97634848268</c:v>
                </c:pt>
                <c:pt idx="94" formatCode="0.0">
                  <c:v>132188.03657520036</c:v>
                </c:pt>
                <c:pt idx="95" formatCode="0.0">
                  <c:v>135746.61155070501</c:v>
                </c:pt>
                <c:pt idx="96" formatCode="0.0">
                  <c:v>136794.780769896</c:v>
                </c:pt>
                <c:pt idx="97" formatCode="0.0">
                  <c:v>136510.47330863166</c:v>
                </c:pt>
                <c:pt idx="98" formatCode="0.0">
                  <c:v>137574.85892081799</c:v>
                </c:pt>
                <c:pt idx="99" formatCode="0.0">
                  <c:v>139269.01627658567</c:v>
                </c:pt>
                <c:pt idx="100" formatCode="0.0">
                  <c:v>143989.641719854</c:v>
                </c:pt>
                <c:pt idx="101" formatCode="0.0">
                  <c:v>143060.60403093501</c:v>
                </c:pt>
                <c:pt idx="102" formatCode="0.0">
                  <c:v>147733.79184791536</c:v>
                </c:pt>
                <c:pt idx="103" formatCode="0.0">
                  <c:v>147266.10060200733</c:v>
                </c:pt>
                <c:pt idx="104" formatCode="0.0">
                  <c:v>150004.50962310133</c:v>
                </c:pt>
                <c:pt idx="105" formatCode="0.0">
                  <c:v>151150.084358789</c:v>
                </c:pt>
                <c:pt idx="106" formatCode="0.0">
                  <c:v>151310.46211319164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3E-8F48-AF27-4F581B7A9CA7}"/>
            </c:ext>
          </c:extLst>
        </c:ser>
        <c:ser>
          <c:idx val="1"/>
          <c:order val="1"/>
          <c:tx>
            <c:v>Famílias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[base_ppt.xlsx]Séries!$AW$3:$AW$109</c:f>
              <c:numCache>
                <c:formatCode>mmm\-yy</c:formatCode>
                <c:ptCount val="107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  <c:pt idx="84">
                  <c:v>43160</c:v>
                </c:pt>
                <c:pt idx="85">
                  <c:v>43191</c:v>
                </c:pt>
                <c:pt idx="86">
                  <c:v>43221</c:v>
                </c:pt>
                <c:pt idx="87">
                  <c:v>43252</c:v>
                </c:pt>
                <c:pt idx="88">
                  <c:v>43282</c:v>
                </c:pt>
                <c:pt idx="89">
                  <c:v>43313</c:v>
                </c:pt>
                <c:pt idx="90">
                  <c:v>43344</c:v>
                </c:pt>
                <c:pt idx="91">
                  <c:v>43374</c:v>
                </c:pt>
                <c:pt idx="92">
                  <c:v>43405</c:v>
                </c:pt>
                <c:pt idx="93">
                  <c:v>43435</c:v>
                </c:pt>
                <c:pt idx="94">
                  <c:v>43466</c:v>
                </c:pt>
                <c:pt idx="95">
                  <c:v>43497</c:v>
                </c:pt>
                <c:pt idx="96">
                  <c:v>43525</c:v>
                </c:pt>
                <c:pt idx="97">
                  <c:v>43556</c:v>
                </c:pt>
                <c:pt idx="98">
                  <c:v>43586</c:v>
                </c:pt>
                <c:pt idx="99">
                  <c:v>43617</c:v>
                </c:pt>
                <c:pt idx="100">
                  <c:v>43647</c:v>
                </c:pt>
                <c:pt idx="101">
                  <c:v>43678</c:v>
                </c:pt>
                <c:pt idx="102">
                  <c:v>43709</c:v>
                </c:pt>
                <c:pt idx="103">
                  <c:v>43739</c:v>
                </c:pt>
                <c:pt idx="104">
                  <c:v>43770</c:v>
                </c:pt>
                <c:pt idx="105">
                  <c:v>43800</c:v>
                </c:pt>
                <c:pt idx="106">
                  <c:v>43831</c:v>
                </c:pt>
              </c:numCache>
            </c:numRef>
          </c:cat>
          <c:val>
            <c:numRef>
              <c:f>[base_ppt.xlsx]Séries!$BC$3:$BC$109</c:f>
              <c:numCache>
                <c:formatCode>General</c:formatCode>
                <c:ptCount val="107"/>
                <c:pt idx="3" formatCode="0.0">
                  <c:v>134939.95954025598</c:v>
                </c:pt>
                <c:pt idx="4" formatCode="0.0">
                  <c:v>137142.16970303966</c:v>
                </c:pt>
                <c:pt idx="5" formatCode="0.0">
                  <c:v>140198.84881798303</c:v>
                </c:pt>
                <c:pt idx="6" formatCode="0.0">
                  <c:v>139933.87905593202</c:v>
                </c:pt>
                <c:pt idx="7" formatCode="0.0">
                  <c:v>139070.84304345466</c:v>
                </c:pt>
                <c:pt idx="8" formatCode="0.0">
                  <c:v>138381.649598552</c:v>
                </c:pt>
                <c:pt idx="9" formatCode="0.0">
                  <c:v>137825.97286297035</c:v>
                </c:pt>
                <c:pt idx="10" formatCode="0.0">
                  <c:v>139662.06952007767</c:v>
                </c:pt>
                <c:pt idx="11" formatCode="0.0">
                  <c:v>138778.72409977231</c:v>
                </c:pt>
                <c:pt idx="12" formatCode="0.0">
                  <c:v>140008.42112075002</c:v>
                </c:pt>
                <c:pt idx="13" formatCode="0.0">
                  <c:v>141743.37401985133</c:v>
                </c:pt>
                <c:pt idx="14" formatCode="0.0">
                  <c:v>143035.42663147199</c:v>
                </c:pt>
                <c:pt idx="15" formatCode="0.0">
                  <c:v>141807.81995425734</c:v>
                </c:pt>
                <c:pt idx="16" formatCode="0.0">
                  <c:v>140324.14664855666</c:v>
                </c:pt>
                <c:pt idx="17" formatCode="0.0">
                  <c:v>138118.08557005867</c:v>
                </c:pt>
                <c:pt idx="18" formatCode="0.0">
                  <c:v>134410.37105743733</c:v>
                </c:pt>
                <c:pt idx="19" formatCode="0.0">
                  <c:v>137197.26751357</c:v>
                </c:pt>
                <c:pt idx="20" formatCode="0.0">
                  <c:v>138875.74983584299</c:v>
                </c:pt>
                <c:pt idx="21" formatCode="0.0">
                  <c:v>142005.76802335065</c:v>
                </c:pt>
                <c:pt idx="22" formatCode="0.0">
                  <c:v>142048.82632348165</c:v>
                </c:pt>
                <c:pt idx="23" formatCode="0.0">
                  <c:v>142453.22498626131</c:v>
                </c:pt>
                <c:pt idx="24" formatCode="0.0">
                  <c:v>143756.29955044066</c:v>
                </c:pt>
                <c:pt idx="25" formatCode="0.0">
                  <c:v>146988.06302574699</c:v>
                </c:pt>
                <c:pt idx="26" formatCode="0.0">
                  <c:v>148350.937869202</c:v>
                </c:pt>
                <c:pt idx="27" formatCode="0.0">
                  <c:v>148940.97594131998</c:v>
                </c:pt>
                <c:pt idx="28" formatCode="0.0">
                  <c:v>148011.370813071</c:v>
                </c:pt>
                <c:pt idx="29" formatCode="0.0">
                  <c:v>148981.39955433033</c:v>
                </c:pt>
                <c:pt idx="30" formatCode="0.0">
                  <c:v>150280.47275238432</c:v>
                </c:pt>
                <c:pt idx="31" formatCode="0.0">
                  <c:v>149193.25392276267</c:v>
                </c:pt>
                <c:pt idx="32" formatCode="0.0">
                  <c:v>148051.96507718565</c:v>
                </c:pt>
                <c:pt idx="33" formatCode="0.0">
                  <c:v>149621.02632479035</c:v>
                </c:pt>
                <c:pt idx="34" formatCode="0.0">
                  <c:v>150139.16334986599</c:v>
                </c:pt>
                <c:pt idx="35" formatCode="0.0">
                  <c:v>154412.98191911299</c:v>
                </c:pt>
                <c:pt idx="36" formatCode="0.0">
                  <c:v>152482.81420534931</c:v>
                </c:pt>
                <c:pt idx="37" formatCode="0.0">
                  <c:v>152592.61794333899</c:v>
                </c:pt>
                <c:pt idx="38" formatCode="0.0">
                  <c:v>148787.60568072231</c:v>
                </c:pt>
                <c:pt idx="39" formatCode="0.0">
                  <c:v>149847.75172859101</c:v>
                </c:pt>
                <c:pt idx="40" formatCode="0.0">
                  <c:v>150402.53468063867</c:v>
                </c:pt>
                <c:pt idx="41" formatCode="0.0">
                  <c:v>149700.20405705998</c:v>
                </c:pt>
                <c:pt idx="42" formatCode="0.0">
                  <c:v>152478.98095646169</c:v>
                </c:pt>
                <c:pt idx="43" formatCode="0.0">
                  <c:v>154787.31638754669</c:v>
                </c:pt>
                <c:pt idx="44" formatCode="0.0">
                  <c:v>154944.85697329868</c:v>
                </c:pt>
                <c:pt idx="45" formatCode="0.0">
                  <c:v>154751.98444884832</c:v>
                </c:pt>
                <c:pt idx="46" formatCode="0.0">
                  <c:v>150348.71318630234</c:v>
                </c:pt>
                <c:pt idx="47" formatCode="0.0">
                  <c:v>148393.444975805</c:v>
                </c:pt>
                <c:pt idx="48" formatCode="0.0">
                  <c:v>146712.96310291032</c:v>
                </c:pt>
                <c:pt idx="49" formatCode="0.0">
                  <c:v>145818.90848967133</c:v>
                </c:pt>
                <c:pt idx="50" formatCode="0.0">
                  <c:v>145076.52831015401</c:v>
                </c:pt>
                <c:pt idx="51" formatCode="0.0">
                  <c:v>142303.70174869901</c:v>
                </c:pt>
                <c:pt idx="52" formatCode="0.0">
                  <c:v>140920.22009757868</c:v>
                </c:pt>
                <c:pt idx="53" formatCode="0.0">
                  <c:v>139694.07001265901</c:v>
                </c:pt>
                <c:pt idx="54" formatCode="0.0">
                  <c:v>137808.77222753069</c:v>
                </c:pt>
                <c:pt idx="55" formatCode="0.0">
                  <c:v>134125.557412372</c:v>
                </c:pt>
                <c:pt idx="56" formatCode="0.0">
                  <c:v>133834.16889881599</c:v>
                </c:pt>
                <c:pt idx="57" formatCode="0.0">
                  <c:v>132238.60967371266</c:v>
                </c:pt>
                <c:pt idx="58" formatCode="0.0">
                  <c:v>129599.30668892335</c:v>
                </c:pt>
                <c:pt idx="59" formatCode="0.0">
                  <c:v>129579.11129018967</c:v>
                </c:pt>
                <c:pt idx="60" formatCode="0.0">
                  <c:v>128803.03733381665</c:v>
                </c:pt>
                <c:pt idx="61" formatCode="0.0">
                  <c:v>130174.606276185</c:v>
                </c:pt>
                <c:pt idx="62" formatCode="0.0">
                  <c:v>128256.17833126034</c:v>
                </c:pt>
                <c:pt idx="63" formatCode="0.0">
                  <c:v>128391.86646171768</c:v>
                </c:pt>
                <c:pt idx="64" formatCode="0.0">
                  <c:v>128103.47304917168</c:v>
                </c:pt>
                <c:pt idx="65" formatCode="0.0">
                  <c:v>129327.588972137</c:v>
                </c:pt>
                <c:pt idx="66" formatCode="0.0">
                  <c:v>127797.05302621733</c:v>
                </c:pt>
                <c:pt idx="67" formatCode="0.0">
                  <c:v>128173.95357527734</c:v>
                </c:pt>
                <c:pt idx="68" formatCode="0.0">
                  <c:v>127678.090372644</c:v>
                </c:pt>
                <c:pt idx="69" formatCode="0.0">
                  <c:v>128218.28120476933</c:v>
                </c:pt>
                <c:pt idx="70" formatCode="0.0">
                  <c:v>129522.81208650867</c:v>
                </c:pt>
                <c:pt idx="71" formatCode="0.0">
                  <c:v>126879.43642771768</c:v>
                </c:pt>
                <c:pt idx="72" formatCode="0.0">
                  <c:v>132017.79873582767</c:v>
                </c:pt>
                <c:pt idx="73" formatCode="0.0">
                  <c:v>130319.81978809967</c:v>
                </c:pt>
                <c:pt idx="74" formatCode="0.0">
                  <c:v>135465.02033545368</c:v>
                </c:pt>
                <c:pt idx="75" formatCode="0.0">
                  <c:v>133872.90990525266</c:v>
                </c:pt>
                <c:pt idx="76" formatCode="0.0">
                  <c:v>137305.00888047469</c:v>
                </c:pt>
                <c:pt idx="77" formatCode="0.0">
                  <c:v>136676.01357877636</c:v>
                </c:pt>
                <c:pt idx="78" formatCode="0.0">
                  <c:v>135814.18115710333</c:v>
                </c:pt>
                <c:pt idx="79" formatCode="0.0">
                  <c:v>137283.09903384667</c:v>
                </c:pt>
                <c:pt idx="80" formatCode="0.0">
                  <c:v>138360.82594446369</c:v>
                </c:pt>
                <c:pt idx="81" formatCode="0.0">
                  <c:v>138166.28823663798</c:v>
                </c:pt>
                <c:pt idx="82" formatCode="0.0">
                  <c:v>139614.38586754166</c:v>
                </c:pt>
                <c:pt idx="83" formatCode="0.0">
                  <c:v>139489.88009205367</c:v>
                </c:pt>
                <c:pt idx="84" formatCode="0.0">
                  <c:v>141869.85903520903</c:v>
                </c:pt>
                <c:pt idx="85" formatCode="0.0">
                  <c:v>142449.14707212933</c:v>
                </c:pt>
                <c:pt idx="86" formatCode="0.0">
                  <c:v>143428.45271033535</c:v>
                </c:pt>
                <c:pt idx="87" formatCode="0.0">
                  <c:v>143084.52231431668</c:v>
                </c:pt>
                <c:pt idx="88" formatCode="0.0">
                  <c:v>142217.95134048865</c:v>
                </c:pt>
                <c:pt idx="89" formatCode="0.0">
                  <c:v>144778.90689398634</c:v>
                </c:pt>
                <c:pt idx="90" formatCode="0.0">
                  <c:v>144439.259830622</c:v>
                </c:pt>
                <c:pt idx="91" formatCode="0.0">
                  <c:v>146713.35875462936</c:v>
                </c:pt>
                <c:pt idx="92" formatCode="0.0">
                  <c:v>148678.32435311168</c:v>
                </c:pt>
                <c:pt idx="93" formatCode="0.0">
                  <c:v>151566.44192469266</c:v>
                </c:pt>
                <c:pt idx="94" formatCode="0.0">
                  <c:v>152895.37794120968</c:v>
                </c:pt>
                <c:pt idx="95" formatCode="0.0">
                  <c:v>153736.37643403502</c:v>
                </c:pt>
                <c:pt idx="96" formatCode="0.0">
                  <c:v>152917.47780893833</c:v>
                </c:pt>
                <c:pt idx="97" formatCode="0.0">
                  <c:v>154673.23995935402</c:v>
                </c:pt>
                <c:pt idx="98" formatCode="0.0">
                  <c:v>154587.83205872166</c:v>
                </c:pt>
                <c:pt idx="99" formatCode="0.0">
                  <c:v>156748.98729308965</c:v>
                </c:pt>
                <c:pt idx="100" formatCode="0.0">
                  <c:v>160253.57761482699</c:v>
                </c:pt>
                <c:pt idx="101" formatCode="0.0">
                  <c:v>160704.03012773133</c:v>
                </c:pt>
                <c:pt idx="102" formatCode="0.0">
                  <c:v>166537.89208947401</c:v>
                </c:pt>
                <c:pt idx="103" formatCode="0.0">
                  <c:v>166097.92300162266</c:v>
                </c:pt>
                <c:pt idx="104" formatCode="0.0">
                  <c:v>166951.42042269633</c:v>
                </c:pt>
                <c:pt idx="105" formatCode="0.0">
                  <c:v>168224.64292935902</c:v>
                </c:pt>
                <c:pt idx="106" formatCode="0.0">
                  <c:v>168098.49781094966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E3E-8F48-AF27-4F581B7A9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671440"/>
        <c:axId val="182672000"/>
      </c:lineChart>
      <c:dateAx>
        <c:axId val="182671440"/>
        <c:scaling>
          <c:orientation val="minMax"/>
          <c:min val="4197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672000"/>
        <c:crosses val="autoZero"/>
        <c:auto val="1"/>
        <c:lblOffset val="100"/>
        <c:baseTimeUnit val="months"/>
        <c:majorUnit val="4"/>
        <c:majorTimeUnit val="months"/>
      </c:dateAx>
      <c:valAx>
        <c:axId val="182672000"/>
        <c:scaling>
          <c:orientation val="minMax"/>
          <c:max val="180000"/>
          <c:min val="1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6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16983988112597"/>
          <c:y val="0.23642034017679803"/>
          <c:w val="0.19613692010125564"/>
          <c:h val="8.210665202707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66158218158582E-2"/>
          <c:y val="6.3393283019037072E-2"/>
          <c:w val="0.91827752851938582"/>
          <c:h val="0.87659936971635199"/>
        </c:manualLayout>
      </c:layout>
      <c:lineChart>
        <c:grouping val="standard"/>
        <c:varyColors val="0"/>
        <c:ser>
          <c:idx val="0"/>
          <c:order val="0"/>
          <c:tx>
            <c:strRef>
              <c:f>ETTJ!$B$10</c:f>
              <c:strCache>
                <c:ptCount val="1"/>
                <c:pt idx="0">
                  <c:v>Juros reais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ETTJ!$A$13:$A$2638</c:f>
              <c:numCache>
                <c:formatCode>dd/mm/yy</c:formatCode>
                <c:ptCount val="2626"/>
                <c:pt idx="0">
                  <c:v>40077</c:v>
                </c:pt>
                <c:pt idx="1">
                  <c:v>40078</c:v>
                </c:pt>
                <c:pt idx="2">
                  <c:v>40079</c:v>
                </c:pt>
                <c:pt idx="3">
                  <c:v>40080</c:v>
                </c:pt>
                <c:pt idx="4">
                  <c:v>40081</c:v>
                </c:pt>
                <c:pt idx="5">
                  <c:v>40084</c:v>
                </c:pt>
                <c:pt idx="6">
                  <c:v>40085</c:v>
                </c:pt>
                <c:pt idx="7">
                  <c:v>40086</c:v>
                </c:pt>
                <c:pt idx="8">
                  <c:v>40087</c:v>
                </c:pt>
                <c:pt idx="9">
                  <c:v>40088</c:v>
                </c:pt>
                <c:pt idx="10">
                  <c:v>40091</c:v>
                </c:pt>
                <c:pt idx="11">
                  <c:v>40092</c:v>
                </c:pt>
                <c:pt idx="12">
                  <c:v>40093</c:v>
                </c:pt>
                <c:pt idx="13">
                  <c:v>40094</c:v>
                </c:pt>
                <c:pt idx="14">
                  <c:v>40095</c:v>
                </c:pt>
                <c:pt idx="15">
                  <c:v>40099</c:v>
                </c:pt>
                <c:pt idx="16">
                  <c:v>40100</c:v>
                </c:pt>
                <c:pt idx="17">
                  <c:v>40101</c:v>
                </c:pt>
                <c:pt idx="18">
                  <c:v>40102</c:v>
                </c:pt>
                <c:pt idx="19">
                  <c:v>40105</c:v>
                </c:pt>
                <c:pt idx="20">
                  <c:v>40106</c:v>
                </c:pt>
                <c:pt idx="21">
                  <c:v>40107</c:v>
                </c:pt>
                <c:pt idx="22">
                  <c:v>40108</c:v>
                </c:pt>
                <c:pt idx="23">
                  <c:v>40109</c:v>
                </c:pt>
                <c:pt idx="24">
                  <c:v>40112</c:v>
                </c:pt>
                <c:pt idx="25">
                  <c:v>40113</c:v>
                </c:pt>
                <c:pt idx="26">
                  <c:v>40114</c:v>
                </c:pt>
                <c:pt idx="27">
                  <c:v>40115</c:v>
                </c:pt>
                <c:pt idx="28">
                  <c:v>40116</c:v>
                </c:pt>
                <c:pt idx="29">
                  <c:v>40120</c:v>
                </c:pt>
                <c:pt idx="30">
                  <c:v>40121</c:v>
                </c:pt>
                <c:pt idx="31">
                  <c:v>40122</c:v>
                </c:pt>
                <c:pt idx="32">
                  <c:v>40123</c:v>
                </c:pt>
                <c:pt idx="33">
                  <c:v>40126</c:v>
                </c:pt>
                <c:pt idx="34">
                  <c:v>40127</c:v>
                </c:pt>
                <c:pt idx="35">
                  <c:v>40128</c:v>
                </c:pt>
                <c:pt idx="36">
                  <c:v>40129</c:v>
                </c:pt>
                <c:pt idx="37">
                  <c:v>40130</c:v>
                </c:pt>
                <c:pt idx="38">
                  <c:v>40133</c:v>
                </c:pt>
                <c:pt idx="39">
                  <c:v>40134</c:v>
                </c:pt>
                <c:pt idx="40">
                  <c:v>40135</c:v>
                </c:pt>
                <c:pt idx="41">
                  <c:v>40136</c:v>
                </c:pt>
                <c:pt idx="42">
                  <c:v>40137</c:v>
                </c:pt>
                <c:pt idx="43">
                  <c:v>40140</c:v>
                </c:pt>
                <c:pt idx="44">
                  <c:v>40141</c:v>
                </c:pt>
                <c:pt idx="45">
                  <c:v>40142</c:v>
                </c:pt>
                <c:pt idx="46">
                  <c:v>40143</c:v>
                </c:pt>
                <c:pt idx="47">
                  <c:v>40144</c:v>
                </c:pt>
                <c:pt idx="48">
                  <c:v>40147</c:v>
                </c:pt>
                <c:pt idx="49">
                  <c:v>40148</c:v>
                </c:pt>
                <c:pt idx="50">
                  <c:v>40149</c:v>
                </c:pt>
                <c:pt idx="51">
                  <c:v>40150</c:v>
                </c:pt>
                <c:pt idx="52">
                  <c:v>40151</c:v>
                </c:pt>
                <c:pt idx="53">
                  <c:v>40154</c:v>
                </c:pt>
                <c:pt idx="54">
                  <c:v>40155</c:v>
                </c:pt>
                <c:pt idx="55">
                  <c:v>40156</c:v>
                </c:pt>
                <c:pt idx="56">
                  <c:v>40157</c:v>
                </c:pt>
                <c:pt idx="57">
                  <c:v>40158</c:v>
                </c:pt>
                <c:pt idx="58">
                  <c:v>40161</c:v>
                </c:pt>
                <c:pt idx="59">
                  <c:v>40162</c:v>
                </c:pt>
                <c:pt idx="60">
                  <c:v>40163</c:v>
                </c:pt>
                <c:pt idx="61">
                  <c:v>40164</c:v>
                </c:pt>
                <c:pt idx="62">
                  <c:v>40165</c:v>
                </c:pt>
                <c:pt idx="63">
                  <c:v>40168</c:v>
                </c:pt>
                <c:pt idx="64">
                  <c:v>40169</c:v>
                </c:pt>
                <c:pt idx="65">
                  <c:v>40170</c:v>
                </c:pt>
                <c:pt idx="66">
                  <c:v>40171</c:v>
                </c:pt>
                <c:pt idx="67">
                  <c:v>40175</c:v>
                </c:pt>
                <c:pt idx="68">
                  <c:v>40176</c:v>
                </c:pt>
                <c:pt idx="69">
                  <c:v>40177</c:v>
                </c:pt>
                <c:pt idx="70">
                  <c:v>40178</c:v>
                </c:pt>
                <c:pt idx="71">
                  <c:v>40182</c:v>
                </c:pt>
                <c:pt idx="72">
                  <c:v>40183</c:v>
                </c:pt>
                <c:pt idx="73">
                  <c:v>40184</c:v>
                </c:pt>
                <c:pt idx="74">
                  <c:v>40185</c:v>
                </c:pt>
                <c:pt idx="75">
                  <c:v>40186</c:v>
                </c:pt>
                <c:pt idx="76">
                  <c:v>40189</c:v>
                </c:pt>
                <c:pt idx="77">
                  <c:v>40190</c:v>
                </c:pt>
                <c:pt idx="78">
                  <c:v>40191</c:v>
                </c:pt>
                <c:pt idx="79">
                  <c:v>40192</c:v>
                </c:pt>
                <c:pt idx="80">
                  <c:v>40193</c:v>
                </c:pt>
                <c:pt idx="81">
                  <c:v>40196</c:v>
                </c:pt>
                <c:pt idx="82">
                  <c:v>40197</c:v>
                </c:pt>
                <c:pt idx="83">
                  <c:v>40198</c:v>
                </c:pt>
                <c:pt idx="84">
                  <c:v>40199</c:v>
                </c:pt>
                <c:pt idx="85">
                  <c:v>40200</c:v>
                </c:pt>
                <c:pt idx="86">
                  <c:v>40203</c:v>
                </c:pt>
                <c:pt idx="87">
                  <c:v>40204</c:v>
                </c:pt>
                <c:pt idx="88">
                  <c:v>40205</c:v>
                </c:pt>
                <c:pt idx="89">
                  <c:v>40206</c:v>
                </c:pt>
                <c:pt idx="90">
                  <c:v>40207</c:v>
                </c:pt>
                <c:pt idx="91">
                  <c:v>40210</c:v>
                </c:pt>
                <c:pt idx="92">
                  <c:v>40211</c:v>
                </c:pt>
                <c:pt idx="93">
                  <c:v>40212</c:v>
                </c:pt>
                <c:pt idx="94">
                  <c:v>40213</c:v>
                </c:pt>
                <c:pt idx="95">
                  <c:v>40214</c:v>
                </c:pt>
                <c:pt idx="96">
                  <c:v>40217</c:v>
                </c:pt>
                <c:pt idx="97">
                  <c:v>40218</c:v>
                </c:pt>
                <c:pt idx="98">
                  <c:v>40219</c:v>
                </c:pt>
                <c:pt idx="99">
                  <c:v>40220</c:v>
                </c:pt>
                <c:pt idx="100">
                  <c:v>40221</c:v>
                </c:pt>
                <c:pt idx="101">
                  <c:v>40226</c:v>
                </c:pt>
                <c:pt idx="102">
                  <c:v>40227</c:v>
                </c:pt>
                <c:pt idx="103">
                  <c:v>40228</c:v>
                </c:pt>
                <c:pt idx="104">
                  <c:v>40231</c:v>
                </c:pt>
                <c:pt idx="105">
                  <c:v>40232</c:v>
                </c:pt>
                <c:pt idx="106">
                  <c:v>40233</c:v>
                </c:pt>
                <c:pt idx="107">
                  <c:v>40234</c:v>
                </c:pt>
                <c:pt idx="108">
                  <c:v>40235</c:v>
                </c:pt>
                <c:pt idx="109">
                  <c:v>40238</c:v>
                </c:pt>
                <c:pt idx="110">
                  <c:v>40239</c:v>
                </c:pt>
                <c:pt idx="111">
                  <c:v>40240</c:v>
                </c:pt>
                <c:pt idx="112">
                  <c:v>40241</c:v>
                </c:pt>
                <c:pt idx="113">
                  <c:v>40242</c:v>
                </c:pt>
                <c:pt idx="114">
                  <c:v>40245</c:v>
                </c:pt>
                <c:pt idx="115">
                  <c:v>40246</c:v>
                </c:pt>
                <c:pt idx="116">
                  <c:v>40247</c:v>
                </c:pt>
                <c:pt idx="117">
                  <c:v>40248</c:v>
                </c:pt>
                <c:pt idx="118">
                  <c:v>40249</c:v>
                </c:pt>
                <c:pt idx="119">
                  <c:v>40252</c:v>
                </c:pt>
                <c:pt idx="120">
                  <c:v>40253</c:v>
                </c:pt>
                <c:pt idx="121">
                  <c:v>40254</c:v>
                </c:pt>
                <c:pt idx="122">
                  <c:v>40255</c:v>
                </c:pt>
                <c:pt idx="123">
                  <c:v>40256</c:v>
                </c:pt>
                <c:pt idx="124">
                  <c:v>40259</c:v>
                </c:pt>
                <c:pt idx="125">
                  <c:v>40260</c:v>
                </c:pt>
                <c:pt idx="126">
                  <c:v>40261</c:v>
                </c:pt>
                <c:pt idx="127">
                  <c:v>40262</c:v>
                </c:pt>
                <c:pt idx="128">
                  <c:v>40263</c:v>
                </c:pt>
                <c:pt idx="129">
                  <c:v>40266</c:v>
                </c:pt>
                <c:pt idx="130">
                  <c:v>40267</c:v>
                </c:pt>
                <c:pt idx="131">
                  <c:v>40268</c:v>
                </c:pt>
                <c:pt idx="132">
                  <c:v>40269</c:v>
                </c:pt>
                <c:pt idx="133">
                  <c:v>40273</c:v>
                </c:pt>
                <c:pt idx="134">
                  <c:v>40274</c:v>
                </c:pt>
                <c:pt idx="135">
                  <c:v>40275</c:v>
                </c:pt>
                <c:pt idx="136">
                  <c:v>40276</c:v>
                </c:pt>
                <c:pt idx="137">
                  <c:v>40277</c:v>
                </c:pt>
                <c:pt idx="138">
                  <c:v>40280</c:v>
                </c:pt>
                <c:pt idx="139">
                  <c:v>40281</c:v>
                </c:pt>
                <c:pt idx="140">
                  <c:v>40282</c:v>
                </c:pt>
                <c:pt idx="141">
                  <c:v>40283</c:v>
                </c:pt>
                <c:pt idx="142">
                  <c:v>40284</c:v>
                </c:pt>
                <c:pt idx="143">
                  <c:v>40287</c:v>
                </c:pt>
                <c:pt idx="144">
                  <c:v>40288</c:v>
                </c:pt>
                <c:pt idx="145">
                  <c:v>40290</c:v>
                </c:pt>
                <c:pt idx="146">
                  <c:v>40291</c:v>
                </c:pt>
                <c:pt idx="147">
                  <c:v>40294</c:v>
                </c:pt>
                <c:pt idx="148">
                  <c:v>40295</c:v>
                </c:pt>
                <c:pt idx="149">
                  <c:v>40296</c:v>
                </c:pt>
                <c:pt idx="150">
                  <c:v>40297</c:v>
                </c:pt>
                <c:pt idx="151">
                  <c:v>40298</c:v>
                </c:pt>
                <c:pt idx="152">
                  <c:v>40301</c:v>
                </c:pt>
                <c:pt idx="153">
                  <c:v>40302</c:v>
                </c:pt>
                <c:pt idx="154">
                  <c:v>40303</c:v>
                </c:pt>
                <c:pt idx="155">
                  <c:v>40304</c:v>
                </c:pt>
                <c:pt idx="156">
                  <c:v>40305</c:v>
                </c:pt>
                <c:pt idx="157">
                  <c:v>40308</c:v>
                </c:pt>
                <c:pt idx="158">
                  <c:v>40309</c:v>
                </c:pt>
                <c:pt idx="159">
                  <c:v>40310</c:v>
                </c:pt>
                <c:pt idx="160">
                  <c:v>40311</c:v>
                </c:pt>
                <c:pt idx="161">
                  <c:v>40312</c:v>
                </c:pt>
                <c:pt idx="162">
                  <c:v>40315</c:v>
                </c:pt>
                <c:pt idx="163">
                  <c:v>40316</c:v>
                </c:pt>
                <c:pt idx="164">
                  <c:v>40317</c:v>
                </c:pt>
                <c:pt idx="165">
                  <c:v>40318</c:v>
                </c:pt>
                <c:pt idx="166">
                  <c:v>40319</c:v>
                </c:pt>
                <c:pt idx="167">
                  <c:v>40322</c:v>
                </c:pt>
                <c:pt idx="168">
                  <c:v>40323</c:v>
                </c:pt>
                <c:pt idx="169">
                  <c:v>40324</c:v>
                </c:pt>
                <c:pt idx="170">
                  <c:v>40325</c:v>
                </c:pt>
                <c:pt idx="171">
                  <c:v>40326</c:v>
                </c:pt>
                <c:pt idx="172">
                  <c:v>40329</c:v>
                </c:pt>
                <c:pt idx="173">
                  <c:v>40330</c:v>
                </c:pt>
                <c:pt idx="174">
                  <c:v>40331</c:v>
                </c:pt>
                <c:pt idx="175">
                  <c:v>40333</c:v>
                </c:pt>
                <c:pt idx="176">
                  <c:v>40336</c:v>
                </c:pt>
                <c:pt idx="177">
                  <c:v>40337</c:v>
                </c:pt>
                <c:pt idx="178">
                  <c:v>40338</c:v>
                </c:pt>
                <c:pt idx="179">
                  <c:v>40339</c:v>
                </c:pt>
                <c:pt idx="180">
                  <c:v>40340</c:v>
                </c:pt>
                <c:pt idx="181">
                  <c:v>40343</c:v>
                </c:pt>
                <c:pt idx="182">
                  <c:v>40344</c:v>
                </c:pt>
                <c:pt idx="183">
                  <c:v>40345</c:v>
                </c:pt>
                <c:pt idx="184">
                  <c:v>40346</c:v>
                </c:pt>
                <c:pt idx="185">
                  <c:v>40347</c:v>
                </c:pt>
                <c:pt idx="186">
                  <c:v>40350</c:v>
                </c:pt>
                <c:pt idx="187">
                  <c:v>40351</c:v>
                </c:pt>
                <c:pt idx="188">
                  <c:v>40352</c:v>
                </c:pt>
                <c:pt idx="189">
                  <c:v>40353</c:v>
                </c:pt>
                <c:pt idx="190">
                  <c:v>40354</c:v>
                </c:pt>
                <c:pt idx="191">
                  <c:v>40357</c:v>
                </c:pt>
                <c:pt idx="192">
                  <c:v>40358</c:v>
                </c:pt>
                <c:pt idx="193">
                  <c:v>40359</c:v>
                </c:pt>
                <c:pt idx="194">
                  <c:v>40360</c:v>
                </c:pt>
                <c:pt idx="195">
                  <c:v>40361</c:v>
                </c:pt>
                <c:pt idx="196">
                  <c:v>40364</c:v>
                </c:pt>
                <c:pt idx="197">
                  <c:v>40365</c:v>
                </c:pt>
                <c:pt idx="198">
                  <c:v>40366</c:v>
                </c:pt>
                <c:pt idx="199">
                  <c:v>40367</c:v>
                </c:pt>
                <c:pt idx="200">
                  <c:v>40368</c:v>
                </c:pt>
                <c:pt idx="201">
                  <c:v>40371</c:v>
                </c:pt>
                <c:pt idx="202">
                  <c:v>40372</c:v>
                </c:pt>
                <c:pt idx="203">
                  <c:v>40373</c:v>
                </c:pt>
                <c:pt idx="204">
                  <c:v>40374</c:v>
                </c:pt>
                <c:pt idx="205">
                  <c:v>40375</c:v>
                </c:pt>
                <c:pt idx="206">
                  <c:v>40378</c:v>
                </c:pt>
                <c:pt idx="207">
                  <c:v>40379</c:v>
                </c:pt>
                <c:pt idx="208">
                  <c:v>40380</c:v>
                </c:pt>
                <c:pt idx="209">
                  <c:v>40381</c:v>
                </c:pt>
                <c:pt idx="210">
                  <c:v>40382</c:v>
                </c:pt>
                <c:pt idx="211">
                  <c:v>40385</c:v>
                </c:pt>
                <c:pt idx="212">
                  <c:v>40386</c:v>
                </c:pt>
                <c:pt idx="213">
                  <c:v>40387</c:v>
                </c:pt>
                <c:pt idx="214">
                  <c:v>40388</c:v>
                </c:pt>
                <c:pt idx="215">
                  <c:v>40389</c:v>
                </c:pt>
                <c:pt idx="216">
                  <c:v>40392</c:v>
                </c:pt>
                <c:pt idx="217">
                  <c:v>40393</c:v>
                </c:pt>
                <c:pt idx="218">
                  <c:v>40394</c:v>
                </c:pt>
                <c:pt idx="219">
                  <c:v>40395</c:v>
                </c:pt>
                <c:pt idx="220">
                  <c:v>40396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40406</c:v>
                </c:pt>
                <c:pt idx="227">
                  <c:v>40407</c:v>
                </c:pt>
                <c:pt idx="228">
                  <c:v>40408</c:v>
                </c:pt>
                <c:pt idx="229">
                  <c:v>40409</c:v>
                </c:pt>
                <c:pt idx="230">
                  <c:v>40410</c:v>
                </c:pt>
                <c:pt idx="231">
                  <c:v>40413</c:v>
                </c:pt>
                <c:pt idx="232">
                  <c:v>40414</c:v>
                </c:pt>
                <c:pt idx="233">
                  <c:v>40415</c:v>
                </c:pt>
                <c:pt idx="234">
                  <c:v>40416</c:v>
                </c:pt>
                <c:pt idx="235">
                  <c:v>40417</c:v>
                </c:pt>
                <c:pt idx="236">
                  <c:v>40420</c:v>
                </c:pt>
                <c:pt idx="237">
                  <c:v>40421</c:v>
                </c:pt>
                <c:pt idx="238">
                  <c:v>40422</c:v>
                </c:pt>
                <c:pt idx="239">
                  <c:v>40423</c:v>
                </c:pt>
                <c:pt idx="240">
                  <c:v>40424</c:v>
                </c:pt>
                <c:pt idx="241">
                  <c:v>40427</c:v>
                </c:pt>
                <c:pt idx="242">
                  <c:v>40429</c:v>
                </c:pt>
                <c:pt idx="243">
                  <c:v>40430</c:v>
                </c:pt>
                <c:pt idx="244">
                  <c:v>40431</c:v>
                </c:pt>
                <c:pt idx="245">
                  <c:v>40434</c:v>
                </c:pt>
                <c:pt idx="246">
                  <c:v>40435</c:v>
                </c:pt>
                <c:pt idx="247">
                  <c:v>40436</c:v>
                </c:pt>
                <c:pt idx="248">
                  <c:v>40437</c:v>
                </c:pt>
                <c:pt idx="249">
                  <c:v>40438</c:v>
                </c:pt>
                <c:pt idx="250">
                  <c:v>40441</c:v>
                </c:pt>
                <c:pt idx="251">
                  <c:v>40442</c:v>
                </c:pt>
                <c:pt idx="252">
                  <c:v>40443</c:v>
                </c:pt>
                <c:pt idx="253">
                  <c:v>40444</c:v>
                </c:pt>
                <c:pt idx="254">
                  <c:v>40445</c:v>
                </c:pt>
                <c:pt idx="255">
                  <c:v>40448</c:v>
                </c:pt>
                <c:pt idx="256">
                  <c:v>40449</c:v>
                </c:pt>
                <c:pt idx="257">
                  <c:v>40450</c:v>
                </c:pt>
                <c:pt idx="258">
                  <c:v>40451</c:v>
                </c:pt>
                <c:pt idx="259">
                  <c:v>40452</c:v>
                </c:pt>
                <c:pt idx="260">
                  <c:v>40455</c:v>
                </c:pt>
                <c:pt idx="261">
                  <c:v>40456</c:v>
                </c:pt>
                <c:pt idx="262">
                  <c:v>40457</c:v>
                </c:pt>
                <c:pt idx="263">
                  <c:v>40458</c:v>
                </c:pt>
                <c:pt idx="264">
                  <c:v>40459</c:v>
                </c:pt>
                <c:pt idx="265">
                  <c:v>40462</c:v>
                </c:pt>
                <c:pt idx="266">
                  <c:v>40464</c:v>
                </c:pt>
                <c:pt idx="267">
                  <c:v>40465</c:v>
                </c:pt>
                <c:pt idx="268">
                  <c:v>40466</c:v>
                </c:pt>
                <c:pt idx="269">
                  <c:v>40469</c:v>
                </c:pt>
                <c:pt idx="270">
                  <c:v>40470</c:v>
                </c:pt>
                <c:pt idx="271">
                  <c:v>40471</c:v>
                </c:pt>
                <c:pt idx="272">
                  <c:v>40472</c:v>
                </c:pt>
                <c:pt idx="273">
                  <c:v>40473</c:v>
                </c:pt>
                <c:pt idx="274">
                  <c:v>40476</c:v>
                </c:pt>
                <c:pt idx="275">
                  <c:v>40477</c:v>
                </c:pt>
                <c:pt idx="276">
                  <c:v>40478</c:v>
                </c:pt>
                <c:pt idx="277">
                  <c:v>40479</c:v>
                </c:pt>
                <c:pt idx="278">
                  <c:v>40480</c:v>
                </c:pt>
                <c:pt idx="279">
                  <c:v>40483</c:v>
                </c:pt>
                <c:pt idx="280">
                  <c:v>40485</c:v>
                </c:pt>
                <c:pt idx="281">
                  <c:v>40486</c:v>
                </c:pt>
                <c:pt idx="282">
                  <c:v>40487</c:v>
                </c:pt>
                <c:pt idx="283">
                  <c:v>40490</c:v>
                </c:pt>
                <c:pt idx="284">
                  <c:v>40491</c:v>
                </c:pt>
                <c:pt idx="285">
                  <c:v>40492</c:v>
                </c:pt>
                <c:pt idx="286">
                  <c:v>40493</c:v>
                </c:pt>
                <c:pt idx="287">
                  <c:v>40494</c:v>
                </c:pt>
                <c:pt idx="288">
                  <c:v>40498</c:v>
                </c:pt>
                <c:pt idx="289">
                  <c:v>40499</c:v>
                </c:pt>
                <c:pt idx="290">
                  <c:v>40500</c:v>
                </c:pt>
                <c:pt idx="291">
                  <c:v>40501</c:v>
                </c:pt>
                <c:pt idx="292">
                  <c:v>40504</c:v>
                </c:pt>
                <c:pt idx="293">
                  <c:v>40505</c:v>
                </c:pt>
                <c:pt idx="294">
                  <c:v>40506</c:v>
                </c:pt>
                <c:pt idx="295">
                  <c:v>40507</c:v>
                </c:pt>
                <c:pt idx="296">
                  <c:v>40508</c:v>
                </c:pt>
                <c:pt idx="297">
                  <c:v>40511</c:v>
                </c:pt>
                <c:pt idx="298">
                  <c:v>40512</c:v>
                </c:pt>
                <c:pt idx="299">
                  <c:v>40513</c:v>
                </c:pt>
                <c:pt idx="300">
                  <c:v>40514</c:v>
                </c:pt>
                <c:pt idx="301">
                  <c:v>40515</c:v>
                </c:pt>
                <c:pt idx="302">
                  <c:v>40518</c:v>
                </c:pt>
                <c:pt idx="303">
                  <c:v>40519</c:v>
                </c:pt>
                <c:pt idx="304">
                  <c:v>40520</c:v>
                </c:pt>
                <c:pt idx="305">
                  <c:v>40521</c:v>
                </c:pt>
                <c:pt idx="306">
                  <c:v>40522</c:v>
                </c:pt>
                <c:pt idx="307">
                  <c:v>40525</c:v>
                </c:pt>
                <c:pt idx="308">
                  <c:v>40526</c:v>
                </c:pt>
                <c:pt idx="309">
                  <c:v>40527</c:v>
                </c:pt>
                <c:pt idx="310">
                  <c:v>40528</c:v>
                </c:pt>
                <c:pt idx="311">
                  <c:v>40529</c:v>
                </c:pt>
                <c:pt idx="312">
                  <c:v>40532</c:v>
                </c:pt>
                <c:pt idx="313">
                  <c:v>40533</c:v>
                </c:pt>
                <c:pt idx="314">
                  <c:v>40534</c:v>
                </c:pt>
                <c:pt idx="315">
                  <c:v>40535</c:v>
                </c:pt>
                <c:pt idx="316">
                  <c:v>40536</c:v>
                </c:pt>
                <c:pt idx="317">
                  <c:v>40539</c:v>
                </c:pt>
                <c:pt idx="318">
                  <c:v>40540</c:v>
                </c:pt>
                <c:pt idx="319">
                  <c:v>40541</c:v>
                </c:pt>
                <c:pt idx="320">
                  <c:v>40542</c:v>
                </c:pt>
                <c:pt idx="321">
                  <c:v>40543</c:v>
                </c:pt>
                <c:pt idx="322">
                  <c:v>40546</c:v>
                </c:pt>
                <c:pt idx="323">
                  <c:v>40547</c:v>
                </c:pt>
                <c:pt idx="324">
                  <c:v>40548</c:v>
                </c:pt>
                <c:pt idx="325">
                  <c:v>40549</c:v>
                </c:pt>
                <c:pt idx="326">
                  <c:v>40550</c:v>
                </c:pt>
                <c:pt idx="327">
                  <c:v>40553</c:v>
                </c:pt>
                <c:pt idx="328">
                  <c:v>40554</c:v>
                </c:pt>
                <c:pt idx="329">
                  <c:v>40555</c:v>
                </c:pt>
                <c:pt idx="330">
                  <c:v>40556</c:v>
                </c:pt>
                <c:pt idx="331">
                  <c:v>40557</c:v>
                </c:pt>
                <c:pt idx="332">
                  <c:v>40560</c:v>
                </c:pt>
                <c:pt idx="333">
                  <c:v>40561</c:v>
                </c:pt>
                <c:pt idx="334">
                  <c:v>40562</c:v>
                </c:pt>
                <c:pt idx="335">
                  <c:v>40563</c:v>
                </c:pt>
                <c:pt idx="336">
                  <c:v>40564</c:v>
                </c:pt>
                <c:pt idx="337">
                  <c:v>40567</c:v>
                </c:pt>
                <c:pt idx="338">
                  <c:v>40568</c:v>
                </c:pt>
                <c:pt idx="339">
                  <c:v>40569</c:v>
                </c:pt>
                <c:pt idx="340">
                  <c:v>40570</c:v>
                </c:pt>
                <c:pt idx="341">
                  <c:v>40571</c:v>
                </c:pt>
                <c:pt idx="342">
                  <c:v>40574</c:v>
                </c:pt>
                <c:pt idx="343">
                  <c:v>40575</c:v>
                </c:pt>
                <c:pt idx="344">
                  <c:v>40576</c:v>
                </c:pt>
                <c:pt idx="345">
                  <c:v>40577</c:v>
                </c:pt>
                <c:pt idx="346">
                  <c:v>40578</c:v>
                </c:pt>
                <c:pt idx="347">
                  <c:v>40581</c:v>
                </c:pt>
                <c:pt idx="348">
                  <c:v>40582</c:v>
                </c:pt>
                <c:pt idx="349">
                  <c:v>40583</c:v>
                </c:pt>
                <c:pt idx="350">
                  <c:v>40584</c:v>
                </c:pt>
                <c:pt idx="351">
                  <c:v>40585</c:v>
                </c:pt>
                <c:pt idx="352">
                  <c:v>40588</c:v>
                </c:pt>
                <c:pt idx="353">
                  <c:v>40589</c:v>
                </c:pt>
                <c:pt idx="354">
                  <c:v>40590</c:v>
                </c:pt>
                <c:pt idx="355">
                  <c:v>40591</c:v>
                </c:pt>
                <c:pt idx="356">
                  <c:v>40592</c:v>
                </c:pt>
                <c:pt idx="357">
                  <c:v>40595</c:v>
                </c:pt>
                <c:pt idx="358">
                  <c:v>40596</c:v>
                </c:pt>
                <c:pt idx="359">
                  <c:v>40597</c:v>
                </c:pt>
                <c:pt idx="360">
                  <c:v>40598</c:v>
                </c:pt>
                <c:pt idx="361">
                  <c:v>40599</c:v>
                </c:pt>
                <c:pt idx="362">
                  <c:v>40602</c:v>
                </c:pt>
                <c:pt idx="363">
                  <c:v>40603</c:v>
                </c:pt>
                <c:pt idx="364">
                  <c:v>40604</c:v>
                </c:pt>
                <c:pt idx="365">
                  <c:v>40605</c:v>
                </c:pt>
                <c:pt idx="366">
                  <c:v>40606</c:v>
                </c:pt>
                <c:pt idx="367">
                  <c:v>40611</c:v>
                </c:pt>
                <c:pt idx="368">
                  <c:v>40612</c:v>
                </c:pt>
                <c:pt idx="369">
                  <c:v>40613</c:v>
                </c:pt>
                <c:pt idx="370">
                  <c:v>40616</c:v>
                </c:pt>
                <c:pt idx="371">
                  <c:v>40617</c:v>
                </c:pt>
                <c:pt idx="372">
                  <c:v>40618</c:v>
                </c:pt>
                <c:pt idx="373">
                  <c:v>40619</c:v>
                </c:pt>
                <c:pt idx="374">
                  <c:v>40620</c:v>
                </c:pt>
                <c:pt idx="375">
                  <c:v>40623</c:v>
                </c:pt>
                <c:pt idx="376">
                  <c:v>40624</c:v>
                </c:pt>
                <c:pt idx="377">
                  <c:v>40625</c:v>
                </c:pt>
                <c:pt idx="378">
                  <c:v>40626</c:v>
                </c:pt>
                <c:pt idx="379">
                  <c:v>40627</c:v>
                </c:pt>
                <c:pt idx="380">
                  <c:v>40630</c:v>
                </c:pt>
                <c:pt idx="381">
                  <c:v>40631</c:v>
                </c:pt>
                <c:pt idx="382">
                  <c:v>40632</c:v>
                </c:pt>
                <c:pt idx="383">
                  <c:v>40633</c:v>
                </c:pt>
                <c:pt idx="384">
                  <c:v>40634</c:v>
                </c:pt>
                <c:pt idx="385">
                  <c:v>40637</c:v>
                </c:pt>
                <c:pt idx="386">
                  <c:v>40638</c:v>
                </c:pt>
                <c:pt idx="387">
                  <c:v>40639</c:v>
                </c:pt>
                <c:pt idx="388">
                  <c:v>40640</c:v>
                </c:pt>
                <c:pt idx="389">
                  <c:v>40641</c:v>
                </c:pt>
                <c:pt idx="390">
                  <c:v>40644</c:v>
                </c:pt>
                <c:pt idx="391">
                  <c:v>40645</c:v>
                </c:pt>
                <c:pt idx="392">
                  <c:v>40646</c:v>
                </c:pt>
                <c:pt idx="393">
                  <c:v>40647</c:v>
                </c:pt>
                <c:pt idx="394">
                  <c:v>40648</c:v>
                </c:pt>
                <c:pt idx="395">
                  <c:v>40651</c:v>
                </c:pt>
                <c:pt idx="396">
                  <c:v>40652</c:v>
                </c:pt>
                <c:pt idx="397">
                  <c:v>40653</c:v>
                </c:pt>
                <c:pt idx="398">
                  <c:v>40658</c:v>
                </c:pt>
                <c:pt idx="399">
                  <c:v>40659</c:v>
                </c:pt>
                <c:pt idx="400">
                  <c:v>40660</c:v>
                </c:pt>
                <c:pt idx="401">
                  <c:v>40661</c:v>
                </c:pt>
                <c:pt idx="402">
                  <c:v>40662</c:v>
                </c:pt>
                <c:pt idx="403">
                  <c:v>40665</c:v>
                </c:pt>
                <c:pt idx="404">
                  <c:v>40666</c:v>
                </c:pt>
                <c:pt idx="405">
                  <c:v>40667</c:v>
                </c:pt>
                <c:pt idx="406">
                  <c:v>40668</c:v>
                </c:pt>
                <c:pt idx="407">
                  <c:v>40669</c:v>
                </c:pt>
                <c:pt idx="408">
                  <c:v>40672</c:v>
                </c:pt>
                <c:pt idx="409">
                  <c:v>40673</c:v>
                </c:pt>
                <c:pt idx="410">
                  <c:v>40674</c:v>
                </c:pt>
                <c:pt idx="411">
                  <c:v>40675</c:v>
                </c:pt>
                <c:pt idx="412">
                  <c:v>40676</c:v>
                </c:pt>
                <c:pt idx="413">
                  <c:v>40679</c:v>
                </c:pt>
                <c:pt idx="414">
                  <c:v>40680</c:v>
                </c:pt>
                <c:pt idx="415">
                  <c:v>40681</c:v>
                </c:pt>
                <c:pt idx="416">
                  <c:v>40682</c:v>
                </c:pt>
                <c:pt idx="417">
                  <c:v>40683</c:v>
                </c:pt>
                <c:pt idx="418">
                  <c:v>40686</c:v>
                </c:pt>
                <c:pt idx="419">
                  <c:v>40687</c:v>
                </c:pt>
                <c:pt idx="420">
                  <c:v>40688</c:v>
                </c:pt>
                <c:pt idx="421">
                  <c:v>40689</c:v>
                </c:pt>
                <c:pt idx="422">
                  <c:v>40690</c:v>
                </c:pt>
                <c:pt idx="423">
                  <c:v>40693</c:v>
                </c:pt>
                <c:pt idx="424">
                  <c:v>40694</c:v>
                </c:pt>
                <c:pt idx="425">
                  <c:v>40695</c:v>
                </c:pt>
                <c:pt idx="426">
                  <c:v>40696</c:v>
                </c:pt>
                <c:pt idx="427">
                  <c:v>40697</c:v>
                </c:pt>
                <c:pt idx="428">
                  <c:v>40700</c:v>
                </c:pt>
                <c:pt idx="429">
                  <c:v>40701</c:v>
                </c:pt>
                <c:pt idx="430">
                  <c:v>40702</c:v>
                </c:pt>
                <c:pt idx="431">
                  <c:v>40703</c:v>
                </c:pt>
                <c:pt idx="432">
                  <c:v>40704</c:v>
                </c:pt>
                <c:pt idx="433">
                  <c:v>40707</c:v>
                </c:pt>
                <c:pt idx="434">
                  <c:v>40708</c:v>
                </c:pt>
                <c:pt idx="435">
                  <c:v>40709</c:v>
                </c:pt>
                <c:pt idx="436">
                  <c:v>40710</c:v>
                </c:pt>
                <c:pt idx="437">
                  <c:v>40711</c:v>
                </c:pt>
                <c:pt idx="438">
                  <c:v>40714</c:v>
                </c:pt>
                <c:pt idx="439">
                  <c:v>40715</c:v>
                </c:pt>
                <c:pt idx="440">
                  <c:v>40716</c:v>
                </c:pt>
                <c:pt idx="441">
                  <c:v>40718</c:v>
                </c:pt>
                <c:pt idx="442">
                  <c:v>40721</c:v>
                </c:pt>
                <c:pt idx="443">
                  <c:v>40722</c:v>
                </c:pt>
                <c:pt idx="444">
                  <c:v>40723</c:v>
                </c:pt>
                <c:pt idx="445">
                  <c:v>40724</c:v>
                </c:pt>
                <c:pt idx="446">
                  <c:v>40725</c:v>
                </c:pt>
                <c:pt idx="447">
                  <c:v>40728</c:v>
                </c:pt>
                <c:pt idx="448">
                  <c:v>40729</c:v>
                </c:pt>
                <c:pt idx="449">
                  <c:v>40730</c:v>
                </c:pt>
                <c:pt idx="450">
                  <c:v>40731</c:v>
                </c:pt>
                <c:pt idx="451">
                  <c:v>40732</c:v>
                </c:pt>
                <c:pt idx="452">
                  <c:v>40735</c:v>
                </c:pt>
                <c:pt idx="453">
                  <c:v>40736</c:v>
                </c:pt>
                <c:pt idx="454">
                  <c:v>40737</c:v>
                </c:pt>
                <c:pt idx="455">
                  <c:v>40738</c:v>
                </c:pt>
                <c:pt idx="456">
                  <c:v>40739</c:v>
                </c:pt>
                <c:pt idx="457">
                  <c:v>40742</c:v>
                </c:pt>
                <c:pt idx="458">
                  <c:v>40743</c:v>
                </c:pt>
                <c:pt idx="459">
                  <c:v>40744</c:v>
                </c:pt>
                <c:pt idx="460">
                  <c:v>40745</c:v>
                </c:pt>
                <c:pt idx="461">
                  <c:v>40746</c:v>
                </c:pt>
                <c:pt idx="462">
                  <c:v>40749</c:v>
                </c:pt>
                <c:pt idx="463">
                  <c:v>40750</c:v>
                </c:pt>
                <c:pt idx="464">
                  <c:v>40751</c:v>
                </c:pt>
                <c:pt idx="465">
                  <c:v>40752</c:v>
                </c:pt>
                <c:pt idx="466">
                  <c:v>40753</c:v>
                </c:pt>
                <c:pt idx="467">
                  <c:v>40756</c:v>
                </c:pt>
                <c:pt idx="468">
                  <c:v>40757</c:v>
                </c:pt>
                <c:pt idx="469">
                  <c:v>40758</c:v>
                </c:pt>
                <c:pt idx="470">
                  <c:v>40759</c:v>
                </c:pt>
                <c:pt idx="471">
                  <c:v>40760</c:v>
                </c:pt>
                <c:pt idx="472">
                  <c:v>40763</c:v>
                </c:pt>
                <c:pt idx="473">
                  <c:v>40764</c:v>
                </c:pt>
                <c:pt idx="474">
                  <c:v>40765</c:v>
                </c:pt>
                <c:pt idx="475">
                  <c:v>40766</c:v>
                </c:pt>
                <c:pt idx="476">
                  <c:v>40767</c:v>
                </c:pt>
                <c:pt idx="477">
                  <c:v>40770</c:v>
                </c:pt>
                <c:pt idx="478">
                  <c:v>40771</c:v>
                </c:pt>
                <c:pt idx="479">
                  <c:v>40772</c:v>
                </c:pt>
                <c:pt idx="480">
                  <c:v>40773</c:v>
                </c:pt>
                <c:pt idx="481">
                  <c:v>40774</c:v>
                </c:pt>
                <c:pt idx="482">
                  <c:v>40777</c:v>
                </c:pt>
                <c:pt idx="483">
                  <c:v>40778</c:v>
                </c:pt>
                <c:pt idx="484">
                  <c:v>40779</c:v>
                </c:pt>
                <c:pt idx="485">
                  <c:v>40780</c:v>
                </c:pt>
                <c:pt idx="486">
                  <c:v>40781</c:v>
                </c:pt>
                <c:pt idx="487">
                  <c:v>40784</c:v>
                </c:pt>
                <c:pt idx="488">
                  <c:v>40785</c:v>
                </c:pt>
                <c:pt idx="489">
                  <c:v>40786</c:v>
                </c:pt>
                <c:pt idx="490">
                  <c:v>40787</c:v>
                </c:pt>
                <c:pt idx="491">
                  <c:v>40788</c:v>
                </c:pt>
                <c:pt idx="492">
                  <c:v>40791</c:v>
                </c:pt>
                <c:pt idx="493">
                  <c:v>40792</c:v>
                </c:pt>
                <c:pt idx="494">
                  <c:v>40794</c:v>
                </c:pt>
                <c:pt idx="495">
                  <c:v>40795</c:v>
                </c:pt>
                <c:pt idx="496">
                  <c:v>40798</c:v>
                </c:pt>
                <c:pt idx="497">
                  <c:v>40799</c:v>
                </c:pt>
                <c:pt idx="498">
                  <c:v>40800</c:v>
                </c:pt>
                <c:pt idx="499">
                  <c:v>40801</c:v>
                </c:pt>
                <c:pt idx="500">
                  <c:v>40802</c:v>
                </c:pt>
                <c:pt idx="501">
                  <c:v>40805</c:v>
                </c:pt>
                <c:pt idx="502">
                  <c:v>40806</c:v>
                </c:pt>
                <c:pt idx="503">
                  <c:v>40807</c:v>
                </c:pt>
                <c:pt idx="504">
                  <c:v>40808</c:v>
                </c:pt>
                <c:pt idx="505">
                  <c:v>40809</c:v>
                </c:pt>
                <c:pt idx="506">
                  <c:v>40812</c:v>
                </c:pt>
                <c:pt idx="507">
                  <c:v>40813</c:v>
                </c:pt>
                <c:pt idx="508">
                  <c:v>40814</c:v>
                </c:pt>
                <c:pt idx="509">
                  <c:v>40815</c:v>
                </c:pt>
                <c:pt idx="510">
                  <c:v>40816</c:v>
                </c:pt>
                <c:pt idx="511">
                  <c:v>40819</c:v>
                </c:pt>
                <c:pt idx="512">
                  <c:v>40820</c:v>
                </c:pt>
                <c:pt idx="513">
                  <c:v>40821</c:v>
                </c:pt>
                <c:pt idx="514">
                  <c:v>40822</c:v>
                </c:pt>
                <c:pt idx="515">
                  <c:v>40823</c:v>
                </c:pt>
                <c:pt idx="516">
                  <c:v>40826</c:v>
                </c:pt>
                <c:pt idx="517">
                  <c:v>40827</c:v>
                </c:pt>
                <c:pt idx="518">
                  <c:v>40829</c:v>
                </c:pt>
                <c:pt idx="519">
                  <c:v>40830</c:v>
                </c:pt>
                <c:pt idx="520">
                  <c:v>40833</c:v>
                </c:pt>
                <c:pt idx="521">
                  <c:v>40834</c:v>
                </c:pt>
                <c:pt idx="522">
                  <c:v>40835</c:v>
                </c:pt>
                <c:pt idx="523">
                  <c:v>40836</c:v>
                </c:pt>
                <c:pt idx="524">
                  <c:v>40837</c:v>
                </c:pt>
                <c:pt idx="525">
                  <c:v>40840</c:v>
                </c:pt>
                <c:pt idx="526">
                  <c:v>40841</c:v>
                </c:pt>
                <c:pt idx="527">
                  <c:v>40842</c:v>
                </c:pt>
                <c:pt idx="528">
                  <c:v>40843</c:v>
                </c:pt>
                <c:pt idx="529">
                  <c:v>40844</c:v>
                </c:pt>
                <c:pt idx="530">
                  <c:v>40847</c:v>
                </c:pt>
                <c:pt idx="531">
                  <c:v>40848</c:v>
                </c:pt>
                <c:pt idx="532">
                  <c:v>40850</c:v>
                </c:pt>
                <c:pt idx="533">
                  <c:v>40851</c:v>
                </c:pt>
                <c:pt idx="534">
                  <c:v>40854</c:v>
                </c:pt>
                <c:pt idx="535">
                  <c:v>40855</c:v>
                </c:pt>
                <c:pt idx="536">
                  <c:v>40856</c:v>
                </c:pt>
                <c:pt idx="537">
                  <c:v>40857</c:v>
                </c:pt>
                <c:pt idx="538">
                  <c:v>40858</c:v>
                </c:pt>
                <c:pt idx="539">
                  <c:v>40861</c:v>
                </c:pt>
                <c:pt idx="540">
                  <c:v>40863</c:v>
                </c:pt>
                <c:pt idx="541">
                  <c:v>40864</c:v>
                </c:pt>
                <c:pt idx="542">
                  <c:v>40865</c:v>
                </c:pt>
                <c:pt idx="543">
                  <c:v>40868</c:v>
                </c:pt>
                <c:pt idx="544">
                  <c:v>40869</c:v>
                </c:pt>
                <c:pt idx="545">
                  <c:v>40870</c:v>
                </c:pt>
                <c:pt idx="546">
                  <c:v>40871</c:v>
                </c:pt>
                <c:pt idx="547">
                  <c:v>40872</c:v>
                </c:pt>
                <c:pt idx="548">
                  <c:v>40875</c:v>
                </c:pt>
                <c:pt idx="549">
                  <c:v>40876</c:v>
                </c:pt>
                <c:pt idx="550">
                  <c:v>40877</c:v>
                </c:pt>
                <c:pt idx="551">
                  <c:v>40878</c:v>
                </c:pt>
                <c:pt idx="552">
                  <c:v>40879</c:v>
                </c:pt>
                <c:pt idx="553">
                  <c:v>40882</c:v>
                </c:pt>
                <c:pt idx="554">
                  <c:v>40883</c:v>
                </c:pt>
                <c:pt idx="555">
                  <c:v>40884</c:v>
                </c:pt>
                <c:pt idx="556">
                  <c:v>40885</c:v>
                </c:pt>
                <c:pt idx="557">
                  <c:v>40886</c:v>
                </c:pt>
                <c:pt idx="558">
                  <c:v>40889</c:v>
                </c:pt>
                <c:pt idx="559">
                  <c:v>40890</c:v>
                </c:pt>
                <c:pt idx="560">
                  <c:v>40891</c:v>
                </c:pt>
                <c:pt idx="561">
                  <c:v>40892</c:v>
                </c:pt>
                <c:pt idx="562">
                  <c:v>40893</c:v>
                </c:pt>
                <c:pt idx="563">
                  <c:v>40896</c:v>
                </c:pt>
                <c:pt idx="564">
                  <c:v>40897</c:v>
                </c:pt>
                <c:pt idx="565">
                  <c:v>40898</c:v>
                </c:pt>
                <c:pt idx="566">
                  <c:v>40899</c:v>
                </c:pt>
                <c:pt idx="567">
                  <c:v>40900</c:v>
                </c:pt>
                <c:pt idx="568">
                  <c:v>40903</c:v>
                </c:pt>
                <c:pt idx="569">
                  <c:v>40904</c:v>
                </c:pt>
                <c:pt idx="570">
                  <c:v>40905</c:v>
                </c:pt>
                <c:pt idx="571">
                  <c:v>40906</c:v>
                </c:pt>
                <c:pt idx="572">
                  <c:v>40907</c:v>
                </c:pt>
                <c:pt idx="573">
                  <c:v>40910</c:v>
                </c:pt>
                <c:pt idx="574">
                  <c:v>40911</c:v>
                </c:pt>
                <c:pt idx="575">
                  <c:v>40912</c:v>
                </c:pt>
                <c:pt idx="576">
                  <c:v>40913</c:v>
                </c:pt>
                <c:pt idx="577">
                  <c:v>40914</c:v>
                </c:pt>
                <c:pt idx="578">
                  <c:v>40917</c:v>
                </c:pt>
                <c:pt idx="579">
                  <c:v>40918</c:v>
                </c:pt>
                <c:pt idx="580">
                  <c:v>40919</c:v>
                </c:pt>
                <c:pt idx="581">
                  <c:v>40920</c:v>
                </c:pt>
                <c:pt idx="582">
                  <c:v>40921</c:v>
                </c:pt>
                <c:pt idx="583">
                  <c:v>40924</c:v>
                </c:pt>
                <c:pt idx="584">
                  <c:v>40925</c:v>
                </c:pt>
                <c:pt idx="585">
                  <c:v>40926</c:v>
                </c:pt>
                <c:pt idx="586">
                  <c:v>40927</c:v>
                </c:pt>
                <c:pt idx="587">
                  <c:v>40928</c:v>
                </c:pt>
                <c:pt idx="588">
                  <c:v>40931</c:v>
                </c:pt>
                <c:pt idx="589">
                  <c:v>40932</c:v>
                </c:pt>
                <c:pt idx="590">
                  <c:v>40933</c:v>
                </c:pt>
                <c:pt idx="591">
                  <c:v>40934</c:v>
                </c:pt>
                <c:pt idx="592">
                  <c:v>40935</c:v>
                </c:pt>
                <c:pt idx="593">
                  <c:v>40938</c:v>
                </c:pt>
                <c:pt idx="594">
                  <c:v>40939</c:v>
                </c:pt>
                <c:pt idx="595">
                  <c:v>40940</c:v>
                </c:pt>
                <c:pt idx="596">
                  <c:v>40941</c:v>
                </c:pt>
                <c:pt idx="597">
                  <c:v>40942</c:v>
                </c:pt>
                <c:pt idx="598">
                  <c:v>40945</c:v>
                </c:pt>
                <c:pt idx="599">
                  <c:v>40946</c:v>
                </c:pt>
                <c:pt idx="600">
                  <c:v>40947</c:v>
                </c:pt>
                <c:pt idx="601">
                  <c:v>40948</c:v>
                </c:pt>
                <c:pt idx="602">
                  <c:v>40949</c:v>
                </c:pt>
                <c:pt idx="603">
                  <c:v>40952</c:v>
                </c:pt>
                <c:pt idx="604">
                  <c:v>40953</c:v>
                </c:pt>
                <c:pt idx="605">
                  <c:v>40954</c:v>
                </c:pt>
                <c:pt idx="606">
                  <c:v>40955</c:v>
                </c:pt>
                <c:pt idx="607">
                  <c:v>40956</c:v>
                </c:pt>
                <c:pt idx="608">
                  <c:v>40959</c:v>
                </c:pt>
                <c:pt idx="609">
                  <c:v>40960</c:v>
                </c:pt>
                <c:pt idx="610">
                  <c:v>40961</c:v>
                </c:pt>
                <c:pt idx="611">
                  <c:v>40962</c:v>
                </c:pt>
                <c:pt idx="612">
                  <c:v>40963</c:v>
                </c:pt>
                <c:pt idx="613">
                  <c:v>40966</c:v>
                </c:pt>
                <c:pt idx="614">
                  <c:v>40967</c:v>
                </c:pt>
                <c:pt idx="615">
                  <c:v>40968</c:v>
                </c:pt>
                <c:pt idx="616">
                  <c:v>40969</c:v>
                </c:pt>
                <c:pt idx="617">
                  <c:v>40970</c:v>
                </c:pt>
                <c:pt idx="618">
                  <c:v>40973</c:v>
                </c:pt>
                <c:pt idx="619">
                  <c:v>40974</c:v>
                </c:pt>
                <c:pt idx="620">
                  <c:v>40975</c:v>
                </c:pt>
                <c:pt idx="621">
                  <c:v>40976</c:v>
                </c:pt>
                <c:pt idx="622">
                  <c:v>40977</c:v>
                </c:pt>
                <c:pt idx="623">
                  <c:v>40980</c:v>
                </c:pt>
                <c:pt idx="624">
                  <c:v>40981</c:v>
                </c:pt>
                <c:pt idx="625">
                  <c:v>40982</c:v>
                </c:pt>
                <c:pt idx="626">
                  <c:v>40983</c:v>
                </c:pt>
                <c:pt idx="627">
                  <c:v>40984</c:v>
                </c:pt>
                <c:pt idx="628">
                  <c:v>40987</c:v>
                </c:pt>
                <c:pt idx="629">
                  <c:v>40988</c:v>
                </c:pt>
                <c:pt idx="630">
                  <c:v>40989</c:v>
                </c:pt>
                <c:pt idx="631">
                  <c:v>40990</c:v>
                </c:pt>
                <c:pt idx="632">
                  <c:v>40991</c:v>
                </c:pt>
                <c:pt idx="633">
                  <c:v>40994</c:v>
                </c:pt>
                <c:pt idx="634">
                  <c:v>40995</c:v>
                </c:pt>
                <c:pt idx="635">
                  <c:v>40996</c:v>
                </c:pt>
                <c:pt idx="636">
                  <c:v>40997</c:v>
                </c:pt>
                <c:pt idx="637">
                  <c:v>40998</c:v>
                </c:pt>
                <c:pt idx="638">
                  <c:v>41001</c:v>
                </c:pt>
                <c:pt idx="639">
                  <c:v>41002</c:v>
                </c:pt>
                <c:pt idx="640">
                  <c:v>41003</c:v>
                </c:pt>
                <c:pt idx="641">
                  <c:v>41004</c:v>
                </c:pt>
                <c:pt idx="642">
                  <c:v>41008</c:v>
                </c:pt>
                <c:pt idx="643">
                  <c:v>41009</c:v>
                </c:pt>
                <c:pt idx="644">
                  <c:v>41010</c:v>
                </c:pt>
                <c:pt idx="645">
                  <c:v>41011</c:v>
                </c:pt>
                <c:pt idx="646">
                  <c:v>41012</c:v>
                </c:pt>
                <c:pt idx="647">
                  <c:v>41015</c:v>
                </c:pt>
                <c:pt idx="648">
                  <c:v>41016</c:v>
                </c:pt>
                <c:pt idx="649">
                  <c:v>41017</c:v>
                </c:pt>
                <c:pt idx="650">
                  <c:v>41018</c:v>
                </c:pt>
                <c:pt idx="651">
                  <c:v>41019</c:v>
                </c:pt>
                <c:pt idx="652">
                  <c:v>41022</c:v>
                </c:pt>
                <c:pt idx="653">
                  <c:v>41023</c:v>
                </c:pt>
                <c:pt idx="654">
                  <c:v>41024</c:v>
                </c:pt>
                <c:pt idx="655">
                  <c:v>41025</c:v>
                </c:pt>
                <c:pt idx="656">
                  <c:v>41026</c:v>
                </c:pt>
                <c:pt idx="657">
                  <c:v>41029</c:v>
                </c:pt>
                <c:pt idx="658">
                  <c:v>41031</c:v>
                </c:pt>
                <c:pt idx="659">
                  <c:v>41032</c:v>
                </c:pt>
                <c:pt idx="660">
                  <c:v>41033</c:v>
                </c:pt>
                <c:pt idx="661">
                  <c:v>41036</c:v>
                </c:pt>
                <c:pt idx="662">
                  <c:v>41037</c:v>
                </c:pt>
                <c:pt idx="663">
                  <c:v>41038</c:v>
                </c:pt>
                <c:pt idx="664">
                  <c:v>41039</c:v>
                </c:pt>
                <c:pt idx="665">
                  <c:v>41040</c:v>
                </c:pt>
                <c:pt idx="666">
                  <c:v>41043</c:v>
                </c:pt>
                <c:pt idx="667">
                  <c:v>41044</c:v>
                </c:pt>
                <c:pt idx="668">
                  <c:v>41045</c:v>
                </c:pt>
                <c:pt idx="669">
                  <c:v>41046</c:v>
                </c:pt>
                <c:pt idx="670">
                  <c:v>41047</c:v>
                </c:pt>
                <c:pt idx="671">
                  <c:v>41050</c:v>
                </c:pt>
                <c:pt idx="672">
                  <c:v>41051</c:v>
                </c:pt>
                <c:pt idx="673">
                  <c:v>41052</c:v>
                </c:pt>
                <c:pt idx="674">
                  <c:v>41053</c:v>
                </c:pt>
                <c:pt idx="675">
                  <c:v>41054</c:v>
                </c:pt>
                <c:pt idx="676">
                  <c:v>41057</c:v>
                </c:pt>
                <c:pt idx="677">
                  <c:v>41058</c:v>
                </c:pt>
                <c:pt idx="678">
                  <c:v>41059</c:v>
                </c:pt>
                <c:pt idx="679">
                  <c:v>41060</c:v>
                </c:pt>
                <c:pt idx="680">
                  <c:v>41061</c:v>
                </c:pt>
                <c:pt idx="681">
                  <c:v>41064</c:v>
                </c:pt>
                <c:pt idx="682">
                  <c:v>41065</c:v>
                </c:pt>
                <c:pt idx="683">
                  <c:v>41066</c:v>
                </c:pt>
                <c:pt idx="684">
                  <c:v>41068</c:v>
                </c:pt>
                <c:pt idx="685">
                  <c:v>41071</c:v>
                </c:pt>
                <c:pt idx="686">
                  <c:v>41072</c:v>
                </c:pt>
                <c:pt idx="687">
                  <c:v>41073</c:v>
                </c:pt>
                <c:pt idx="688">
                  <c:v>41074</c:v>
                </c:pt>
                <c:pt idx="689">
                  <c:v>41075</c:v>
                </c:pt>
                <c:pt idx="690">
                  <c:v>41078</c:v>
                </c:pt>
                <c:pt idx="691">
                  <c:v>41079</c:v>
                </c:pt>
                <c:pt idx="692">
                  <c:v>41080</c:v>
                </c:pt>
                <c:pt idx="693">
                  <c:v>41081</c:v>
                </c:pt>
                <c:pt idx="694">
                  <c:v>41082</c:v>
                </c:pt>
                <c:pt idx="695">
                  <c:v>41085</c:v>
                </c:pt>
                <c:pt idx="696">
                  <c:v>41086</c:v>
                </c:pt>
                <c:pt idx="697">
                  <c:v>41087</c:v>
                </c:pt>
                <c:pt idx="698">
                  <c:v>41088</c:v>
                </c:pt>
                <c:pt idx="699">
                  <c:v>41089</c:v>
                </c:pt>
                <c:pt idx="700">
                  <c:v>41092</c:v>
                </c:pt>
                <c:pt idx="701">
                  <c:v>41093</c:v>
                </c:pt>
                <c:pt idx="702">
                  <c:v>41094</c:v>
                </c:pt>
                <c:pt idx="703">
                  <c:v>41095</c:v>
                </c:pt>
                <c:pt idx="704">
                  <c:v>41096</c:v>
                </c:pt>
                <c:pt idx="705">
                  <c:v>41100</c:v>
                </c:pt>
                <c:pt idx="706">
                  <c:v>41101</c:v>
                </c:pt>
                <c:pt idx="707">
                  <c:v>41102</c:v>
                </c:pt>
                <c:pt idx="708">
                  <c:v>41103</c:v>
                </c:pt>
                <c:pt idx="709">
                  <c:v>41106</c:v>
                </c:pt>
                <c:pt idx="710">
                  <c:v>41107</c:v>
                </c:pt>
                <c:pt idx="711">
                  <c:v>41108</c:v>
                </c:pt>
                <c:pt idx="712">
                  <c:v>41109</c:v>
                </c:pt>
                <c:pt idx="713">
                  <c:v>41110</c:v>
                </c:pt>
                <c:pt idx="714">
                  <c:v>41113</c:v>
                </c:pt>
                <c:pt idx="715">
                  <c:v>41114</c:v>
                </c:pt>
                <c:pt idx="716">
                  <c:v>41115</c:v>
                </c:pt>
                <c:pt idx="717">
                  <c:v>41116</c:v>
                </c:pt>
                <c:pt idx="718">
                  <c:v>41117</c:v>
                </c:pt>
                <c:pt idx="719">
                  <c:v>41120</c:v>
                </c:pt>
                <c:pt idx="720">
                  <c:v>41121</c:v>
                </c:pt>
                <c:pt idx="721">
                  <c:v>41122</c:v>
                </c:pt>
                <c:pt idx="722">
                  <c:v>41123</c:v>
                </c:pt>
                <c:pt idx="723">
                  <c:v>41124</c:v>
                </c:pt>
                <c:pt idx="724">
                  <c:v>41127</c:v>
                </c:pt>
                <c:pt idx="725">
                  <c:v>41128</c:v>
                </c:pt>
                <c:pt idx="726">
                  <c:v>41129</c:v>
                </c:pt>
                <c:pt idx="727">
                  <c:v>41130</c:v>
                </c:pt>
                <c:pt idx="728">
                  <c:v>41131</c:v>
                </c:pt>
                <c:pt idx="729">
                  <c:v>41134</c:v>
                </c:pt>
                <c:pt idx="730">
                  <c:v>41135</c:v>
                </c:pt>
                <c:pt idx="731">
                  <c:v>41136</c:v>
                </c:pt>
                <c:pt idx="732">
                  <c:v>41137</c:v>
                </c:pt>
                <c:pt idx="733">
                  <c:v>41138</c:v>
                </c:pt>
                <c:pt idx="734">
                  <c:v>41141</c:v>
                </c:pt>
                <c:pt idx="735">
                  <c:v>41142</c:v>
                </c:pt>
                <c:pt idx="736">
                  <c:v>41143</c:v>
                </c:pt>
                <c:pt idx="737">
                  <c:v>41144</c:v>
                </c:pt>
                <c:pt idx="738">
                  <c:v>41145</c:v>
                </c:pt>
                <c:pt idx="739">
                  <c:v>41148</c:v>
                </c:pt>
                <c:pt idx="740">
                  <c:v>41149</c:v>
                </c:pt>
                <c:pt idx="741">
                  <c:v>41150</c:v>
                </c:pt>
                <c:pt idx="742">
                  <c:v>41151</c:v>
                </c:pt>
                <c:pt idx="743">
                  <c:v>41152</c:v>
                </c:pt>
                <c:pt idx="744">
                  <c:v>41155</c:v>
                </c:pt>
                <c:pt idx="745">
                  <c:v>41156</c:v>
                </c:pt>
                <c:pt idx="746">
                  <c:v>41157</c:v>
                </c:pt>
                <c:pt idx="747">
                  <c:v>41158</c:v>
                </c:pt>
                <c:pt idx="748">
                  <c:v>41162</c:v>
                </c:pt>
                <c:pt idx="749">
                  <c:v>41163</c:v>
                </c:pt>
                <c:pt idx="750">
                  <c:v>41164</c:v>
                </c:pt>
                <c:pt idx="751">
                  <c:v>41165</c:v>
                </c:pt>
                <c:pt idx="752">
                  <c:v>41166</c:v>
                </c:pt>
                <c:pt idx="753">
                  <c:v>41169</c:v>
                </c:pt>
                <c:pt idx="754">
                  <c:v>41170</c:v>
                </c:pt>
                <c:pt idx="755">
                  <c:v>41171</c:v>
                </c:pt>
                <c:pt idx="756">
                  <c:v>41172</c:v>
                </c:pt>
                <c:pt idx="757">
                  <c:v>41173</c:v>
                </c:pt>
                <c:pt idx="758">
                  <c:v>41176</c:v>
                </c:pt>
                <c:pt idx="759">
                  <c:v>41177</c:v>
                </c:pt>
                <c:pt idx="760">
                  <c:v>41178</c:v>
                </c:pt>
                <c:pt idx="761">
                  <c:v>41179</c:v>
                </c:pt>
                <c:pt idx="762">
                  <c:v>41180</c:v>
                </c:pt>
                <c:pt idx="763">
                  <c:v>41183</c:v>
                </c:pt>
                <c:pt idx="764">
                  <c:v>41184</c:v>
                </c:pt>
                <c:pt idx="765">
                  <c:v>41185</c:v>
                </c:pt>
                <c:pt idx="766">
                  <c:v>41186</c:v>
                </c:pt>
                <c:pt idx="767">
                  <c:v>41187</c:v>
                </c:pt>
                <c:pt idx="768">
                  <c:v>41190</c:v>
                </c:pt>
                <c:pt idx="769">
                  <c:v>41191</c:v>
                </c:pt>
                <c:pt idx="770">
                  <c:v>41192</c:v>
                </c:pt>
                <c:pt idx="771">
                  <c:v>41193</c:v>
                </c:pt>
                <c:pt idx="772">
                  <c:v>41197</c:v>
                </c:pt>
                <c:pt idx="773">
                  <c:v>41198</c:v>
                </c:pt>
                <c:pt idx="774">
                  <c:v>41199</c:v>
                </c:pt>
                <c:pt idx="775">
                  <c:v>41200</c:v>
                </c:pt>
                <c:pt idx="776">
                  <c:v>41201</c:v>
                </c:pt>
                <c:pt idx="777">
                  <c:v>41204</c:v>
                </c:pt>
                <c:pt idx="778">
                  <c:v>41205</c:v>
                </c:pt>
                <c:pt idx="779">
                  <c:v>41206</c:v>
                </c:pt>
                <c:pt idx="780">
                  <c:v>41207</c:v>
                </c:pt>
                <c:pt idx="781">
                  <c:v>41208</c:v>
                </c:pt>
                <c:pt idx="782">
                  <c:v>41211</c:v>
                </c:pt>
                <c:pt idx="783">
                  <c:v>41212</c:v>
                </c:pt>
                <c:pt idx="784">
                  <c:v>41213</c:v>
                </c:pt>
                <c:pt idx="785">
                  <c:v>41214</c:v>
                </c:pt>
                <c:pt idx="786">
                  <c:v>41218</c:v>
                </c:pt>
                <c:pt idx="787">
                  <c:v>41219</c:v>
                </c:pt>
                <c:pt idx="788">
                  <c:v>41220</c:v>
                </c:pt>
                <c:pt idx="789">
                  <c:v>41221</c:v>
                </c:pt>
                <c:pt idx="790">
                  <c:v>41222</c:v>
                </c:pt>
                <c:pt idx="791">
                  <c:v>41225</c:v>
                </c:pt>
                <c:pt idx="792">
                  <c:v>41226</c:v>
                </c:pt>
                <c:pt idx="793">
                  <c:v>41227</c:v>
                </c:pt>
                <c:pt idx="794">
                  <c:v>41229</c:v>
                </c:pt>
                <c:pt idx="795">
                  <c:v>41232</c:v>
                </c:pt>
                <c:pt idx="796">
                  <c:v>41233</c:v>
                </c:pt>
                <c:pt idx="797">
                  <c:v>41234</c:v>
                </c:pt>
                <c:pt idx="798">
                  <c:v>41235</c:v>
                </c:pt>
                <c:pt idx="799">
                  <c:v>41236</c:v>
                </c:pt>
                <c:pt idx="800">
                  <c:v>41239</c:v>
                </c:pt>
                <c:pt idx="801">
                  <c:v>41240</c:v>
                </c:pt>
                <c:pt idx="802">
                  <c:v>41241</c:v>
                </c:pt>
                <c:pt idx="803">
                  <c:v>41242</c:v>
                </c:pt>
                <c:pt idx="804">
                  <c:v>41243</c:v>
                </c:pt>
                <c:pt idx="805">
                  <c:v>41246</c:v>
                </c:pt>
                <c:pt idx="806">
                  <c:v>41247</c:v>
                </c:pt>
                <c:pt idx="807">
                  <c:v>41248</c:v>
                </c:pt>
                <c:pt idx="808">
                  <c:v>41249</c:v>
                </c:pt>
                <c:pt idx="809">
                  <c:v>41250</c:v>
                </c:pt>
                <c:pt idx="810">
                  <c:v>41253</c:v>
                </c:pt>
                <c:pt idx="811">
                  <c:v>41254</c:v>
                </c:pt>
                <c:pt idx="812">
                  <c:v>41255</c:v>
                </c:pt>
                <c:pt idx="813">
                  <c:v>41256</c:v>
                </c:pt>
                <c:pt idx="814">
                  <c:v>41257</c:v>
                </c:pt>
                <c:pt idx="815">
                  <c:v>41260</c:v>
                </c:pt>
                <c:pt idx="816">
                  <c:v>41261</c:v>
                </c:pt>
                <c:pt idx="817">
                  <c:v>41262</c:v>
                </c:pt>
                <c:pt idx="818">
                  <c:v>41263</c:v>
                </c:pt>
                <c:pt idx="819">
                  <c:v>41264</c:v>
                </c:pt>
                <c:pt idx="820">
                  <c:v>41267</c:v>
                </c:pt>
                <c:pt idx="821">
                  <c:v>41269</c:v>
                </c:pt>
                <c:pt idx="822">
                  <c:v>41270</c:v>
                </c:pt>
                <c:pt idx="823">
                  <c:v>41271</c:v>
                </c:pt>
                <c:pt idx="824">
                  <c:v>41274</c:v>
                </c:pt>
                <c:pt idx="825">
                  <c:v>41276</c:v>
                </c:pt>
                <c:pt idx="826">
                  <c:v>41277</c:v>
                </c:pt>
                <c:pt idx="827">
                  <c:v>41278</c:v>
                </c:pt>
                <c:pt idx="828">
                  <c:v>41281</c:v>
                </c:pt>
                <c:pt idx="829">
                  <c:v>41282</c:v>
                </c:pt>
                <c:pt idx="830">
                  <c:v>41283</c:v>
                </c:pt>
                <c:pt idx="831">
                  <c:v>41284</c:v>
                </c:pt>
                <c:pt idx="832">
                  <c:v>41285</c:v>
                </c:pt>
                <c:pt idx="833">
                  <c:v>41288</c:v>
                </c:pt>
                <c:pt idx="834">
                  <c:v>41289</c:v>
                </c:pt>
                <c:pt idx="835">
                  <c:v>41290</c:v>
                </c:pt>
                <c:pt idx="836">
                  <c:v>41291</c:v>
                </c:pt>
                <c:pt idx="837">
                  <c:v>41292</c:v>
                </c:pt>
                <c:pt idx="838">
                  <c:v>41295</c:v>
                </c:pt>
                <c:pt idx="839">
                  <c:v>41296</c:v>
                </c:pt>
                <c:pt idx="840">
                  <c:v>41297</c:v>
                </c:pt>
                <c:pt idx="841">
                  <c:v>41298</c:v>
                </c:pt>
                <c:pt idx="842">
                  <c:v>41299</c:v>
                </c:pt>
                <c:pt idx="843">
                  <c:v>41302</c:v>
                </c:pt>
                <c:pt idx="844">
                  <c:v>41303</c:v>
                </c:pt>
                <c:pt idx="845">
                  <c:v>41304</c:v>
                </c:pt>
                <c:pt idx="846">
                  <c:v>41305</c:v>
                </c:pt>
                <c:pt idx="847">
                  <c:v>41306</c:v>
                </c:pt>
                <c:pt idx="848">
                  <c:v>41309</c:v>
                </c:pt>
                <c:pt idx="849">
                  <c:v>41310</c:v>
                </c:pt>
                <c:pt idx="850">
                  <c:v>41311</c:v>
                </c:pt>
                <c:pt idx="851">
                  <c:v>41312</c:v>
                </c:pt>
                <c:pt idx="852">
                  <c:v>41313</c:v>
                </c:pt>
                <c:pt idx="853">
                  <c:v>41318</c:v>
                </c:pt>
                <c:pt idx="854">
                  <c:v>41319</c:v>
                </c:pt>
                <c:pt idx="855">
                  <c:v>41320</c:v>
                </c:pt>
                <c:pt idx="856">
                  <c:v>41323</c:v>
                </c:pt>
                <c:pt idx="857">
                  <c:v>41324</c:v>
                </c:pt>
                <c:pt idx="858">
                  <c:v>41325</c:v>
                </c:pt>
                <c:pt idx="859">
                  <c:v>41326</c:v>
                </c:pt>
                <c:pt idx="860">
                  <c:v>41327</c:v>
                </c:pt>
                <c:pt idx="861">
                  <c:v>41330</c:v>
                </c:pt>
                <c:pt idx="862">
                  <c:v>41331</c:v>
                </c:pt>
                <c:pt idx="863">
                  <c:v>41332</c:v>
                </c:pt>
                <c:pt idx="864">
                  <c:v>41333</c:v>
                </c:pt>
                <c:pt idx="865">
                  <c:v>41334</c:v>
                </c:pt>
                <c:pt idx="866">
                  <c:v>41337</c:v>
                </c:pt>
                <c:pt idx="867">
                  <c:v>41338</c:v>
                </c:pt>
                <c:pt idx="868">
                  <c:v>41339</c:v>
                </c:pt>
                <c:pt idx="869">
                  <c:v>41340</c:v>
                </c:pt>
                <c:pt idx="870">
                  <c:v>41341</c:v>
                </c:pt>
                <c:pt idx="871">
                  <c:v>41344</c:v>
                </c:pt>
                <c:pt idx="872">
                  <c:v>41345</c:v>
                </c:pt>
                <c:pt idx="873">
                  <c:v>41346</c:v>
                </c:pt>
                <c:pt idx="874">
                  <c:v>41347</c:v>
                </c:pt>
                <c:pt idx="875">
                  <c:v>41348</c:v>
                </c:pt>
                <c:pt idx="876">
                  <c:v>41351</c:v>
                </c:pt>
                <c:pt idx="877">
                  <c:v>41352</c:v>
                </c:pt>
                <c:pt idx="878">
                  <c:v>41353</c:v>
                </c:pt>
                <c:pt idx="879">
                  <c:v>41354</c:v>
                </c:pt>
                <c:pt idx="880">
                  <c:v>41355</c:v>
                </c:pt>
                <c:pt idx="881">
                  <c:v>41358</c:v>
                </c:pt>
                <c:pt idx="882">
                  <c:v>41359</c:v>
                </c:pt>
                <c:pt idx="883">
                  <c:v>41360</c:v>
                </c:pt>
                <c:pt idx="884">
                  <c:v>41361</c:v>
                </c:pt>
                <c:pt idx="885">
                  <c:v>41365</c:v>
                </c:pt>
                <c:pt idx="886">
                  <c:v>41366</c:v>
                </c:pt>
                <c:pt idx="887">
                  <c:v>41367</c:v>
                </c:pt>
                <c:pt idx="888">
                  <c:v>41368</c:v>
                </c:pt>
                <c:pt idx="889">
                  <c:v>41369</c:v>
                </c:pt>
                <c:pt idx="890">
                  <c:v>41372</c:v>
                </c:pt>
                <c:pt idx="891">
                  <c:v>41373</c:v>
                </c:pt>
                <c:pt idx="892">
                  <c:v>41374</c:v>
                </c:pt>
                <c:pt idx="893">
                  <c:v>41375</c:v>
                </c:pt>
                <c:pt idx="894">
                  <c:v>41376</c:v>
                </c:pt>
                <c:pt idx="895">
                  <c:v>41379</c:v>
                </c:pt>
                <c:pt idx="896">
                  <c:v>41380</c:v>
                </c:pt>
                <c:pt idx="897">
                  <c:v>41381</c:v>
                </c:pt>
                <c:pt idx="898">
                  <c:v>41382</c:v>
                </c:pt>
                <c:pt idx="899">
                  <c:v>41383</c:v>
                </c:pt>
                <c:pt idx="900">
                  <c:v>41386</c:v>
                </c:pt>
                <c:pt idx="901">
                  <c:v>41387</c:v>
                </c:pt>
                <c:pt idx="902">
                  <c:v>41388</c:v>
                </c:pt>
                <c:pt idx="903">
                  <c:v>41389</c:v>
                </c:pt>
                <c:pt idx="904">
                  <c:v>41390</c:v>
                </c:pt>
                <c:pt idx="905">
                  <c:v>41393</c:v>
                </c:pt>
                <c:pt idx="906">
                  <c:v>41394</c:v>
                </c:pt>
                <c:pt idx="907">
                  <c:v>41396</c:v>
                </c:pt>
                <c:pt idx="908">
                  <c:v>41397</c:v>
                </c:pt>
                <c:pt idx="909">
                  <c:v>41400</c:v>
                </c:pt>
                <c:pt idx="910">
                  <c:v>41401</c:v>
                </c:pt>
                <c:pt idx="911">
                  <c:v>41402</c:v>
                </c:pt>
                <c:pt idx="912">
                  <c:v>41403</c:v>
                </c:pt>
                <c:pt idx="913">
                  <c:v>41404</c:v>
                </c:pt>
                <c:pt idx="914">
                  <c:v>41407</c:v>
                </c:pt>
                <c:pt idx="915">
                  <c:v>41408</c:v>
                </c:pt>
                <c:pt idx="916">
                  <c:v>41409</c:v>
                </c:pt>
                <c:pt idx="917">
                  <c:v>41410</c:v>
                </c:pt>
                <c:pt idx="918">
                  <c:v>41411</c:v>
                </c:pt>
                <c:pt idx="919">
                  <c:v>41414</c:v>
                </c:pt>
                <c:pt idx="920">
                  <c:v>41415</c:v>
                </c:pt>
                <c:pt idx="921">
                  <c:v>41416</c:v>
                </c:pt>
                <c:pt idx="922">
                  <c:v>41417</c:v>
                </c:pt>
                <c:pt idx="923">
                  <c:v>41418</c:v>
                </c:pt>
                <c:pt idx="924">
                  <c:v>41421</c:v>
                </c:pt>
                <c:pt idx="925">
                  <c:v>41422</c:v>
                </c:pt>
                <c:pt idx="926">
                  <c:v>41423</c:v>
                </c:pt>
                <c:pt idx="927">
                  <c:v>41425</c:v>
                </c:pt>
                <c:pt idx="928">
                  <c:v>41428</c:v>
                </c:pt>
                <c:pt idx="929">
                  <c:v>41429</c:v>
                </c:pt>
                <c:pt idx="930">
                  <c:v>41430</c:v>
                </c:pt>
                <c:pt idx="931">
                  <c:v>41431</c:v>
                </c:pt>
                <c:pt idx="932">
                  <c:v>41432</c:v>
                </c:pt>
                <c:pt idx="933">
                  <c:v>41435</c:v>
                </c:pt>
                <c:pt idx="934">
                  <c:v>41436</c:v>
                </c:pt>
                <c:pt idx="935">
                  <c:v>41437</c:v>
                </c:pt>
                <c:pt idx="936">
                  <c:v>41438</c:v>
                </c:pt>
                <c:pt idx="937">
                  <c:v>41439</c:v>
                </c:pt>
                <c:pt idx="938">
                  <c:v>41442</c:v>
                </c:pt>
                <c:pt idx="939">
                  <c:v>41443</c:v>
                </c:pt>
                <c:pt idx="940">
                  <c:v>41444</c:v>
                </c:pt>
                <c:pt idx="941">
                  <c:v>41445</c:v>
                </c:pt>
                <c:pt idx="942">
                  <c:v>41446</c:v>
                </c:pt>
                <c:pt idx="943">
                  <c:v>41449</c:v>
                </c:pt>
                <c:pt idx="944">
                  <c:v>41450</c:v>
                </c:pt>
                <c:pt idx="945">
                  <c:v>41451</c:v>
                </c:pt>
                <c:pt idx="946">
                  <c:v>41452</c:v>
                </c:pt>
                <c:pt idx="947">
                  <c:v>41453</c:v>
                </c:pt>
                <c:pt idx="948">
                  <c:v>41456</c:v>
                </c:pt>
                <c:pt idx="949">
                  <c:v>41457</c:v>
                </c:pt>
                <c:pt idx="950">
                  <c:v>41458</c:v>
                </c:pt>
                <c:pt idx="951">
                  <c:v>41459</c:v>
                </c:pt>
                <c:pt idx="952">
                  <c:v>41460</c:v>
                </c:pt>
                <c:pt idx="953">
                  <c:v>41463</c:v>
                </c:pt>
                <c:pt idx="954">
                  <c:v>41464</c:v>
                </c:pt>
                <c:pt idx="955">
                  <c:v>41465</c:v>
                </c:pt>
                <c:pt idx="956">
                  <c:v>41466</c:v>
                </c:pt>
                <c:pt idx="957">
                  <c:v>41467</c:v>
                </c:pt>
                <c:pt idx="958">
                  <c:v>41470</c:v>
                </c:pt>
                <c:pt idx="959">
                  <c:v>41471</c:v>
                </c:pt>
                <c:pt idx="960">
                  <c:v>41472</c:v>
                </c:pt>
                <c:pt idx="961">
                  <c:v>41473</c:v>
                </c:pt>
                <c:pt idx="962">
                  <c:v>41474</c:v>
                </c:pt>
                <c:pt idx="963">
                  <c:v>41477</c:v>
                </c:pt>
                <c:pt idx="964">
                  <c:v>41478</c:v>
                </c:pt>
                <c:pt idx="965">
                  <c:v>41479</c:v>
                </c:pt>
                <c:pt idx="966">
                  <c:v>41480</c:v>
                </c:pt>
                <c:pt idx="967">
                  <c:v>41481</c:v>
                </c:pt>
                <c:pt idx="968">
                  <c:v>41484</c:v>
                </c:pt>
                <c:pt idx="969">
                  <c:v>41485</c:v>
                </c:pt>
                <c:pt idx="970">
                  <c:v>41486</c:v>
                </c:pt>
                <c:pt idx="971">
                  <c:v>41487</c:v>
                </c:pt>
                <c:pt idx="972">
                  <c:v>41488</c:v>
                </c:pt>
                <c:pt idx="973">
                  <c:v>41491</c:v>
                </c:pt>
                <c:pt idx="974">
                  <c:v>41492</c:v>
                </c:pt>
                <c:pt idx="975">
                  <c:v>41493</c:v>
                </c:pt>
                <c:pt idx="976">
                  <c:v>41494</c:v>
                </c:pt>
                <c:pt idx="977">
                  <c:v>41495</c:v>
                </c:pt>
                <c:pt idx="978">
                  <c:v>41498</c:v>
                </c:pt>
                <c:pt idx="979">
                  <c:v>41499</c:v>
                </c:pt>
                <c:pt idx="980">
                  <c:v>41500</c:v>
                </c:pt>
                <c:pt idx="981">
                  <c:v>41501</c:v>
                </c:pt>
                <c:pt idx="982">
                  <c:v>41502</c:v>
                </c:pt>
                <c:pt idx="983">
                  <c:v>41505</c:v>
                </c:pt>
                <c:pt idx="984">
                  <c:v>41506</c:v>
                </c:pt>
                <c:pt idx="985">
                  <c:v>41507</c:v>
                </c:pt>
                <c:pt idx="986">
                  <c:v>41508</c:v>
                </c:pt>
                <c:pt idx="987">
                  <c:v>41509</c:v>
                </c:pt>
                <c:pt idx="988">
                  <c:v>41512</c:v>
                </c:pt>
                <c:pt idx="989">
                  <c:v>41513</c:v>
                </c:pt>
                <c:pt idx="990">
                  <c:v>41514</c:v>
                </c:pt>
                <c:pt idx="991">
                  <c:v>41515</c:v>
                </c:pt>
                <c:pt idx="992">
                  <c:v>41516</c:v>
                </c:pt>
                <c:pt idx="993">
                  <c:v>41519</c:v>
                </c:pt>
                <c:pt idx="994">
                  <c:v>41520</c:v>
                </c:pt>
                <c:pt idx="995">
                  <c:v>41521</c:v>
                </c:pt>
                <c:pt idx="996">
                  <c:v>41522</c:v>
                </c:pt>
                <c:pt idx="997">
                  <c:v>41523</c:v>
                </c:pt>
                <c:pt idx="998">
                  <c:v>41526</c:v>
                </c:pt>
                <c:pt idx="999">
                  <c:v>41527</c:v>
                </c:pt>
                <c:pt idx="1000">
                  <c:v>41528</c:v>
                </c:pt>
                <c:pt idx="1001">
                  <c:v>41529</c:v>
                </c:pt>
                <c:pt idx="1002">
                  <c:v>41530</c:v>
                </c:pt>
                <c:pt idx="1003">
                  <c:v>41533</c:v>
                </c:pt>
                <c:pt idx="1004">
                  <c:v>41534</c:v>
                </c:pt>
                <c:pt idx="1005">
                  <c:v>41535</c:v>
                </c:pt>
                <c:pt idx="1006">
                  <c:v>41536</c:v>
                </c:pt>
                <c:pt idx="1007">
                  <c:v>41537</c:v>
                </c:pt>
                <c:pt idx="1008">
                  <c:v>41540</c:v>
                </c:pt>
                <c:pt idx="1009">
                  <c:v>41541</c:v>
                </c:pt>
                <c:pt idx="1010">
                  <c:v>41542</c:v>
                </c:pt>
                <c:pt idx="1011">
                  <c:v>41543</c:v>
                </c:pt>
                <c:pt idx="1012">
                  <c:v>41544</c:v>
                </c:pt>
                <c:pt idx="1013">
                  <c:v>41547</c:v>
                </c:pt>
                <c:pt idx="1014">
                  <c:v>41548</c:v>
                </c:pt>
                <c:pt idx="1015">
                  <c:v>41549</c:v>
                </c:pt>
                <c:pt idx="1016">
                  <c:v>41550</c:v>
                </c:pt>
                <c:pt idx="1017">
                  <c:v>41551</c:v>
                </c:pt>
                <c:pt idx="1018">
                  <c:v>41554</c:v>
                </c:pt>
                <c:pt idx="1019">
                  <c:v>41555</c:v>
                </c:pt>
                <c:pt idx="1020">
                  <c:v>41556</c:v>
                </c:pt>
                <c:pt idx="1021">
                  <c:v>41557</c:v>
                </c:pt>
                <c:pt idx="1022">
                  <c:v>41558</c:v>
                </c:pt>
                <c:pt idx="1023">
                  <c:v>41561</c:v>
                </c:pt>
                <c:pt idx="1024">
                  <c:v>41562</c:v>
                </c:pt>
                <c:pt idx="1025">
                  <c:v>41563</c:v>
                </c:pt>
                <c:pt idx="1026">
                  <c:v>41564</c:v>
                </c:pt>
                <c:pt idx="1027">
                  <c:v>41565</c:v>
                </c:pt>
                <c:pt idx="1028">
                  <c:v>41568</c:v>
                </c:pt>
                <c:pt idx="1029">
                  <c:v>41569</c:v>
                </c:pt>
                <c:pt idx="1030">
                  <c:v>41570</c:v>
                </c:pt>
                <c:pt idx="1031">
                  <c:v>41571</c:v>
                </c:pt>
                <c:pt idx="1032">
                  <c:v>41572</c:v>
                </c:pt>
                <c:pt idx="1033">
                  <c:v>41575</c:v>
                </c:pt>
                <c:pt idx="1034">
                  <c:v>41576</c:v>
                </c:pt>
                <c:pt idx="1035">
                  <c:v>41577</c:v>
                </c:pt>
                <c:pt idx="1036">
                  <c:v>41578</c:v>
                </c:pt>
                <c:pt idx="1037">
                  <c:v>41579</c:v>
                </c:pt>
                <c:pt idx="1038">
                  <c:v>41582</c:v>
                </c:pt>
                <c:pt idx="1039">
                  <c:v>41583</c:v>
                </c:pt>
                <c:pt idx="1040">
                  <c:v>41584</c:v>
                </c:pt>
                <c:pt idx="1041">
                  <c:v>41585</c:v>
                </c:pt>
                <c:pt idx="1042">
                  <c:v>41586</c:v>
                </c:pt>
                <c:pt idx="1043">
                  <c:v>41589</c:v>
                </c:pt>
                <c:pt idx="1044">
                  <c:v>41590</c:v>
                </c:pt>
                <c:pt idx="1045">
                  <c:v>41591</c:v>
                </c:pt>
                <c:pt idx="1046">
                  <c:v>41592</c:v>
                </c:pt>
                <c:pt idx="1047">
                  <c:v>41596</c:v>
                </c:pt>
                <c:pt idx="1048">
                  <c:v>41597</c:v>
                </c:pt>
                <c:pt idx="1049">
                  <c:v>41598</c:v>
                </c:pt>
                <c:pt idx="1050">
                  <c:v>41599</c:v>
                </c:pt>
                <c:pt idx="1051">
                  <c:v>41600</c:v>
                </c:pt>
                <c:pt idx="1052">
                  <c:v>41603</c:v>
                </c:pt>
                <c:pt idx="1053">
                  <c:v>41604</c:v>
                </c:pt>
                <c:pt idx="1054">
                  <c:v>41605</c:v>
                </c:pt>
                <c:pt idx="1055">
                  <c:v>41606</c:v>
                </c:pt>
                <c:pt idx="1056">
                  <c:v>41607</c:v>
                </c:pt>
                <c:pt idx="1057">
                  <c:v>41610</c:v>
                </c:pt>
                <c:pt idx="1058">
                  <c:v>41611</c:v>
                </c:pt>
                <c:pt idx="1059">
                  <c:v>41612</c:v>
                </c:pt>
                <c:pt idx="1060">
                  <c:v>41613</c:v>
                </c:pt>
                <c:pt idx="1061">
                  <c:v>41614</c:v>
                </c:pt>
                <c:pt idx="1062">
                  <c:v>41617</c:v>
                </c:pt>
                <c:pt idx="1063">
                  <c:v>41618</c:v>
                </c:pt>
                <c:pt idx="1064">
                  <c:v>41619</c:v>
                </c:pt>
                <c:pt idx="1065">
                  <c:v>41620</c:v>
                </c:pt>
                <c:pt idx="1066">
                  <c:v>41621</c:v>
                </c:pt>
                <c:pt idx="1067">
                  <c:v>41624</c:v>
                </c:pt>
                <c:pt idx="1068">
                  <c:v>41625</c:v>
                </c:pt>
                <c:pt idx="1069">
                  <c:v>41626</c:v>
                </c:pt>
                <c:pt idx="1070">
                  <c:v>41627</c:v>
                </c:pt>
                <c:pt idx="1071">
                  <c:v>41628</c:v>
                </c:pt>
                <c:pt idx="1072">
                  <c:v>41631</c:v>
                </c:pt>
                <c:pt idx="1073">
                  <c:v>41632</c:v>
                </c:pt>
                <c:pt idx="1074">
                  <c:v>41634</c:v>
                </c:pt>
                <c:pt idx="1075">
                  <c:v>41635</c:v>
                </c:pt>
                <c:pt idx="1076">
                  <c:v>41638</c:v>
                </c:pt>
                <c:pt idx="1077">
                  <c:v>41639</c:v>
                </c:pt>
                <c:pt idx="1078">
                  <c:v>41641</c:v>
                </c:pt>
                <c:pt idx="1079">
                  <c:v>41642</c:v>
                </c:pt>
                <c:pt idx="1080">
                  <c:v>41645</c:v>
                </c:pt>
                <c:pt idx="1081">
                  <c:v>41646</c:v>
                </c:pt>
                <c:pt idx="1082">
                  <c:v>41647</c:v>
                </c:pt>
                <c:pt idx="1083">
                  <c:v>41648</c:v>
                </c:pt>
                <c:pt idx="1084">
                  <c:v>41649</c:v>
                </c:pt>
                <c:pt idx="1085">
                  <c:v>41652</c:v>
                </c:pt>
                <c:pt idx="1086">
                  <c:v>41653</c:v>
                </c:pt>
                <c:pt idx="1087">
                  <c:v>41654</c:v>
                </c:pt>
                <c:pt idx="1088">
                  <c:v>41655</c:v>
                </c:pt>
                <c:pt idx="1089">
                  <c:v>41656</c:v>
                </c:pt>
                <c:pt idx="1090">
                  <c:v>41659</c:v>
                </c:pt>
                <c:pt idx="1091">
                  <c:v>41660</c:v>
                </c:pt>
                <c:pt idx="1092">
                  <c:v>41661</c:v>
                </c:pt>
                <c:pt idx="1093">
                  <c:v>41662</c:v>
                </c:pt>
                <c:pt idx="1094">
                  <c:v>41663</c:v>
                </c:pt>
                <c:pt idx="1095">
                  <c:v>41666</c:v>
                </c:pt>
                <c:pt idx="1096">
                  <c:v>41667</c:v>
                </c:pt>
                <c:pt idx="1097">
                  <c:v>41668</c:v>
                </c:pt>
                <c:pt idx="1098">
                  <c:v>41669</c:v>
                </c:pt>
                <c:pt idx="1099">
                  <c:v>41670</c:v>
                </c:pt>
                <c:pt idx="1100">
                  <c:v>41673</c:v>
                </c:pt>
                <c:pt idx="1101">
                  <c:v>41674</c:v>
                </c:pt>
                <c:pt idx="1102">
                  <c:v>41675</c:v>
                </c:pt>
                <c:pt idx="1103">
                  <c:v>41676</c:v>
                </c:pt>
                <c:pt idx="1104">
                  <c:v>41677</c:v>
                </c:pt>
                <c:pt idx="1105">
                  <c:v>41680</c:v>
                </c:pt>
                <c:pt idx="1106">
                  <c:v>41681</c:v>
                </c:pt>
                <c:pt idx="1107">
                  <c:v>41682</c:v>
                </c:pt>
                <c:pt idx="1108">
                  <c:v>41683</c:v>
                </c:pt>
                <c:pt idx="1109">
                  <c:v>41684</c:v>
                </c:pt>
                <c:pt idx="1110">
                  <c:v>41687</c:v>
                </c:pt>
                <c:pt idx="1111">
                  <c:v>41688</c:v>
                </c:pt>
                <c:pt idx="1112">
                  <c:v>41689</c:v>
                </c:pt>
                <c:pt idx="1113">
                  <c:v>41690</c:v>
                </c:pt>
                <c:pt idx="1114">
                  <c:v>41691</c:v>
                </c:pt>
                <c:pt idx="1115">
                  <c:v>41694</c:v>
                </c:pt>
                <c:pt idx="1116">
                  <c:v>41695</c:v>
                </c:pt>
                <c:pt idx="1117">
                  <c:v>41696</c:v>
                </c:pt>
                <c:pt idx="1118">
                  <c:v>41697</c:v>
                </c:pt>
                <c:pt idx="1119">
                  <c:v>41698</c:v>
                </c:pt>
                <c:pt idx="1120">
                  <c:v>41703</c:v>
                </c:pt>
                <c:pt idx="1121">
                  <c:v>41704</c:v>
                </c:pt>
                <c:pt idx="1122">
                  <c:v>41705</c:v>
                </c:pt>
                <c:pt idx="1123">
                  <c:v>41708</c:v>
                </c:pt>
                <c:pt idx="1124">
                  <c:v>41709</c:v>
                </c:pt>
                <c:pt idx="1125">
                  <c:v>41710</c:v>
                </c:pt>
                <c:pt idx="1126">
                  <c:v>41711</c:v>
                </c:pt>
                <c:pt idx="1127">
                  <c:v>41712</c:v>
                </c:pt>
                <c:pt idx="1128">
                  <c:v>41715</c:v>
                </c:pt>
                <c:pt idx="1129">
                  <c:v>41716</c:v>
                </c:pt>
                <c:pt idx="1130">
                  <c:v>41717</c:v>
                </c:pt>
                <c:pt idx="1131">
                  <c:v>41718</c:v>
                </c:pt>
                <c:pt idx="1132">
                  <c:v>41719</c:v>
                </c:pt>
                <c:pt idx="1133">
                  <c:v>41722</c:v>
                </c:pt>
                <c:pt idx="1134">
                  <c:v>41723</c:v>
                </c:pt>
                <c:pt idx="1135">
                  <c:v>41724</c:v>
                </c:pt>
                <c:pt idx="1136">
                  <c:v>41725</c:v>
                </c:pt>
                <c:pt idx="1137">
                  <c:v>41726</c:v>
                </c:pt>
                <c:pt idx="1138">
                  <c:v>41729</c:v>
                </c:pt>
                <c:pt idx="1139">
                  <c:v>41730</c:v>
                </c:pt>
                <c:pt idx="1140">
                  <c:v>41731</c:v>
                </c:pt>
                <c:pt idx="1141">
                  <c:v>41732</c:v>
                </c:pt>
                <c:pt idx="1142">
                  <c:v>41733</c:v>
                </c:pt>
                <c:pt idx="1143">
                  <c:v>41736</c:v>
                </c:pt>
                <c:pt idx="1144">
                  <c:v>41737</c:v>
                </c:pt>
                <c:pt idx="1145">
                  <c:v>41738</c:v>
                </c:pt>
                <c:pt idx="1146">
                  <c:v>41739</c:v>
                </c:pt>
                <c:pt idx="1147">
                  <c:v>41740</c:v>
                </c:pt>
                <c:pt idx="1148">
                  <c:v>41743</c:v>
                </c:pt>
                <c:pt idx="1149">
                  <c:v>41744</c:v>
                </c:pt>
                <c:pt idx="1150">
                  <c:v>41745</c:v>
                </c:pt>
                <c:pt idx="1151">
                  <c:v>41746</c:v>
                </c:pt>
                <c:pt idx="1152">
                  <c:v>41751</c:v>
                </c:pt>
                <c:pt idx="1153">
                  <c:v>41752</c:v>
                </c:pt>
                <c:pt idx="1154">
                  <c:v>41753</c:v>
                </c:pt>
                <c:pt idx="1155">
                  <c:v>41754</c:v>
                </c:pt>
                <c:pt idx="1156">
                  <c:v>41757</c:v>
                </c:pt>
                <c:pt idx="1157">
                  <c:v>41758</c:v>
                </c:pt>
                <c:pt idx="1158">
                  <c:v>41759</c:v>
                </c:pt>
                <c:pt idx="1159">
                  <c:v>41761</c:v>
                </c:pt>
                <c:pt idx="1160">
                  <c:v>41764</c:v>
                </c:pt>
                <c:pt idx="1161">
                  <c:v>41765</c:v>
                </c:pt>
                <c:pt idx="1162">
                  <c:v>41766</c:v>
                </c:pt>
                <c:pt idx="1163">
                  <c:v>41767</c:v>
                </c:pt>
                <c:pt idx="1164">
                  <c:v>41768</c:v>
                </c:pt>
                <c:pt idx="1165">
                  <c:v>41771</c:v>
                </c:pt>
                <c:pt idx="1166">
                  <c:v>41772</c:v>
                </c:pt>
                <c:pt idx="1167">
                  <c:v>41773</c:v>
                </c:pt>
                <c:pt idx="1168">
                  <c:v>41774</c:v>
                </c:pt>
                <c:pt idx="1169">
                  <c:v>41775</c:v>
                </c:pt>
                <c:pt idx="1170">
                  <c:v>41778</c:v>
                </c:pt>
                <c:pt idx="1171">
                  <c:v>41779</c:v>
                </c:pt>
                <c:pt idx="1172">
                  <c:v>41780</c:v>
                </c:pt>
                <c:pt idx="1173">
                  <c:v>41781</c:v>
                </c:pt>
                <c:pt idx="1174">
                  <c:v>41782</c:v>
                </c:pt>
                <c:pt idx="1175">
                  <c:v>41785</c:v>
                </c:pt>
                <c:pt idx="1176">
                  <c:v>41786</c:v>
                </c:pt>
                <c:pt idx="1177">
                  <c:v>41787</c:v>
                </c:pt>
                <c:pt idx="1178">
                  <c:v>41788</c:v>
                </c:pt>
                <c:pt idx="1179">
                  <c:v>41789</c:v>
                </c:pt>
                <c:pt idx="1180">
                  <c:v>41792</c:v>
                </c:pt>
                <c:pt idx="1181">
                  <c:v>41793</c:v>
                </c:pt>
                <c:pt idx="1182">
                  <c:v>41794</c:v>
                </c:pt>
                <c:pt idx="1183">
                  <c:v>41795</c:v>
                </c:pt>
                <c:pt idx="1184">
                  <c:v>41796</c:v>
                </c:pt>
                <c:pt idx="1185">
                  <c:v>41799</c:v>
                </c:pt>
                <c:pt idx="1186">
                  <c:v>41800</c:v>
                </c:pt>
                <c:pt idx="1187">
                  <c:v>41801</c:v>
                </c:pt>
                <c:pt idx="1188">
                  <c:v>41802</c:v>
                </c:pt>
                <c:pt idx="1189">
                  <c:v>41803</c:v>
                </c:pt>
                <c:pt idx="1190">
                  <c:v>41806</c:v>
                </c:pt>
                <c:pt idx="1191">
                  <c:v>41807</c:v>
                </c:pt>
                <c:pt idx="1192">
                  <c:v>41808</c:v>
                </c:pt>
                <c:pt idx="1193">
                  <c:v>41810</c:v>
                </c:pt>
                <c:pt idx="1194">
                  <c:v>41813</c:v>
                </c:pt>
                <c:pt idx="1195">
                  <c:v>41814</c:v>
                </c:pt>
                <c:pt idx="1196">
                  <c:v>41815</c:v>
                </c:pt>
                <c:pt idx="1197">
                  <c:v>41816</c:v>
                </c:pt>
                <c:pt idx="1198">
                  <c:v>41817</c:v>
                </c:pt>
                <c:pt idx="1199">
                  <c:v>41820</c:v>
                </c:pt>
                <c:pt idx="1200">
                  <c:v>41821</c:v>
                </c:pt>
                <c:pt idx="1201">
                  <c:v>41822</c:v>
                </c:pt>
                <c:pt idx="1202">
                  <c:v>41823</c:v>
                </c:pt>
                <c:pt idx="1203">
                  <c:v>41824</c:v>
                </c:pt>
                <c:pt idx="1204">
                  <c:v>41827</c:v>
                </c:pt>
                <c:pt idx="1205">
                  <c:v>41828</c:v>
                </c:pt>
                <c:pt idx="1206">
                  <c:v>41829</c:v>
                </c:pt>
                <c:pt idx="1207">
                  <c:v>41830</c:v>
                </c:pt>
                <c:pt idx="1208">
                  <c:v>41831</c:v>
                </c:pt>
                <c:pt idx="1209">
                  <c:v>41834</c:v>
                </c:pt>
                <c:pt idx="1210">
                  <c:v>41835</c:v>
                </c:pt>
                <c:pt idx="1211">
                  <c:v>41836</c:v>
                </c:pt>
                <c:pt idx="1212">
                  <c:v>41837</c:v>
                </c:pt>
                <c:pt idx="1213">
                  <c:v>41838</c:v>
                </c:pt>
                <c:pt idx="1214">
                  <c:v>41841</c:v>
                </c:pt>
                <c:pt idx="1215">
                  <c:v>41842</c:v>
                </c:pt>
                <c:pt idx="1216">
                  <c:v>41843</c:v>
                </c:pt>
                <c:pt idx="1217">
                  <c:v>41844</c:v>
                </c:pt>
                <c:pt idx="1218">
                  <c:v>41845</c:v>
                </c:pt>
                <c:pt idx="1219">
                  <c:v>41848</c:v>
                </c:pt>
                <c:pt idx="1220">
                  <c:v>41849</c:v>
                </c:pt>
                <c:pt idx="1221">
                  <c:v>41850</c:v>
                </c:pt>
                <c:pt idx="1222">
                  <c:v>41851</c:v>
                </c:pt>
                <c:pt idx="1223">
                  <c:v>41852</c:v>
                </c:pt>
                <c:pt idx="1224">
                  <c:v>41855</c:v>
                </c:pt>
                <c:pt idx="1225">
                  <c:v>41856</c:v>
                </c:pt>
                <c:pt idx="1226">
                  <c:v>41857</c:v>
                </c:pt>
                <c:pt idx="1227">
                  <c:v>41858</c:v>
                </c:pt>
                <c:pt idx="1228">
                  <c:v>41859</c:v>
                </c:pt>
                <c:pt idx="1229">
                  <c:v>41862</c:v>
                </c:pt>
                <c:pt idx="1230">
                  <c:v>41863</c:v>
                </c:pt>
                <c:pt idx="1231">
                  <c:v>41864</c:v>
                </c:pt>
                <c:pt idx="1232">
                  <c:v>41865</c:v>
                </c:pt>
                <c:pt idx="1233">
                  <c:v>41866</c:v>
                </c:pt>
                <c:pt idx="1234">
                  <c:v>41869</c:v>
                </c:pt>
                <c:pt idx="1235">
                  <c:v>41870</c:v>
                </c:pt>
                <c:pt idx="1236">
                  <c:v>41871</c:v>
                </c:pt>
                <c:pt idx="1237">
                  <c:v>41872</c:v>
                </c:pt>
                <c:pt idx="1238">
                  <c:v>41873</c:v>
                </c:pt>
                <c:pt idx="1239">
                  <c:v>41876</c:v>
                </c:pt>
                <c:pt idx="1240">
                  <c:v>41877</c:v>
                </c:pt>
                <c:pt idx="1241">
                  <c:v>41878</c:v>
                </c:pt>
                <c:pt idx="1242">
                  <c:v>41879</c:v>
                </c:pt>
                <c:pt idx="1243">
                  <c:v>41880</c:v>
                </c:pt>
                <c:pt idx="1244">
                  <c:v>41883</c:v>
                </c:pt>
                <c:pt idx="1245">
                  <c:v>41884</c:v>
                </c:pt>
                <c:pt idx="1246">
                  <c:v>41885</c:v>
                </c:pt>
                <c:pt idx="1247">
                  <c:v>41886</c:v>
                </c:pt>
                <c:pt idx="1248">
                  <c:v>41887</c:v>
                </c:pt>
                <c:pt idx="1249">
                  <c:v>41890</c:v>
                </c:pt>
                <c:pt idx="1250">
                  <c:v>41891</c:v>
                </c:pt>
                <c:pt idx="1251">
                  <c:v>41892</c:v>
                </c:pt>
                <c:pt idx="1252">
                  <c:v>41893</c:v>
                </c:pt>
                <c:pt idx="1253">
                  <c:v>41894</c:v>
                </c:pt>
                <c:pt idx="1254">
                  <c:v>41897</c:v>
                </c:pt>
                <c:pt idx="1255">
                  <c:v>41898</c:v>
                </c:pt>
                <c:pt idx="1256">
                  <c:v>41899</c:v>
                </c:pt>
                <c:pt idx="1257">
                  <c:v>41900</c:v>
                </c:pt>
                <c:pt idx="1258">
                  <c:v>41901</c:v>
                </c:pt>
                <c:pt idx="1259">
                  <c:v>41904</c:v>
                </c:pt>
                <c:pt idx="1260">
                  <c:v>41905</c:v>
                </c:pt>
                <c:pt idx="1261">
                  <c:v>41906</c:v>
                </c:pt>
                <c:pt idx="1262">
                  <c:v>41907</c:v>
                </c:pt>
                <c:pt idx="1263">
                  <c:v>41908</c:v>
                </c:pt>
                <c:pt idx="1264">
                  <c:v>41911</c:v>
                </c:pt>
                <c:pt idx="1265">
                  <c:v>41912</c:v>
                </c:pt>
                <c:pt idx="1266">
                  <c:v>41913</c:v>
                </c:pt>
                <c:pt idx="1267">
                  <c:v>41914</c:v>
                </c:pt>
                <c:pt idx="1268">
                  <c:v>41915</c:v>
                </c:pt>
                <c:pt idx="1269">
                  <c:v>41918</c:v>
                </c:pt>
                <c:pt idx="1270">
                  <c:v>41919</c:v>
                </c:pt>
                <c:pt idx="1271">
                  <c:v>41920</c:v>
                </c:pt>
                <c:pt idx="1272">
                  <c:v>41921</c:v>
                </c:pt>
                <c:pt idx="1273">
                  <c:v>41922</c:v>
                </c:pt>
                <c:pt idx="1274">
                  <c:v>41925</c:v>
                </c:pt>
                <c:pt idx="1275">
                  <c:v>41926</c:v>
                </c:pt>
                <c:pt idx="1276">
                  <c:v>41927</c:v>
                </c:pt>
                <c:pt idx="1277">
                  <c:v>41928</c:v>
                </c:pt>
                <c:pt idx="1278">
                  <c:v>41929</c:v>
                </c:pt>
                <c:pt idx="1279">
                  <c:v>41932</c:v>
                </c:pt>
                <c:pt idx="1280">
                  <c:v>41933</c:v>
                </c:pt>
                <c:pt idx="1281">
                  <c:v>41934</c:v>
                </c:pt>
                <c:pt idx="1282">
                  <c:v>41935</c:v>
                </c:pt>
                <c:pt idx="1283">
                  <c:v>41936</c:v>
                </c:pt>
                <c:pt idx="1284">
                  <c:v>41939</c:v>
                </c:pt>
                <c:pt idx="1285">
                  <c:v>41940</c:v>
                </c:pt>
                <c:pt idx="1286">
                  <c:v>41941</c:v>
                </c:pt>
                <c:pt idx="1287">
                  <c:v>41942</c:v>
                </c:pt>
                <c:pt idx="1288">
                  <c:v>41943</c:v>
                </c:pt>
                <c:pt idx="1289">
                  <c:v>41946</c:v>
                </c:pt>
                <c:pt idx="1290">
                  <c:v>41947</c:v>
                </c:pt>
                <c:pt idx="1291">
                  <c:v>41948</c:v>
                </c:pt>
                <c:pt idx="1292">
                  <c:v>41949</c:v>
                </c:pt>
                <c:pt idx="1293">
                  <c:v>41950</c:v>
                </c:pt>
                <c:pt idx="1294">
                  <c:v>41953</c:v>
                </c:pt>
                <c:pt idx="1295">
                  <c:v>41954</c:v>
                </c:pt>
                <c:pt idx="1296">
                  <c:v>41955</c:v>
                </c:pt>
                <c:pt idx="1297">
                  <c:v>41956</c:v>
                </c:pt>
                <c:pt idx="1298">
                  <c:v>41957</c:v>
                </c:pt>
                <c:pt idx="1299">
                  <c:v>41960</c:v>
                </c:pt>
                <c:pt idx="1300">
                  <c:v>41961</c:v>
                </c:pt>
                <c:pt idx="1301">
                  <c:v>41962</c:v>
                </c:pt>
                <c:pt idx="1302">
                  <c:v>41963</c:v>
                </c:pt>
                <c:pt idx="1303">
                  <c:v>41964</c:v>
                </c:pt>
                <c:pt idx="1304">
                  <c:v>41967</c:v>
                </c:pt>
                <c:pt idx="1305">
                  <c:v>41968</c:v>
                </c:pt>
                <c:pt idx="1306">
                  <c:v>41969</c:v>
                </c:pt>
                <c:pt idx="1307">
                  <c:v>41970</c:v>
                </c:pt>
                <c:pt idx="1308">
                  <c:v>41971</c:v>
                </c:pt>
                <c:pt idx="1309">
                  <c:v>41974</c:v>
                </c:pt>
                <c:pt idx="1310">
                  <c:v>41975</c:v>
                </c:pt>
                <c:pt idx="1311">
                  <c:v>41976</c:v>
                </c:pt>
                <c:pt idx="1312">
                  <c:v>41977</c:v>
                </c:pt>
                <c:pt idx="1313">
                  <c:v>41978</c:v>
                </c:pt>
                <c:pt idx="1314">
                  <c:v>41981</c:v>
                </c:pt>
                <c:pt idx="1315">
                  <c:v>41982</c:v>
                </c:pt>
                <c:pt idx="1316">
                  <c:v>41983</c:v>
                </c:pt>
                <c:pt idx="1317">
                  <c:v>41984</c:v>
                </c:pt>
                <c:pt idx="1318">
                  <c:v>41985</c:v>
                </c:pt>
                <c:pt idx="1319">
                  <c:v>41988</c:v>
                </c:pt>
                <c:pt idx="1320">
                  <c:v>41989</c:v>
                </c:pt>
                <c:pt idx="1321">
                  <c:v>41990</c:v>
                </c:pt>
                <c:pt idx="1322">
                  <c:v>41991</c:v>
                </c:pt>
                <c:pt idx="1323">
                  <c:v>41992</c:v>
                </c:pt>
                <c:pt idx="1324">
                  <c:v>41995</c:v>
                </c:pt>
                <c:pt idx="1325">
                  <c:v>41996</c:v>
                </c:pt>
                <c:pt idx="1326">
                  <c:v>41997</c:v>
                </c:pt>
                <c:pt idx="1327">
                  <c:v>41999</c:v>
                </c:pt>
                <c:pt idx="1328">
                  <c:v>42002</c:v>
                </c:pt>
                <c:pt idx="1329">
                  <c:v>42003</c:v>
                </c:pt>
                <c:pt idx="1330">
                  <c:v>42004</c:v>
                </c:pt>
                <c:pt idx="1331">
                  <c:v>42006</c:v>
                </c:pt>
                <c:pt idx="1332">
                  <c:v>42009</c:v>
                </c:pt>
                <c:pt idx="1333">
                  <c:v>42010</c:v>
                </c:pt>
                <c:pt idx="1334">
                  <c:v>42011</c:v>
                </c:pt>
                <c:pt idx="1335">
                  <c:v>42012</c:v>
                </c:pt>
                <c:pt idx="1336">
                  <c:v>42013</c:v>
                </c:pt>
                <c:pt idx="1337">
                  <c:v>42016</c:v>
                </c:pt>
                <c:pt idx="1338">
                  <c:v>42017</c:v>
                </c:pt>
                <c:pt idx="1339">
                  <c:v>42018</c:v>
                </c:pt>
                <c:pt idx="1340">
                  <c:v>42019</c:v>
                </c:pt>
                <c:pt idx="1341">
                  <c:v>42020</c:v>
                </c:pt>
                <c:pt idx="1342">
                  <c:v>42023</c:v>
                </c:pt>
                <c:pt idx="1343">
                  <c:v>42024</c:v>
                </c:pt>
                <c:pt idx="1344">
                  <c:v>42025</c:v>
                </c:pt>
                <c:pt idx="1345">
                  <c:v>42026</c:v>
                </c:pt>
                <c:pt idx="1346">
                  <c:v>42027</c:v>
                </c:pt>
                <c:pt idx="1347">
                  <c:v>42030</c:v>
                </c:pt>
                <c:pt idx="1348">
                  <c:v>42031</c:v>
                </c:pt>
                <c:pt idx="1349">
                  <c:v>42032</c:v>
                </c:pt>
                <c:pt idx="1350">
                  <c:v>42033</c:v>
                </c:pt>
                <c:pt idx="1351">
                  <c:v>42034</c:v>
                </c:pt>
                <c:pt idx="1352">
                  <c:v>42037</c:v>
                </c:pt>
                <c:pt idx="1353">
                  <c:v>42038</c:v>
                </c:pt>
                <c:pt idx="1354">
                  <c:v>42039</c:v>
                </c:pt>
                <c:pt idx="1355">
                  <c:v>42040</c:v>
                </c:pt>
                <c:pt idx="1356">
                  <c:v>42041</c:v>
                </c:pt>
                <c:pt idx="1357">
                  <c:v>42044</c:v>
                </c:pt>
                <c:pt idx="1358">
                  <c:v>42045</c:v>
                </c:pt>
                <c:pt idx="1359">
                  <c:v>42046</c:v>
                </c:pt>
                <c:pt idx="1360">
                  <c:v>42047</c:v>
                </c:pt>
                <c:pt idx="1361">
                  <c:v>42048</c:v>
                </c:pt>
                <c:pt idx="1362">
                  <c:v>42053</c:v>
                </c:pt>
                <c:pt idx="1363">
                  <c:v>42054</c:v>
                </c:pt>
                <c:pt idx="1364">
                  <c:v>42055</c:v>
                </c:pt>
                <c:pt idx="1365">
                  <c:v>42058</c:v>
                </c:pt>
                <c:pt idx="1366">
                  <c:v>42059</c:v>
                </c:pt>
                <c:pt idx="1367">
                  <c:v>42060</c:v>
                </c:pt>
                <c:pt idx="1368">
                  <c:v>42061</c:v>
                </c:pt>
                <c:pt idx="1369">
                  <c:v>42062</c:v>
                </c:pt>
                <c:pt idx="1370">
                  <c:v>42065</c:v>
                </c:pt>
                <c:pt idx="1371">
                  <c:v>42066</c:v>
                </c:pt>
                <c:pt idx="1372">
                  <c:v>42067</c:v>
                </c:pt>
                <c:pt idx="1373">
                  <c:v>42068</c:v>
                </c:pt>
                <c:pt idx="1374">
                  <c:v>42069</c:v>
                </c:pt>
                <c:pt idx="1375">
                  <c:v>42072</c:v>
                </c:pt>
                <c:pt idx="1376">
                  <c:v>42073</c:v>
                </c:pt>
                <c:pt idx="1377">
                  <c:v>42074</c:v>
                </c:pt>
                <c:pt idx="1378">
                  <c:v>42075</c:v>
                </c:pt>
                <c:pt idx="1379">
                  <c:v>42076</c:v>
                </c:pt>
                <c:pt idx="1380">
                  <c:v>42079</c:v>
                </c:pt>
                <c:pt idx="1381">
                  <c:v>42080</c:v>
                </c:pt>
                <c:pt idx="1382">
                  <c:v>42081</c:v>
                </c:pt>
                <c:pt idx="1383">
                  <c:v>42082</c:v>
                </c:pt>
                <c:pt idx="1384">
                  <c:v>42083</c:v>
                </c:pt>
                <c:pt idx="1385">
                  <c:v>42086</c:v>
                </c:pt>
                <c:pt idx="1386">
                  <c:v>42087</c:v>
                </c:pt>
                <c:pt idx="1387">
                  <c:v>42088</c:v>
                </c:pt>
                <c:pt idx="1388">
                  <c:v>42089</c:v>
                </c:pt>
                <c:pt idx="1389">
                  <c:v>42090</c:v>
                </c:pt>
                <c:pt idx="1390">
                  <c:v>42093</c:v>
                </c:pt>
                <c:pt idx="1391">
                  <c:v>42094</c:v>
                </c:pt>
                <c:pt idx="1392">
                  <c:v>42095</c:v>
                </c:pt>
                <c:pt idx="1393">
                  <c:v>42096</c:v>
                </c:pt>
                <c:pt idx="1394">
                  <c:v>42100</c:v>
                </c:pt>
                <c:pt idx="1395">
                  <c:v>42101</c:v>
                </c:pt>
                <c:pt idx="1396">
                  <c:v>42102</c:v>
                </c:pt>
                <c:pt idx="1397">
                  <c:v>42103</c:v>
                </c:pt>
                <c:pt idx="1398">
                  <c:v>42104</c:v>
                </c:pt>
                <c:pt idx="1399">
                  <c:v>42107</c:v>
                </c:pt>
                <c:pt idx="1400">
                  <c:v>42108</c:v>
                </c:pt>
                <c:pt idx="1401">
                  <c:v>42109</c:v>
                </c:pt>
                <c:pt idx="1402">
                  <c:v>42110</c:v>
                </c:pt>
                <c:pt idx="1403">
                  <c:v>42111</c:v>
                </c:pt>
                <c:pt idx="1404">
                  <c:v>42114</c:v>
                </c:pt>
                <c:pt idx="1405">
                  <c:v>42116</c:v>
                </c:pt>
                <c:pt idx="1406">
                  <c:v>42117</c:v>
                </c:pt>
                <c:pt idx="1407">
                  <c:v>42118</c:v>
                </c:pt>
                <c:pt idx="1408">
                  <c:v>42121</c:v>
                </c:pt>
                <c:pt idx="1409">
                  <c:v>42122</c:v>
                </c:pt>
                <c:pt idx="1410">
                  <c:v>42123</c:v>
                </c:pt>
                <c:pt idx="1411">
                  <c:v>42124</c:v>
                </c:pt>
                <c:pt idx="1412">
                  <c:v>42128</c:v>
                </c:pt>
                <c:pt idx="1413">
                  <c:v>42129</c:v>
                </c:pt>
                <c:pt idx="1414">
                  <c:v>42130</c:v>
                </c:pt>
                <c:pt idx="1415">
                  <c:v>42131</c:v>
                </c:pt>
                <c:pt idx="1416">
                  <c:v>42132</c:v>
                </c:pt>
                <c:pt idx="1417">
                  <c:v>42135</c:v>
                </c:pt>
                <c:pt idx="1418">
                  <c:v>42136</c:v>
                </c:pt>
                <c:pt idx="1419">
                  <c:v>42137</c:v>
                </c:pt>
                <c:pt idx="1420">
                  <c:v>42138</c:v>
                </c:pt>
                <c:pt idx="1421">
                  <c:v>42139</c:v>
                </c:pt>
                <c:pt idx="1422">
                  <c:v>42142</c:v>
                </c:pt>
                <c:pt idx="1423">
                  <c:v>42143</c:v>
                </c:pt>
                <c:pt idx="1424">
                  <c:v>42144</c:v>
                </c:pt>
                <c:pt idx="1425">
                  <c:v>42145</c:v>
                </c:pt>
                <c:pt idx="1426">
                  <c:v>42146</c:v>
                </c:pt>
                <c:pt idx="1427">
                  <c:v>42149</c:v>
                </c:pt>
                <c:pt idx="1428">
                  <c:v>42150</c:v>
                </c:pt>
                <c:pt idx="1429">
                  <c:v>42151</c:v>
                </c:pt>
                <c:pt idx="1430">
                  <c:v>42152</c:v>
                </c:pt>
                <c:pt idx="1431">
                  <c:v>42153</c:v>
                </c:pt>
                <c:pt idx="1432">
                  <c:v>42156</c:v>
                </c:pt>
                <c:pt idx="1433">
                  <c:v>42157</c:v>
                </c:pt>
                <c:pt idx="1434">
                  <c:v>42158</c:v>
                </c:pt>
                <c:pt idx="1435">
                  <c:v>42160</c:v>
                </c:pt>
                <c:pt idx="1436">
                  <c:v>42163</c:v>
                </c:pt>
                <c:pt idx="1437">
                  <c:v>42164</c:v>
                </c:pt>
                <c:pt idx="1438">
                  <c:v>42165</c:v>
                </c:pt>
                <c:pt idx="1439">
                  <c:v>42166</c:v>
                </c:pt>
                <c:pt idx="1440">
                  <c:v>42167</c:v>
                </c:pt>
                <c:pt idx="1441">
                  <c:v>42170</c:v>
                </c:pt>
                <c:pt idx="1442">
                  <c:v>42171</c:v>
                </c:pt>
                <c:pt idx="1443">
                  <c:v>42172</c:v>
                </c:pt>
                <c:pt idx="1444">
                  <c:v>42173</c:v>
                </c:pt>
                <c:pt idx="1445">
                  <c:v>42174</c:v>
                </c:pt>
                <c:pt idx="1446">
                  <c:v>42177</c:v>
                </c:pt>
                <c:pt idx="1447">
                  <c:v>42178</c:v>
                </c:pt>
                <c:pt idx="1448">
                  <c:v>42179</c:v>
                </c:pt>
                <c:pt idx="1449">
                  <c:v>42180</c:v>
                </c:pt>
                <c:pt idx="1450">
                  <c:v>42181</c:v>
                </c:pt>
                <c:pt idx="1451">
                  <c:v>42184</c:v>
                </c:pt>
                <c:pt idx="1452">
                  <c:v>42185</c:v>
                </c:pt>
                <c:pt idx="1453">
                  <c:v>42186</c:v>
                </c:pt>
                <c:pt idx="1454">
                  <c:v>42187</c:v>
                </c:pt>
                <c:pt idx="1455">
                  <c:v>42188</c:v>
                </c:pt>
                <c:pt idx="1456">
                  <c:v>42191</c:v>
                </c:pt>
                <c:pt idx="1457">
                  <c:v>42192</c:v>
                </c:pt>
                <c:pt idx="1458">
                  <c:v>42193</c:v>
                </c:pt>
                <c:pt idx="1459">
                  <c:v>42194</c:v>
                </c:pt>
                <c:pt idx="1460">
                  <c:v>42195</c:v>
                </c:pt>
                <c:pt idx="1461">
                  <c:v>42198</c:v>
                </c:pt>
                <c:pt idx="1462">
                  <c:v>42199</c:v>
                </c:pt>
                <c:pt idx="1463">
                  <c:v>42200</c:v>
                </c:pt>
                <c:pt idx="1464">
                  <c:v>42201</c:v>
                </c:pt>
                <c:pt idx="1465">
                  <c:v>42202</c:v>
                </c:pt>
                <c:pt idx="1466">
                  <c:v>42205</c:v>
                </c:pt>
                <c:pt idx="1467">
                  <c:v>42206</c:v>
                </c:pt>
                <c:pt idx="1468">
                  <c:v>42207</c:v>
                </c:pt>
                <c:pt idx="1469">
                  <c:v>42208</c:v>
                </c:pt>
                <c:pt idx="1470">
                  <c:v>42209</c:v>
                </c:pt>
                <c:pt idx="1471">
                  <c:v>42212</c:v>
                </c:pt>
                <c:pt idx="1472">
                  <c:v>42213</c:v>
                </c:pt>
                <c:pt idx="1473">
                  <c:v>42214</c:v>
                </c:pt>
                <c:pt idx="1474">
                  <c:v>42215</c:v>
                </c:pt>
                <c:pt idx="1475">
                  <c:v>42216</c:v>
                </c:pt>
                <c:pt idx="1476">
                  <c:v>42219</c:v>
                </c:pt>
                <c:pt idx="1477">
                  <c:v>42220</c:v>
                </c:pt>
                <c:pt idx="1478">
                  <c:v>42221</c:v>
                </c:pt>
                <c:pt idx="1479">
                  <c:v>42222</c:v>
                </c:pt>
                <c:pt idx="1480">
                  <c:v>42223</c:v>
                </c:pt>
                <c:pt idx="1481">
                  <c:v>42226</c:v>
                </c:pt>
                <c:pt idx="1482">
                  <c:v>42227</c:v>
                </c:pt>
                <c:pt idx="1483">
                  <c:v>42228</c:v>
                </c:pt>
                <c:pt idx="1484">
                  <c:v>42229</c:v>
                </c:pt>
                <c:pt idx="1485">
                  <c:v>42230</c:v>
                </c:pt>
                <c:pt idx="1486">
                  <c:v>42233</c:v>
                </c:pt>
                <c:pt idx="1487">
                  <c:v>42234</c:v>
                </c:pt>
                <c:pt idx="1488">
                  <c:v>42235</c:v>
                </c:pt>
                <c:pt idx="1489">
                  <c:v>42236</c:v>
                </c:pt>
                <c:pt idx="1490">
                  <c:v>42237</c:v>
                </c:pt>
                <c:pt idx="1491">
                  <c:v>42240</c:v>
                </c:pt>
                <c:pt idx="1492">
                  <c:v>42241</c:v>
                </c:pt>
                <c:pt idx="1493">
                  <c:v>42242</c:v>
                </c:pt>
                <c:pt idx="1494">
                  <c:v>42243</c:v>
                </c:pt>
                <c:pt idx="1495">
                  <c:v>42244</c:v>
                </c:pt>
                <c:pt idx="1496">
                  <c:v>42247</c:v>
                </c:pt>
                <c:pt idx="1497">
                  <c:v>42248</c:v>
                </c:pt>
                <c:pt idx="1498">
                  <c:v>42249</c:v>
                </c:pt>
                <c:pt idx="1499">
                  <c:v>42250</c:v>
                </c:pt>
                <c:pt idx="1500">
                  <c:v>42251</c:v>
                </c:pt>
                <c:pt idx="1501">
                  <c:v>42255</c:v>
                </c:pt>
                <c:pt idx="1502">
                  <c:v>42256</c:v>
                </c:pt>
                <c:pt idx="1503">
                  <c:v>42257</c:v>
                </c:pt>
                <c:pt idx="1504">
                  <c:v>42258</c:v>
                </c:pt>
                <c:pt idx="1505">
                  <c:v>42261</c:v>
                </c:pt>
                <c:pt idx="1506">
                  <c:v>42262</c:v>
                </c:pt>
                <c:pt idx="1507">
                  <c:v>42263</c:v>
                </c:pt>
                <c:pt idx="1508">
                  <c:v>42264</c:v>
                </c:pt>
                <c:pt idx="1509">
                  <c:v>42265</c:v>
                </c:pt>
                <c:pt idx="1510">
                  <c:v>42268</c:v>
                </c:pt>
                <c:pt idx="1511">
                  <c:v>42269</c:v>
                </c:pt>
                <c:pt idx="1512">
                  <c:v>42270</c:v>
                </c:pt>
                <c:pt idx="1513">
                  <c:v>42271</c:v>
                </c:pt>
                <c:pt idx="1514">
                  <c:v>42272</c:v>
                </c:pt>
                <c:pt idx="1515">
                  <c:v>42275</c:v>
                </c:pt>
                <c:pt idx="1516">
                  <c:v>42276</c:v>
                </c:pt>
                <c:pt idx="1517">
                  <c:v>42277</c:v>
                </c:pt>
                <c:pt idx="1518">
                  <c:v>42278</c:v>
                </c:pt>
                <c:pt idx="1519">
                  <c:v>42279</c:v>
                </c:pt>
                <c:pt idx="1520">
                  <c:v>42282</c:v>
                </c:pt>
                <c:pt idx="1521">
                  <c:v>42283</c:v>
                </c:pt>
                <c:pt idx="1522">
                  <c:v>42284</c:v>
                </c:pt>
                <c:pt idx="1523">
                  <c:v>42285</c:v>
                </c:pt>
                <c:pt idx="1524">
                  <c:v>42286</c:v>
                </c:pt>
                <c:pt idx="1525">
                  <c:v>42290</c:v>
                </c:pt>
                <c:pt idx="1526">
                  <c:v>42291</c:v>
                </c:pt>
                <c:pt idx="1527">
                  <c:v>42292</c:v>
                </c:pt>
                <c:pt idx="1528">
                  <c:v>42293</c:v>
                </c:pt>
                <c:pt idx="1529">
                  <c:v>42296</c:v>
                </c:pt>
                <c:pt idx="1530">
                  <c:v>42297</c:v>
                </c:pt>
                <c:pt idx="1531">
                  <c:v>42298</c:v>
                </c:pt>
                <c:pt idx="1532">
                  <c:v>42299</c:v>
                </c:pt>
                <c:pt idx="1533">
                  <c:v>42300</c:v>
                </c:pt>
                <c:pt idx="1534">
                  <c:v>42303</c:v>
                </c:pt>
                <c:pt idx="1535">
                  <c:v>42304</c:v>
                </c:pt>
                <c:pt idx="1536">
                  <c:v>42305</c:v>
                </c:pt>
                <c:pt idx="1537">
                  <c:v>42306</c:v>
                </c:pt>
                <c:pt idx="1538">
                  <c:v>42307</c:v>
                </c:pt>
                <c:pt idx="1539">
                  <c:v>42311</c:v>
                </c:pt>
                <c:pt idx="1540">
                  <c:v>42312</c:v>
                </c:pt>
                <c:pt idx="1541">
                  <c:v>42313</c:v>
                </c:pt>
                <c:pt idx="1542">
                  <c:v>42314</c:v>
                </c:pt>
                <c:pt idx="1543">
                  <c:v>42317</c:v>
                </c:pt>
                <c:pt idx="1544">
                  <c:v>42318</c:v>
                </c:pt>
                <c:pt idx="1545">
                  <c:v>42319</c:v>
                </c:pt>
                <c:pt idx="1546">
                  <c:v>42320</c:v>
                </c:pt>
                <c:pt idx="1547">
                  <c:v>42321</c:v>
                </c:pt>
                <c:pt idx="1548">
                  <c:v>42324</c:v>
                </c:pt>
                <c:pt idx="1549">
                  <c:v>42325</c:v>
                </c:pt>
                <c:pt idx="1550">
                  <c:v>42326</c:v>
                </c:pt>
                <c:pt idx="1551">
                  <c:v>42327</c:v>
                </c:pt>
                <c:pt idx="1552">
                  <c:v>42328</c:v>
                </c:pt>
                <c:pt idx="1553">
                  <c:v>42331</c:v>
                </c:pt>
                <c:pt idx="1554">
                  <c:v>42332</c:v>
                </c:pt>
                <c:pt idx="1555">
                  <c:v>42333</c:v>
                </c:pt>
                <c:pt idx="1556">
                  <c:v>42334</c:v>
                </c:pt>
                <c:pt idx="1557">
                  <c:v>42335</c:v>
                </c:pt>
                <c:pt idx="1558">
                  <c:v>42338</c:v>
                </c:pt>
                <c:pt idx="1559">
                  <c:v>42339</c:v>
                </c:pt>
                <c:pt idx="1560">
                  <c:v>42340</c:v>
                </c:pt>
                <c:pt idx="1561">
                  <c:v>42341</c:v>
                </c:pt>
                <c:pt idx="1562">
                  <c:v>42342</c:v>
                </c:pt>
                <c:pt idx="1563">
                  <c:v>42345</c:v>
                </c:pt>
                <c:pt idx="1564">
                  <c:v>42346</c:v>
                </c:pt>
                <c:pt idx="1565">
                  <c:v>42347</c:v>
                </c:pt>
                <c:pt idx="1566">
                  <c:v>42348</c:v>
                </c:pt>
                <c:pt idx="1567">
                  <c:v>42349</c:v>
                </c:pt>
                <c:pt idx="1568">
                  <c:v>42352</c:v>
                </c:pt>
                <c:pt idx="1569">
                  <c:v>42353</c:v>
                </c:pt>
                <c:pt idx="1570">
                  <c:v>42354</c:v>
                </c:pt>
                <c:pt idx="1571">
                  <c:v>42355</c:v>
                </c:pt>
                <c:pt idx="1572">
                  <c:v>42356</c:v>
                </c:pt>
                <c:pt idx="1573">
                  <c:v>42359</c:v>
                </c:pt>
                <c:pt idx="1574">
                  <c:v>42360</c:v>
                </c:pt>
                <c:pt idx="1575">
                  <c:v>42361</c:v>
                </c:pt>
                <c:pt idx="1576">
                  <c:v>42362</c:v>
                </c:pt>
                <c:pt idx="1577">
                  <c:v>42366</c:v>
                </c:pt>
                <c:pt idx="1578">
                  <c:v>42367</c:v>
                </c:pt>
                <c:pt idx="1579">
                  <c:v>42368</c:v>
                </c:pt>
                <c:pt idx="1580">
                  <c:v>42369</c:v>
                </c:pt>
                <c:pt idx="1581">
                  <c:v>42373</c:v>
                </c:pt>
                <c:pt idx="1582">
                  <c:v>42374</c:v>
                </c:pt>
                <c:pt idx="1583">
                  <c:v>42375</c:v>
                </c:pt>
                <c:pt idx="1584">
                  <c:v>42376</c:v>
                </c:pt>
                <c:pt idx="1585">
                  <c:v>42377</c:v>
                </c:pt>
                <c:pt idx="1586">
                  <c:v>42380</c:v>
                </c:pt>
                <c:pt idx="1587">
                  <c:v>42381</c:v>
                </c:pt>
                <c:pt idx="1588">
                  <c:v>42382</c:v>
                </c:pt>
                <c:pt idx="1589">
                  <c:v>42383</c:v>
                </c:pt>
                <c:pt idx="1590">
                  <c:v>42384</c:v>
                </c:pt>
                <c:pt idx="1591">
                  <c:v>42387</c:v>
                </c:pt>
                <c:pt idx="1592">
                  <c:v>42388</c:v>
                </c:pt>
                <c:pt idx="1593">
                  <c:v>42389</c:v>
                </c:pt>
                <c:pt idx="1594">
                  <c:v>42390</c:v>
                </c:pt>
                <c:pt idx="1595">
                  <c:v>42391</c:v>
                </c:pt>
                <c:pt idx="1596">
                  <c:v>42394</c:v>
                </c:pt>
                <c:pt idx="1597">
                  <c:v>42395</c:v>
                </c:pt>
                <c:pt idx="1598">
                  <c:v>42396</c:v>
                </c:pt>
                <c:pt idx="1599">
                  <c:v>42397</c:v>
                </c:pt>
                <c:pt idx="1600">
                  <c:v>42398</c:v>
                </c:pt>
                <c:pt idx="1601">
                  <c:v>42401</c:v>
                </c:pt>
                <c:pt idx="1602">
                  <c:v>42402</c:v>
                </c:pt>
                <c:pt idx="1603">
                  <c:v>42403</c:v>
                </c:pt>
                <c:pt idx="1604">
                  <c:v>42404</c:v>
                </c:pt>
                <c:pt idx="1605">
                  <c:v>42405</c:v>
                </c:pt>
                <c:pt idx="1606">
                  <c:v>42410</c:v>
                </c:pt>
                <c:pt idx="1607">
                  <c:v>42411</c:v>
                </c:pt>
                <c:pt idx="1608">
                  <c:v>42412</c:v>
                </c:pt>
                <c:pt idx="1609">
                  <c:v>42415</c:v>
                </c:pt>
                <c:pt idx="1610">
                  <c:v>42416</c:v>
                </c:pt>
                <c:pt idx="1611">
                  <c:v>42417</c:v>
                </c:pt>
                <c:pt idx="1612">
                  <c:v>42418</c:v>
                </c:pt>
                <c:pt idx="1613">
                  <c:v>42419</c:v>
                </c:pt>
                <c:pt idx="1614">
                  <c:v>42422</c:v>
                </c:pt>
                <c:pt idx="1615">
                  <c:v>42423</c:v>
                </c:pt>
                <c:pt idx="1616">
                  <c:v>42424</c:v>
                </c:pt>
                <c:pt idx="1617">
                  <c:v>42425</c:v>
                </c:pt>
                <c:pt idx="1618">
                  <c:v>42426</c:v>
                </c:pt>
                <c:pt idx="1619">
                  <c:v>42429</c:v>
                </c:pt>
                <c:pt idx="1620">
                  <c:v>42430</c:v>
                </c:pt>
                <c:pt idx="1621">
                  <c:v>42431</c:v>
                </c:pt>
                <c:pt idx="1622">
                  <c:v>42432</c:v>
                </c:pt>
                <c:pt idx="1623">
                  <c:v>42433</c:v>
                </c:pt>
                <c:pt idx="1624">
                  <c:v>42436</c:v>
                </c:pt>
                <c:pt idx="1625">
                  <c:v>42437</c:v>
                </c:pt>
                <c:pt idx="1626">
                  <c:v>42438</c:v>
                </c:pt>
                <c:pt idx="1627">
                  <c:v>42439</c:v>
                </c:pt>
                <c:pt idx="1628">
                  <c:v>42440</c:v>
                </c:pt>
                <c:pt idx="1629">
                  <c:v>42443</c:v>
                </c:pt>
                <c:pt idx="1630">
                  <c:v>42444</c:v>
                </c:pt>
                <c:pt idx="1631">
                  <c:v>42445</c:v>
                </c:pt>
                <c:pt idx="1632">
                  <c:v>42446</c:v>
                </c:pt>
                <c:pt idx="1633">
                  <c:v>42447</c:v>
                </c:pt>
                <c:pt idx="1634">
                  <c:v>42450</c:v>
                </c:pt>
                <c:pt idx="1635">
                  <c:v>42451</c:v>
                </c:pt>
                <c:pt idx="1636">
                  <c:v>42452</c:v>
                </c:pt>
                <c:pt idx="1637">
                  <c:v>42453</c:v>
                </c:pt>
                <c:pt idx="1638">
                  <c:v>42457</c:v>
                </c:pt>
                <c:pt idx="1639">
                  <c:v>42458</c:v>
                </c:pt>
                <c:pt idx="1640">
                  <c:v>42459</c:v>
                </c:pt>
                <c:pt idx="1641">
                  <c:v>42460</c:v>
                </c:pt>
                <c:pt idx="1642">
                  <c:v>42461</c:v>
                </c:pt>
                <c:pt idx="1643">
                  <c:v>42464</c:v>
                </c:pt>
                <c:pt idx="1644">
                  <c:v>42465</c:v>
                </c:pt>
                <c:pt idx="1645">
                  <c:v>42466</c:v>
                </c:pt>
                <c:pt idx="1646">
                  <c:v>42467</c:v>
                </c:pt>
                <c:pt idx="1647">
                  <c:v>42468</c:v>
                </c:pt>
                <c:pt idx="1648">
                  <c:v>42471</c:v>
                </c:pt>
                <c:pt idx="1649">
                  <c:v>42472</c:v>
                </c:pt>
                <c:pt idx="1650">
                  <c:v>42473</c:v>
                </c:pt>
                <c:pt idx="1651">
                  <c:v>42474</c:v>
                </c:pt>
                <c:pt idx="1652">
                  <c:v>42475</c:v>
                </c:pt>
                <c:pt idx="1653">
                  <c:v>42478</c:v>
                </c:pt>
                <c:pt idx="1654">
                  <c:v>42479</c:v>
                </c:pt>
                <c:pt idx="1655">
                  <c:v>42480</c:v>
                </c:pt>
                <c:pt idx="1656">
                  <c:v>42482</c:v>
                </c:pt>
                <c:pt idx="1657">
                  <c:v>42485</c:v>
                </c:pt>
                <c:pt idx="1658">
                  <c:v>42486</c:v>
                </c:pt>
                <c:pt idx="1659">
                  <c:v>42487</c:v>
                </c:pt>
                <c:pt idx="1660">
                  <c:v>42488</c:v>
                </c:pt>
                <c:pt idx="1661">
                  <c:v>42489</c:v>
                </c:pt>
                <c:pt idx="1662">
                  <c:v>42492</c:v>
                </c:pt>
                <c:pt idx="1663">
                  <c:v>42493</c:v>
                </c:pt>
                <c:pt idx="1664">
                  <c:v>42494</c:v>
                </c:pt>
                <c:pt idx="1665">
                  <c:v>42495</c:v>
                </c:pt>
                <c:pt idx="1666">
                  <c:v>42496</c:v>
                </c:pt>
                <c:pt idx="1667">
                  <c:v>42499</c:v>
                </c:pt>
                <c:pt idx="1668">
                  <c:v>42500</c:v>
                </c:pt>
                <c:pt idx="1669">
                  <c:v>42501</c:v>
                </c:pt>
                <c:pt idx="1670">
                  <c:v>42502</c:v>
                </c:pt>
                <c:pt idx="1671">
                  <c:v>42503</c:v>
                </c:pt>
                <c:pt idx="1672">
                  <c:v>42506</c:v>
                </c:pt>
                <c:pt idx="1673">
                  <c:v>42507</c:v>
                </c:pt>
                <c:pt idx="1674">
                  <c:v>42508</c:v>
                </c:pt>
                <c:pt idx="1675">
                  <c:v>42509</c:v>
                </c:pt>
                <c:pt idx="1676">
                  <c:v>42510</c:v>
                </c:pt>
                <c:pt idx="1677">
                  <c:v>42513</c:v>
                </c:pt>
                <c:pt idx="1678">
                  <c:v>42514</c:v>
                </c:pt>
                <c:pt idx="1679">
                  <c:v>42515</c:v>
                </c:pt>
                <c:pt idx="1680">
                  <c:v>42517</c:v>
                </c:pt>
                <c:pt idx="1681">
                  <c:v>42520</c:v>
                </c:pt>
                <c:pt idx="1682">
                  <c:v>42521</c:v>
                </c:pt>
                <c:pt idx="1683">
                  <c:v>42522</c:v>
                </c:pt>
                <c:pt idx="1684">
                  <c:v>42523</c:v>
                </c:pt>
                <c:pt idx="1685">
                  <c:v>42524</c:v>
                </c:pt>
                <c:pt idx="1686">
                  <c:v>42527</c:v>
                </c:pt>
                <c:pt idx="1687">
                  <c:v>42528</c:v>
                </c:pt>
                <c:pt idx="1688">
                  <c:v>42529</c:v>
                </c:pt>
                <c:pt idx="1689">
                  <c:v>42530</c:v>
                </c:pt>
                <c:pt idx="1690">
                  <c:v>42531</c:v>
                </c:pt>
                <c:pt idx="1691">
                  <c:v>42534</c:v>
                </c:pt>
                <c:pt idx="1692">
                  <c:v>42535</c:v>
                </c:pt>
                <c:pt idx="1693">
                  <c:v>42536</c:v>
                </c:pt>
                <c:pt idx="1694">
                  <c:v>42537</c:v>
                </c:pt>
                <c:pt idx="1695">
                  <c:v>42538</c:v>
                </c:pt>
                <c:pt idx="1696">
                  <c:v>42541</c:v>
                </c:pt>
                <c:pt idx="1697">
                  <c:v>42542</c:v>
                </c:pt>
                <c:pt idx="1698">
                  <c:v>42543</c:v>
                </c:pt>
                <c:pt idx="1699">
                  <c:v>42544</c:v>
                </c:pt>
                <c:pt idx="1700">
                  <c:v>42545</c:v>
                </c:pt>
                <c:pt idx="1701">
                  <c:v>42548</c:v>
                </c:pt>
                <c:pt idx="1702">
                  <c:v>42549</c:v>
                </c:pt>
                <c:pt idx="1703">
                  <c:v>42550</c:v>
                </c:pt>
                <c:pt idx="1704">
                  <c:v>42551</c:v>
                </c:pt>
                <c:pt idx="1705">
                  <c:v>42552</c:v>
                </c:pt>
                <c:pt idx="1706">
                  <c:v>42555</c:v>
                </c:pt>
                <c:pt idx="1707">
                  <c:v>42556</c:v>
                </c:pt>
                <c:pt idx="1708">
                  <c:v>42557</c:v>
                </c:pt>
                <c:pt idx="1709">
                  <c:v>42558</c:v>
                </c:pt>
                <c:pt idx="1710">
                  <c:v>42559</c:v>
                </c:pt>
                <c:pt idx="1711">
                  <c:v>42562</c:v>
                </c:pt>
                <c:pt idx="1712">
                  <c:v>42563</c:v>
                </c:pt>
                <c:pt idx="1713">
                  <c:v>42564</c:v>
                </c:pt>
                <c:pt idx="1714">
                  <c:v>42565</c:v>
                </c:pt>
                <c:pt idx="1715">
                  <c:v>42566</c:v>
                </c:pt>
                <c:pt idx="1716">
                  <c:v>42569</c:v>
                </c:pt>
                <c:pt idx="1717">
                  <c:v>42570</c:v>
                </c:pt>
                <c:pt idx="1718">
                  <c:v>42571</c:v>
                </c:pt>
                <c:pt idx="1719">
                  <c:v>42572</c:v>
                </c:pt>
                <c:pt idx="1720">
                  <c:v>42573</c:v>
                </c:pt>
                <c:pt idx="1721">
                  <c:v>42576</c:v>
                </c:pt>
                <c:pt idx="1722">
                  <c:v>42577</c:v>
                </c:pt>
                <c:pt idx="1723">
                  <c:v>42578</c:v>
                </c:pt>
                <c:pt idx="1724">
                  <c:v>42579</c:v>
                </c:pt>
                <c:pt idx="1725">
                  <c:v>42580</c:v>
                </c:pt>
                <c:pt idx="1726">
                  <c:v>42583</c:v>
                </c:pt>
                <c:pt idx="1727">
                  <c:v>42584</c:v>
                </c:pt>
                <c:pt idx="1728">
                  <c:v>42585</c:v>
                </c:pt>
                <c:pt idx="1729">
                  <c:v>42586</c:v>
                </c:pt>
                <c:pt idx="1730">
                  <c:v>42587</c:v>
                </c:pt>
                <c:pt idx="1731">
                  <c:v>42590</c:v>
                </c:pt>
                <c:pt idx="1732">
                  <c:v>42591</c:v>
                </c:pt>
                <c:pt idx="1733">
                  <c:v>42592</c:v>
                </c:pt>
                <c:pt idx="1734">
                  <c:v>42593</c:v>
                </c:pt>
                <c:pt idx="1735">
                  <c:v>42594</c:v>
                </c:pt>
                <c:pt idx="1736">
                  <c:v>42597</c:v>
                </c:pt>
                <c:pt idx="1737">
                  <c:v>42598</c:v>
                </c:pt>
                <c:pt idx="1738">
                  <c:v>42599</c:v>
                </c:pt>
                <c:pt idx="1739">
                  <c:v>42600</c:v>
                </c:pt>
                <c:pt idx="1740">
                  <c:v>42601</c:v>
                </c:pt>
                <c:pt idx="1741">
                  <c:v>42604</c:v>
                </c:pt>
                <c:pt idx="1742">
                  <c:v>42605</c:v>
                </c:pt>
                <c:pt idx="1743">
                  <c:v>42606</c:v>
                </c:pt>
                <c:pt idx="1744">
                  <c:v>42607</c:v>
                </c:pt>
                <c:pt idx="1745">
                  <c:v>42608</c:v>
                </c:pt>
                <c:pt idx="1746">
                  <c:v>42611</c:v>
                </c:pt>
                <c:pt idx="1747">
                  <c:v>42612</c:v>
                </c:pt>
                <c:pt idx="1748">
                  <c:v>42613</c:v>
                </c:pt>
                <c:pt idx="1749">
                  <c:v>42614</c:v>
                </c:pt>
                <c:pt idx="1750">
                  <c:v>42615</c:v>
                </c:pt>
                <c:pt idx="1751">
                  <c:v>42618</c:v>
                </c:pt>
                <c:pt idx="1752">
                  <c:v>42619</c:v>
                </c:pt>
                <c:pt idx="1753">
                  <c:v>42621</c:v>
                </c:pt>
                <c:pt idx="1754">
                  <c:v>42622</c:v>
                </c:pt>
                <c:pt idx="1755">
                  <c:v>42625</c:v>
                </c:pt>
                <c:pt idx="1756">
                  <c:v>42626</c:v>
                </c:pt>
                <c:pt idx="1757">
                  <c:v>42627</c:v>
                </c:pt>
                <c:pt idx="1758">
                  <c:v>42628</c:v>
                </c:pt>
                <c:pt idx="1759">
                  <c:v>42629</c:v>
                </c:pt>
                <c:pt idx="1760">
                  <c:v>42632</c:v>
                </c:pt>
                <c:pt idx="1761">
                  <c:v>42633</c:v>
                </c:pt>
                <c:pt idx="1762">
                  <c:v>42634</c:v>
                </c:pt>
                <c:pt idx="1763">
                  <c:v>42635</c:v>
                </c:pt>
                <c:pt idx="1764">
                  <c:v>42636</c:v>
                </c:pt>
                <c:pt idx="1765">
                  <c:v>42639</c:v>
                </c:pt>
                <c:pt idx="1766">
                  <c:v>42640</c:v>
                </c:pt>
                <c:pt idx="1767">
                  <c:v>42641</c:v>
                </c:pt>
                <c:pt idx="1768">
                  <c:v>42642</c:v>
                </c:pt>
                <c:pt idx="1769">
                  <c:v>42643</c:v>
                </c:pt>
                <c:pt idx="1770">
                  <c:v>42646</c:v>
                </c:pt>
                <c:pt idx="1771">
                  <c:v>42647</c:v>
                </c:pt>
                <c:pt idx="1772">
                  <c:v>42648</c:v>
                </c:pt>
                <c:pt idx="1773">
                  <c:v>42649</c:v>
                </c:pt>
                <c:pt idx="1774">
                  <c:v>42650</c:v>
                </c:pt>
                <c:pt idx="1775">
                  <c:v>42653</c:v>
                </c:pt>
                <c:pt idx="1776">
                  <c:v>42654</c:v>
                </c:pt>
                <c:pt idx="1777">
                  <c:v>42656</c:v>
                </c:pt>
                <c:pt idx="1778">
                  <c:v>42657</c:v>
                </c:pt>
                <c:pt idx="1779">
                  <c:v>42660</c:v>
                </c:pt>
                <c:pt idx="1780">
                  <c:v>42661</c:v>
                </c:pt>
                <c:pt idx="1781">
                  <c:v>42662</c:v>
                </c:pt>
                <c:pt idx="1782">
                  <c:v>42663</c:v>
                </c:pt>
                <c:pt idx="1783">
                  <c:v>42664</c:v>
                </c:pt>
                <c:pt idx="1784">
                  <c:v>42667</c:v>
                </c:pt>
                <c:pt idx="1785">
                  <c:v>42668</c:v>
                </c:pt>
                <c:pt idx="1786">
                  <c:v>42669</c:v>
                </c:pt>
                <c:pt idx="1787">
                  <c:v>42670</c:v>
                </c:pt>
                <c:pt idx="1788">
                  <c:v>42671</c:v>
                </c:pt>
                <c:pt idx="1789">
                  <c:v>42674</c:v>
                </c:pt>
                <c:pt idx="1790">
                  <c:v>42675</c:v>
                </c:pt>
                <c:pt idx="1791">
                  <c:v>42677</c:v>
                </c:pt>
                <c:pt idx="1792">
                  <c:v>42678</c:v>
                </c:pt>
                <c:pt idx="1793">
                  <c:v>42681</c:v>
                </c:pt>
                <c:pt idx="1794">
                  <c:v>42682</c:v>
                </c:pt>
                <c:pt idx="1795">
                  <c:v>42683</c:v>
                </c:pt>
                <c:pt idx="1796">
                  <c:v>42684</c:v>
                </c:pt>
                <c:pt idx="1797">
                  <c:v>42685</c:v>
                </c:pt>
                <c:pt idx="1798">
                  <c:v>42688</c:v>
                </c:pt>
                <c:pt idx="1799">
                  <c:v>42690</c:v>
                </c:pt>
                <c:pt idx="1800">
                  <c:v>42691</c:v>
                </c:pt>
                <c:pt idx="1801">
                  <c:v>42692</c:v>
                </c:pt>
                <c:pt idx="1802">
                  <c:v>42695</c:v>
                </c:pt>
                <c:pt idx="1803">
                  <c:v>42696</c:v>
                </c:pt>
                <c:pt idx="1804">
                  <c:v>42697</c:v>
                </c:pt>
                <c:pt idx="1805">
                  <c:v>42698</c:v>
                </c:pt>
                <c:pt idx="1806">
                  <c:v>42699</c:v>
                </c:pt>
                <c:pt idx="1807">
                  <c:v>42702</c:v>
                </c:pt>
                <c:pt idx="1808">
                  <c:v>42703</c:v>
                </c:pt>
                <c:pt idx="1809">
                  <c:v>42704</c:v>
                </c:pt>
                <c:pt idx="1810">
                  <c:v>42705</c:v>
                </c:pt>
                <c:pt idx="1811">
                  <c:v>42706</c:v>
                </c:pt>
                <c:pt idx="1812">
                  <c:v>42709</c:v>
                </c:pt>
                <c:pt idx="1813">
                  <c:v>42710</c:v>
                </c:pt>
                <c:pt idx="1814">
                  <c:v>42711</c:v>
                </c:pt>
                <c:pt idx="1815">
                  <c:v>42712</c:v>
                </c:pt>
                <c:pt idx="1816">
                  <c:v>42713</c:v>
                </c:pt>
                <c:pt idx="1817">
                  <c:v>42716</c:v>
                </c:pt>
                <c:pt idx="1818">
                  <c:v>42717</c:v>
                </c:pt>
                <c:pt idx="1819">
                  <c:v>42718</c:v>
                </c:pt>
                <c:pt idx="1820">
                  <c:v>42719</c:v>
                </c:pt>
                <c:pt idx="1821">
                  <c:v>42720</c:v>
                </c:pt>
                <c:pt idx="1822">
                  <c:v>42723</c:v>
                </c:pt>
                <c:pt idx="1823">
                  <c:v>42724</c:v>
                </c:pt>
                <c:pt idx="1824">
                  <c:v>42725</c:v>
                </c:pt>
                <c:pt idx="1825">
                  <c:v>42726</c:v>
                </c:pt>
                <c:pt idx="1826">
                  <c:v>42727</c:v>
                </c:pt>
                <c:pt idx="1827">
                  <c:v>42730</c:v>
                </c:pt>
                <c:pt idx="1828">
                  <c:v>42731</c:v>
                </c:pt>
                <c:pt idx="1829">
                  <c:v>42732</c:v>
                </c:pt>
                <c:pt idx="1830">
                  <c:v>42733</c:v>
                </c:pt>
                <c:pt idx="1831">
                  <c:v>42734</c:v>
                </c:pt>
                <c:pt idx="1832">
                  <c:v>42737</c:v>
                </c:pt>
                <c:pt idx="1833">
                  <c:v>42738</c:v>
                </c:pt>
                <c:pt idx="1834">
                  <c:v>42739</c:v>
                </c:pt>
                <c:pt idx="1835">
                  <c:v>42740</c:v>
                </c:pt>
                <c:pt idx="1836">
                  <c:v>42741</c:v>
                </c:pt>
                <c:pt idx="1837">
                  <c:v>42744</c:v>
                </c:pt>
                <c:pt idx="1838">
                  <c:v>42745</c:v>
                </c:pt>
                <c:pt idx="1839">
                  <c:v>42746</c:v>
                </c:pt>
                <c:pt idx="1840">
                  <c:v>42747</c:v>
                </c:pt>
                <c:pt idx="1841">
                  <c:v>42748</c:v>
                </c:pt>
                <c:pt idx="1842">
                  <c:v>42751</c:v>
                </c:pt>
                <c:pt idx="1843">
                  <c:v>42752</c:v>
                </c:pt>
                <c:pt idx="1844">
                  <c:v>42753</c:v>
                </c:pt>
                <c:pt idx="1845">
                  <c:v>42754</c:v>
                </c:pt>
                <c:pt idx="1846">
                  <c:v>42755</c:v>
                </c:pt>
                <c:pt idx="1847">
                  <c:v>42758</c:v>
                </c:pt>
                <c:pt idx="1848">
                  <c:v>42759</c:v>
                </c:pt>
                <c:pt idx="1849">
                  <c:v>42760</c:v>
                </c:pt>
                <c:pt idx="1850">
                  <c:v>42761</c:v>
                </c:pt>
                <c:pt idx="1851">
                  <c:v>42762</c:v>
                </c:pt>
                <c:pt idx="1852">
                  <c:v>42765</c:v>
                </c:pt>
                <c:pt idx="1853">
                  <c:v>42766</c:v>
                </c:pt>
                <c:pt idx="1854">
                  <c:v>42767</c:v>
                </c:pt>
                <c:pt idx="1855">
                  <c:v>42768</c:v>
                </c:pt>
                <c:pt idx="1856">
                  <c:v>42769</c:v>
                </c:pt>
                <c:pt idx="1857">
                  <c:v>42772</c:v>
                </c:pt>
                <c:pt idx="1858">
                  <c:v>42773</c:v>
                </c:pt>
                <c:pt idx="1859">
                  <c:v>42774</c:v>
                </c:pt>
                <c:pt idx="1860">
                  <c:v>42775</c:v>
                </c:pt>
                <c:pt idx="1861">
                  <c:v>42776</c:v>
                </c:pt>
                <c:pt idx="1862">
                  <c:v>42779</c:v>
                </c:pt>
                <c:pt idx="1863">
                  <c:v>42780</c:v>
                </c:pt>
                <c:pt idx="1864">
                  <c:v>42781</c:v>
                </c:pt>
                <c:pt idx="1865">
                  <c:v>42782</c:v>
                </c:pt>
                <c:pt idx="1866">
                  <c:v>42783</c:v>
                </c:pt>
                <c:pt idx="1867">
                  <c:v>42786</c:v>
                </c:pt>
                <c:pt idx="1868">
                  <c:v>42787</c:v>
                </c:pt>
                <c:pt idx="1869">
                  <c:v>42788</c:v>
                </c:pt>
                <c:pt idx="1870">
                  <c:v>42789</c:v>
                </c:pt>
                <c:pt idx="1871">
                  <c:v>42790</c:v>
                </c:pt>
                <c:pt idx="1872">
                  <c:v>42795</c:v>
                </c:pt>
                <c:pt idx="1873">
                  <c:v>42796</c:v>
                </c:pt>
                <c:pt idx="1874">
                  <c:v>42797</c:v>
                </c:pt>
                <c:pt idx="1875">
                  <c:v>42800</c:v>
                </c:pt>
                <c:pt idx="1876">
                  <c:v>42801</c:v>
                </c:pt>
                <c:pt idx="1877">
                  <c:v>42802</c:v>
                </c:pt>
                <c:pt idx="1878">
                  <c:v>42803</c:v>
                </c:pt>
                <c:pt idx="1879">
                  <c:v>42804</c:v>
                </c:pt>
                <c:pt idx="1880">
                  <c:v>42807</c:v>
                </c:pt>
                <c:pt idx="1881">
                  <c:v>42808</c:v>
                </c:pt>
                <c:pt idx="1882">
                  <c:v>42809</c:v>
                </c:pt>
                <c:pt idx="1883">
                  <c:v>42810</c:v>
                </c:pt>
                <c:pt idx="1884">
                  <c:v>42811</c:v>
                </c:pt>
                <c:pt idx="1885">
                  <c:v>42814</c:v>
                </c:pt>
                <c:pt idx="1886">
                  <c:v>42815</c:v>
                </c:pt>
                <c:pt idx="1887">
                  <c:v>42816</c:v>
                </c:pt>
                <c:pt idx="1888">
                  <c:v>42817</c:v>
                </c:pt>
                <c:pt idx="1889">
                  <c:v>42818</c:v>
                </c:pt>
                <c:pt idx="1890">
                  <c:v>42821</c:v>
                </c:pt>
                <c:pt idx="1891">
                  <c:v>42822</c:v>
                </c:pt>
                <c:pt idx="1892">
                  <c:v>42823</c:v>
                </c:pt>
                <c:pt idx="1893">
                  <c:v>42824</c:v>
                </c:pt>
                <c:pt idx="1894">
                  <c:v>42825</c:v>
                </c:pt>
                <c:pt idx="1895">
                  <c:v>42828</c:v>
                </c:pt>
                <c:pt idx="1896">
                  <c:v>42829</c:v>
                </c:pt>
                <c:pt idx="1897">
                  <c:v>42830</c:v>
                </c:pt>
                <c:pt idx="1898">
                  <c:v>42831</c:v>
                </c:pt>
                <c:pt idx="1899">
                  <c:v>42832</c:v>
                </c:pt>
                <c:pt idx="1900">
                  <c:v>42835</c:v>
                </c:pt>
                <c:pt idx="1901">
                  <c:v>42836</c:v>
                </c:pt>
                <c:pt idx="1902">
                  <c:v>42837</c:v>
                </c:pt>
                <c:pt idx="1903">
                  <c:v>42838</c:v>
                </c:pt>
                <c:pt idx="1904">
                  <c:v>42842</c:v>
                </c:pt>
                <c:pt idx="1905">
                  <c:v>42843</c:v>
                </c:pt>
                <c:pt idx="1906">
                  <c:v>42844</c:v>
                </c:pt>
                <c:pt idx="1907">
                  <c:v>42845</c:v>
                </c:pt>
                <c:pt idx="1908">
                  <c:v>42849</c:v>
                </c:pt>
                <c:pt idx="1909">
                  <c:v>42850</c:v>
                </c:pt>
                <c:pt idx="1910">
                  <c:v>42851</c:v>
                </c:pt>
                <c:pt idx="1911">
                  <c:v>42852</c:v>
                </c:pt>
                <c:pt idx="1912">
                  <c:v>42853</c:v>
                </c:pt>
                <c:pt idx="1913">
                  <c:v>42857</c:v>
                </c:pt>
                <c:pt idx="1914">
                  <c:v>42858</c:v>
                </c:pt>
                <c:pt idx="1915">
                  <c:v>42859</c:v>
                </c:pt>
                <c:pt idx="1916">
                  <c:v>42860</c:v>
                </c:pt>
                <c:pt idx="1917">
                  <c:v>42863</c:v>
                </c:pt>
                <c:pt idx="1918">
                  <c:v>42864</c:v>
                </c:pt>
                <c:pt idx="1919">
                  <c:v>42865</c:v>
                </c:pt>
                <c:pt idx="1920">
                  <c:v>42866</c:v>
                </c:pt>
                <c:pt idx="1921">
                  <c:v>42867</c:v>
                </c:pt>
                <c:pt idx="1922">
                  <c:v>42870</c:v>
                </c:pt>
                <c:pt idx="1923">
                  <c:v>42871</c:v>
                </c:pt>
                <c:pt idx="1924">
                  <c:v>42872</c:v>
                </c:pt>
                <c:pt idx="1925">
                  <c:v>42873</c:v>
                </c:pt>
                <c:pt idx="1926">
                  <c:v>42874</c:v>
                </c:pt>
                <c:pt idx="1927">
                  <c:v>42877</c:v>
                </c:pt>
                <c:pt idx="1928">
                  <c:v>42878</c:v>
                </c:pt>
                <c:pt idx="1929">
                  <c:v>42879</c:v>
                </c:pt>
                <c:pt idx="1930">
                  <c:v>42880</c:v>
                </c:pt>
                <c:pt idx="1931">
                  <c:v>42881</c:v>
                </c:pt>
                <c:pt idx="1932">
                  <c:v>42884</c:v>
                </c:pt>
                <c:pt idx="1933">
                  <c:v>42885</c:v>
                </c:pt>
                <c:pt idx="1934">
                  <c:v>42886</c:v>
                </c:pt>
                <c:pt idx="1935">
                  <c:v>42887</c:v>
                </c:pt>
                <c:pt idx="1936">
                  <c:v>42888</c:v>
                </c:pt>
                <c:pt idx="1937">
                  <c:v>42891</c:v>
                </c:pt>
                <c:pt idx="1938">
                  <c:v>42892</c:v>
                </c:pt>
                <c:pt idx="1939">
                  <c:v>42893</c:v>
                </c:pt>
                <c:pt idx="1940">
                  <c:v>42894</c:v>
                </c:pt>
                <c:pt idx="1941">
                  <c:v>42895</c:v>
                </c:pt>
                <c:pt idx="1942">
                  <c:v>42898</c:v>
                </c:pt>
                <c:pt idx="1943">
                  <c:v>42899</c:v>
                </c:pt>
                <c:pt idx="1944">
                  <c:v>42900</c:v>
                </c:pt>
                <c:pt idx="1945">
                  <c:v>42902</c:v>
                </c:pt>
                <c:pt idx="1946">
                  <c:v>42905</c:v>
                </c:pt>
                <c:pt idx="1947">
                  <c:v>42906</c:v>
                </c:pt>
                <c:pt idx="1948">
                  <c:v>42907</c:v>
                </c:pt>
                <c:pt idx="1949">
                  <c:v>42908</c:v>
                </c:pt>
                <c:pt idx="1950">
                  <c:v>42909</c:v>
                </c:pt>
                <c:pt idx="1951">
                  <c:v>42912</c:v>
                </c:pt>
                <c:pt idx="1952">
                  <c:v>42913</c:v>
                </c:pt>
                <c:pt idx="1953">
                  <c:v>42914</c:v>
                </c:pt>
                <c:pt idx="1954">
                  <c:v>42915</c:v>
                </c:pt>
                <c:pt idx="1955">
                  <c:v>42916</c:v>
                </c:pt>
                <c:pt idx="1956">
                  <c:v>42919</c:v>
                </c:pt>
                <c:pt idx="1957">
                  <c:v>42920</c:v>
                </c:pt>
                <c:pt idx="1958">
                  <c:v>42921</c:v>
                </c:pt>
                <c:pt idx="1959">
                  <c:v>42922</c:v>
                </c:pt>
                <c:pt idx="1960">
                  <c:v>42923</c:v>
                </c:pt>
                <c:pt idx="1961">
                  <c:v>42926</c:v>
                </c:pt>
                <c:pt idx="1962">
                  <c:v>42927</c:v>
                </c:pt>
                <c:pt idx="1963">
                  <c:v>42928</c:v>
                </c:pt>
                <c:pt idx="1964">
                  <c:v>42929</c:v>
                </c:pt>
                <c:pt idx="1965">
                  <c:v>42930</c:v>
                </c:pt>
                <c:pt idx="1966">
                  <c:v>42933</c:v>
                </c:pt>
                <c:pt idx="1967">
                  <c:v>42934</c:v>
                </c:pt>
                <c:pt idx="1968">
                  <c:v>42935</c:v>
                </c:pt>
                <c:pt idx="1969">
                  <c:v>42936</c:v>
                </c:pt>
                <c:pt idx="1970">
                  <c:v>42937</c:v>
                </c:pt>
                <c:pt idx="1971">
                  <c:v>42940</c:v>
                </c:pt>
                <c:pt idx="1972">
                  <c:v>42941</c:v>
                </c:pt>
                <c:pt idx="1973">
                  <c:v>42942</c:v>
                </c:pt>
                <c:pt idx="1974">
                  <c:v>42943</c:v>
                </c:pt>
                <c:pt idx="1975">
                  <c:v>42944</c:v>
                </c:pt>
                <c:pt idx="1976">
                  <c:v>42947</c:v>
                </c:pt>
                <c:pt idx="1977">
                  <c:v>42948</c:v>
                </c:pt>
                <c:pt idx="1978">
                  <c:v>42949</c:v>
                </c:pt>
                <c:pt idx="1979">
                  <c:v>42950</c:v>
                </c:pt>
                <c:pt idx="1980">
                  <c:v>42951</c:v>
                </c:pt>
                <c:pt idx="1981">
                  <c:v>42954</c:v>
                </c:pt>
                <c:pt idx="1982">
                  <c:v>42955</c:v>
                </c:pt>
                <c:pt idx="1983">
                  <c:v>42956</c:v>
                </c:pt>
                <c:pt idx="1984">
                  <c:v>42957</c:v>
                </c:pt>
                <c:pt idx="1985">
                  <c:v>42958</c:v>
                </c:pt>
                <c:pt idx="1986">
                  <c:v>42961</c:v>
                </c:pt>
                <c:pt idx="1987">
                  <c:v>42962</c:v>
                </c:pt>
                <c:pt idx="1988">
                  <c:v>42963</c:v>
                </c:pt>
                <c:pt idx="1989">
                  <c:v>42964</c:v>
                </c:pt>
                <c:pt idx="1990">
                  <c:v>42965</c:v>
                </c:pt>
                <c:pt idx="1991">
                  <c:v>42968</c:v>
                </c:pt>
                <c:pt idx="1992">
                  <c:v>42969</c:v>
                </c:pt>
                <c:pt idx="1993">
                  <c:v>42970</c:v>
                </c:pt>
                <c:pt idx="1994">
                  <c:v>42971</c:v>
                </c:pt>
                <c:pt idx="1995">
                  <c:v>42972</c:v>
                </c:pt>
                <c:pt idx="1996">
                  <c:v>42975</c:v>
                </c:pt>
                <c:pt idx="1997">
                  <c:v>42976</c:v>
                </c:pt>
                <c:pt idx="1998">
                  <c:v>42977</c:v>
                </c:pt>
                <c:pt idx="1999">
                  <c:v>42978</c:v>
                </c:pt>
                <c:pt idx="2000">
                  <c:v>42979</c:v>
                </c:pt>
                <c:pt idx="2001">
                  <c:v>42982</c:v>
                </c:pt>
                <c:pt idx="2002">
                  <c:v>42983</c:v>
                </c:pt>
                <c:pt idx="2003">
                  <c:v>42984</c:v>
                </c:pt>
                <c:pt idx="2004">
                  <c:v>42986</c:v>
                </c:pt>
                <c:pt idx="2005">
                  <c:v>42989</c:v>
                </c:pt>
                <c:pt idx="2006">
                  <c:v>42990</c:v>
                </c:pt>
                <c:pt idx="2007">
                  <c:v>42991</c:v>
                </c:pt>
                <c:pt idx="2008">
                  <c:v>42992</c:v>
                </c:pt>
                <c:pt idx="2009">
                  <c:v>42993</c:v>
                </c:pt>
                <c:pt idx="2010">
                  <c:v>42996</c:v>
                </c:pt>
                <c:pt idx="2011">
                  <c:v>42997</c:v>
                </c:pt>
                <c:pt idx="2012">
                  <c:v>42998</c:v>
                </c:pt>
                <c:pt idx="2013">
                  <c:v>42999</c:v>
                </c:pt>
                <c:pt idx="2014">
                  <c:v>43000</c:v>
                </c:pt>
                <c:pt idx="2015">
                  <c:v>43003</c:v>
                </c:pt>
                <c:pt idx="2016">
                  <c:v>43004</c:v>
                </c:pt>
                <c:pt idx="2017">
                  <c:v>43005</c:v>
                </c:pt>
                <c:pt idx="2018">
                  <c:v>43006</c:v>
                </c:pt>
                <c:pt idx="2019">
                  <c:v>43007</c:v>
                </c:pt>
                <c:pt idx="2020">
                  <c:v>43010</c:v>
                </c:pt>
                <c:pt idx="2021">
                  <c:v>43011</c:v>
                </c:pt>
                <c:pt idx="2022">
                  <c:v>43012</c:v>
                </c:pt>
                <c:pt idx="2023">
                  <c:v>43013</c:v>
                </c:pt>
                <c:pt idx="2024">
                  <c:v>43014</c:v>
                </c:pt>
                <c:pt idx="2025">
                  <c:v>43017</c:v>
                </c:pt>
                <c:pt idx="2026">
                  <c:v>43018</c:v>
                </c:pt>
                <c:pt idx="2027">
                  <c:v>43019</c:v>
                </c:pt>
                <c:pt idx="2028">
                  <c:v>43021</c:v>
                </c:pt>
                <c:pt idx="2029">
                  <c:v>43024</c:v>
                </c:pt>
                <c:pt idx="2030">
                  <c:v>43025</c:v>
                </c:pt>
                <c:pt idx="2031">
                  <c:v>43026</c:v>
                </c:pt>
                <c:pt idx="2032">
                  <c:v>43027</c:v>
                </c:pt>
                <c:pt idx="2033">
                  <c:v>43028</c:v>
                </c:pt>
                <c:pt idx="2034">
                  <c:v>43031</c:v>
                </c:pt>
                <c:pt idx="2035">
                  <c:v>43032</c:v>
                </c:pt>
                <c:pt idx="2036">
                  <c:v>43033</c:v>
                </c:pt>
                <c:pt idx="2037">
                  <c:v>43034</c:v>
                </c:pt>
                <c:pt idx="2038">
                  <c:v>43035</c:v>
                </c:pt>
                <c:pt idx="2039">
                  <c:v>43038</c:v>
                </c:pt>
                <c:pt idx="2040">
                  <c:v>43039</c:v>
                </c:pt>
                <c:pt idx="2041">
                  <c:v>43040</c:v>
                </c:pt>
                <c:pt idx="2042">
                  <c:v>43042</c:v>
                </c:pt>
                <c:pt idx="2043">
                  <c:v>43045</c:v>
                </c:pt>
                <c:pt idx="2044">
                  <c:v>43046</c:v>
                </c:pt>
                <c:pt idx="2045">
                  <c:v>43047</c:v>
                </c:pt>
                <c:pt idx="2046">
                  <c:v>43048</c:v>
                </c:pt>
                <c:pt idx="2047">
                  <c:v>43049</c:v>
                </c:pt>
                <c:pt idx="2048">
                  <c:v>43052</c:v>
                </c:pt>
                <c:pt idx="2049">
                  <c:v>43053</c:v>
                </c:pt>
                <c:pt idx="2050">
                  <c:v>43055</c:v>
                </c:pt>
                <c:pt idx="2051">
                  <c:v>43056</c:v>
                </c:pt>
                <c:pt idx="2052">
                  <c:v>43060</c:v>
                </c:pt>
                <c:pt idx="2053">
                  <c:v>43061</c:v>
                </c:pt>
                <c:pt idx="2054">
                  <c:v>43062</c:v>
                </c:pt>
                <c:pt idx="2055">
                  <c:v>43063</c:v>
                </c:pt>
                <c:pt idx="2056">
                  <c:v>43066</c:v>
                </c:pt>
                <c:pt idx="2057">
                  <c:v>43067</c:v>
                </c:pt>
                <c:pt idx="2058">
                  <c:v>43068</c:v>
                </c:pt>
                <c:pt idx="2059">
                  <c:v>43069</c:v>
                </c:pt>
                <c:pt idx="2060">
                  <c:v>43070</c:v>
                </c:pt>
                <c:pt idx="2061">
                  <c:v>43073</c:v>
                </c:pt>
                <c:pt idx="2062">
                  <c:v>43074</c:v>
                </c:pt>
                <c:pt idx="2063">
                  <c:v>43075</c:v>
                </c:pt>
                <c:pt idx="2064">
                  <c:v>43076</c:v>
                </c:pt>
                <c:pt idx="2065">
                  <c:v>43077</c:v>
                </c:pt>
                <c:pt idx="2066">
                  <c:v>43080</c:v>
                </c:pt>
                <c:pt idx="2067">
                  <c:v>43081</c:v>
                </c:pt>
                <c:pt idx="2068">
                  <c:v>43082</c:v>
                </c:pt>
                <c:pt idx="2069">
                  <c:v>43083</c:v>
                </c:pt>
                <c:pt idx="2070">
                  <c:v>43084</c:v>
                </c:pt>
                <c:pt idx="2071">
                  <c:v>43087</c:v>
                </c:pt>
                <c:pt idx="2072">
                  <c:v>43088</c:v>
                </c:pt>
                <c:pt idx="2073">
                  <c:v>43089</c:v>
                </c:pt>
                <c:pt idx="2074">
                  <c:v>43090</c:v>
                </c:pt>
                <c:pt idx="2075">
                  <c:v>43091</c:v>
                </c:pt>
                <c:pt idx="2076">
                  <c:v>43095</c:v>
                </c:pt>
                <c:pt idx="2077">
                  <c:v>43096</c:v>
                </c:pt>
                <c:pt idx="2078">
                  <c:v>43097</c:v>
                </c:pt>
                <c:pt idx="2079">
                  <c:v>43098</c:v>
                </c:pt>
                <c:pt idx="2080">
                  <c:v>43102</c:v>
                </c:pt>
                <c:pt idx="2081">
                  <c:v>43103</c:v>
                </c:pt>
                <c:pt idx="2082">
                  <c:v>43104</c:v>
                </c:pt>
                <c:pt idx="2083">
                  <c:v>43105</c:v>
                </c:pt>
                <c:pt idx="2084">
                  <c:v>43108</c:v>
                </c:pt>
                <c:pt idx="2085">
                  <c:v>43109</c:v>
                </c:pt>
                <c:pt idx="2086">
                  <c:v>43110</c:v>
                </c:pt>
                <c:pt idx="2087">
                  <c:v>43111</c:v>
                </c:pt>
                <c:pt idx="2088">
                  <c:v>43112</c:v>
                </c:pt>
                <c:pt idx="2089">
                  <c:v>43115</c:v>
                </c:pt>
                <c:pt idx="2090">
                  <c:v>43116</c:v>
                </c:pt>
                <c:pt idx="2091">
                  <c:v>43117</c:v>
                </c:pt>
                <c:pt idx="2092">
                  <c:v>43118</c:v>
                </c:pt>
                <c:pt idx="2093">
                  <c:v>43119</c:v>
                </c:pt>
                <c:pt idx="2094">
                  <c:v>43122</c:v>
                </c:pt>
                <c:pt idx="2095">
                  <c:v>43123</c:v>
                </c:pt>
                <c:pt idx="2096">
                  <c:v>43124</c:v>
                </c:pt>
                <c:pt idx="2097">
                  <c:v>43126</c:v>
                </c:pt>
                <c:pt idx="2098">
                  <c:v>43129</c:v>
                </c:pt>
                <c:pt idx="2099">
                  <c:v>43130</c:v>
                </c:pt>
                <c:pt idx="2100">
                  <c:v>43131</c:v>
                </c:pt>
                <c:pt idx="2101">
                  <c:v>43132</c:v>
                </c:pt>
                <c:pt idx="2102">
                  <c:v>43133</c:v>
                </c:pt>
                <c:pt idx="2103">
                  <c:v>43136</c:v>
                </c:pt>
                <c:pt idx="2104">
                  <c:v>43137</c:v>
                </c:pt>
                <c:pt idx="2105">
                  <c:v>43138</c:v>
                </c:pt>
                <c:pt idx="2106">
                  <c:v>43139</c:v>
                </c:pt>
                <c:pt idx="2107">
                  <c:v>43140</c:v>
                </c:pt>
                <c:pt idx="2108">
                  <c:v>43145</c:v>
                </c:pt>
                <c:pt idx="2109">
                  <c:v>43146</c:v>
                </c:pt>
                <c:pt idx="2110">
                  <c:v>43147</c:v>
                </c:pt>
                <c:pt idx="2111">
                  <c:v>43150</c:v>
                </c:pt>
                <c:pt idx="2112">
                  <c:v>43151</c:v>
                </c:pt>
                <c:pt idx="2113">
                  <c:v>43152</c:v>
                </c:pt>
                <c:pt idx="2114">
                  <c:v>43153</c:v>
                </c:pt>
                <c:pt idx="2115">
                  <c:v>43154</c:v>
                </c:pt>
                <c:pt idx="2116">
                  <c:v>43157</c:v>
                </c:pt>
                <c:pt idx="2117">
                  <c:v>43158</c:v>
                </c:pt>
                <c:pt idx="2118">
                  <c:v>43159</c:v>
                </c:pt>
                <c:pt idx="2119">
                  <c:v>43160</c:v>
                </c:pt>
                <c:pt idx="2120">
                  <c:v>43161</c:v>
                </c:pt>
                <c:pt idx="2121">
                  <c:v>43164</c:v>
                </c:pt>
                <c:pt idx="2122">
                  <c:v>43165</c:v>
                </c:pt>
                <c:pt idx="2123">
                  <c:v>43166</c:v>
                </c:pt>
                <c:pt idx="2124">
                  <c:v>43167</c:v>
                </c:pt>
                <c:pt idx="2125">
                  <c:v>43168</c:v>
                </c:pt>
                <c:pt idx="2126">
                  <c:v>43171</c:v>
                </c:pt>
                <c:pt idx="2127">
                  <c:v>43172</c:v>
                </c:pt>
                <c:pt idx="2128">
                  <c:v>43173</c:v>
                </c:pt>
                <c:pt idx="2129">
                  <c:v>43174</c:v>
                </c:pt>
                <c:pt idx="2130">
                  <c:v>43175</c:v>
                </c:pt>
                <c:pt idx="2131">
                  <c:v>43178</c:v>
                </c:pt>
                <c:pt idx="2132">
                  <c:v>43179</c:v>
                </c:pt>
                <c:pt idx="2133">
                  <c:v>43180</c:v>
                </c:pt>
                <c:pt idx="2134">
                  <c:v>43181</c:v>
                </c:pt>
                <c:pt idx="2135">
                  <c:v>43182</c:v>
                </c:pt>
                <c:pt idx="2136">
                  <c:v>43185</c:v>
                </c:pt>
                <c:pt idx="2137">
                  <c:v>43186</c:v>
                </c:pt>
                <c:pt idx="2138">
                  <c:v>43187</c:v>
                </c:pt>
                <c:pt idx="2139">
                  <c:v>43188</c:v>
                </c:pt>
                <c:pt idx="2140">
                  <c:v>43192</c:v>
                </c:pt>
                <c:pt idx="2141">
                  <c:v>43193</c:v>
                </c:pt>
                <c:pt idx="2142">
                  <c:v>43194</c:v>
                </c:pt>
                <c:pt idx="2143">
                  <c:v>43195</c:v>
                </c:pt>
                <c:pt idx="2144">
                  <c:v>43196</c:v>
                </c:pt>
                <c:pt idx="2145">
                  <c:v>43199</c:v>
                </c:pt>
                <c:pt idx="2146">
                  <c:v>43200</c:v>
                </c:pt>
                <c:pt idx="2147">
                  <c:v>43201</c:v>
                </c:pt>
                <c:pt idx="2148">
                  <c:v>43202</c:v>
                </c:pt>
                <c:pt idx="2149">
                  <c:v>43203</c:v>
                </c:pt>
                <c:pt idx="2150">
                  <c:v>43206</c:v>
                </c:pt>
                <c:pt idx="2151">
                  <c:v>43207</c:v>
                </c:pt>
                <c:pt idx="2152">
                  <c:v>43208</c:v>
                </c:pt>
                <c:pt idx="2153">
                  <c:v>43209</c:v>
                </c:pt>
                <c:pt idx="2154">
                  <c:v>43210</c:v>
                </c:pt>
                <c:pt idx="2155">
                  <c:v>43213</c:v>
                </c:pt>
                <c:pt idx="2156">
                  <c:v>43214</c:v>
                </c:pt>
                <c:pt idx="2157">
                  <c:v>43215</c:v>
                </c:pt>
                <c:pt idx="2158">
                  <c:v>43216</c:v>
                </c:pt>
                <c:pt idx="2159">
                  <c:v>43217</c:v>
                </c:pt>
                <c:pt idx="2160">
                  <c:v>43220</c:v>
                </c:pt>
                <c:pt idx="2161">
                  <c:v>43222</c:v>
                </c:pt>
                <c:pt idx="2162">
                  <c:v>43223</c:v>
                </c:pt>
                <c:pt idx="2163">
                  <c:v>43224</c:v>
                </c:pt>
                <c:pt idx="2164">
                  <c:v>43227</c:v>
                </c:pt>
                <c:pt idx="2165">
                  <c:v>43228</c:v>
                </c:pt>
                <c:pt idx="2166">
                  <c:v>43229</c:v>
                </c:pt>
                <c:pt idx="2167">
                  <c:v>43230</c:v>
                </c:pt>
                <c:pt idx="2168">
                  <c:v>43231</c:v>
                </c:pt>
                <c:pt idx="2169">
                  <c:v>43234</c:v>
                </c:pt>
                <c:pt idx="2170">
                  <c:v>43235</c:v>
                </c:pt>
                <c:pt idx="2171">
                  <c:v>43236</c:v>
                </c:pt>
                <c:pt idx="2172">
                  <c:v>43237</c:v>
                </c:pt>
                <c:pt idx="2173">
                  <c:v>43238</c:v>
                </c:pt>
                <c:pt idx="2174">
                  <c:v>43241</c:v>
                </c:pt>
                <c:pt idx="2175">
                  <c:v>43242</c:v>
                </c:pt>
                <c:pt idx="2176">
                  <c:v>43243</c:v>
                </c:pt>
                <c:pt idx="2177">
                  <c:v>43244</c:v>
                </c:pt>
                <c:pt idx="2178">
                  <c:v>43245</c:v>
                </c:pt>
                <c:pt idx="2179">
                  <c:v>43248</c:v>
                </c:pt>
                <c:pt idx="2180">
                  <c:v>43249</c:v>
                </c:pt>
                <c:pt idx="2181">
                  <c:v>43250</c:v>
                </c:pt>
                <c:pt idx="2182">
                  <c:v>43252</c:v>
                </c:pt>
                <c:pt idx="2183">
                  <c:v>43255</c:v>
                </c:pt>
                <c:pt idx="2184">
                  <c:v>43256</c:v>
                </c:pt>
                <c:pt idx="2185">
                  <c:v>43257</c:v>
                </c:pt>
                <c:pt idx="2186">
                  <c:v>43258</c:v>
                </c:pt>
                <c:pt idx="2187">
                  <c:v>43259</c:v>
                </c:pt>
                <c:pt idx="2188">
                  <c:v>43262</c:v>
                </c:pt>
                <c:pt idx="2189">
                  <c:v>43263</c:v>
                </c:pt>
                <c:pt idx="2190">
                  <c:v>43264</c:v>
                </c:pt>
                <c:pt idx="2191">
                  <c:v>43265</c:v>
                </c:pt>
                <c:pt idx="2192">
                  <c:v>43266</c:v>
                </c:pt>
                <c:pt idx="2193">
                  <c:v>43269</c:v>
                </c:pt>
                <c:pt idx="2194">
                  <c:v>43270</c:v>
                </c:pt>
                <c:pt idx="2195">
                  <c:v>43271</c:v>
                </c:pt>
                <c:pt idx="2196">
                  <c:v>43272</c:v>
                </c:pt>
                <c:pt idx="2197">
                  <c:v>43273</c:v>
                </c:pt>
                <c:pt idx="2198">
                  <c:v>43276</c:v>
                </c:pt>
                <c:pt idx="2199">
                  <c:v>43277</c:v>
                </c:pt>
                <c:pt idx="2200">
                  <c:v>43278</c:v>
                </c:pt>
                <c:pt idx="2201">
                  <c:v>43279</c:v>
                </c:pt>
                <c:pt idx="2202">
                  <c:v>43280</c:v>
                </c:pt>
                <c:pt idx="2203">
                  <c:v>43283</c:v>
                </c:pt>
                <c:pt idx="2204">
                  <c:v>43284</c:v>
                </c:pt>
                <c:pt idx="2205">
                  <c:v>43285</c:v>
                </c:pt>
                <c:pt idx="2206">
                  <c:v>43286</c:v>
                </c:pt>
                <c:pt idx="2207">
                  <c:v>43287</c:v>
                </c:pt>
                <c:pt idx="2208">
                  <c:v>43290</c:v>
                </c:pt>
                <c:pt idx="2209">
                  <c:v>43291</c:v>
                </c:pt>
                <c:pt idx="2210">
                  <c:v>43292</c:v>
                </c:pt>
                <c:pt idx="2211">
                  <c:v>43293</c:v>
                </c:pt>
                <c:pt idx="2212">
                  <c:v>43294</c:v>
                </c:pt>
                <c:pt idx="2213">
                  <c:v>43297</c:v>
                </c:pt>
                <c:pt idx="2214">
                  <c:v>43298</c:v>
                </c:pt>
                <c:pt idx="2215">
                  <c:v>43299</c:v>
                </c:pt>
                <c:pt idx="2216">
                  <c:v>43300</c:v>
                </c:pt>
                <c:pt idx="2217">
                  <c:v>43301</c:v>
                </c:pt>
                <c:pt idx="2218">
                  <c:v>43304</c:v>
                </c:pt>
                <c:pt idx="2219">
                  <c:v>43305</c:v>
                </c:pt>
                <c:pt idx="2220">
                  <c:v>43306</c:v>
                </c:pt>
                <c:pt idx="2221">
                  <c:v>43307</c:v>
                </c:pt>
                <c:pt idx="2222">
                  <c:v>43308</c:v>
                </c:pt>
                <c:pt idx="2223">
                  <c:v>43311</c:v>
                </c:pt>
                <c:pt idx="2224">
                  <c:v>43312</c:v>
                </c:pt>
                <c:pt idx="2225">
                  <c:v>43313</c:v>
                </c:pt>
                <c:pt idx="2226">
                  <c:v>43314</c:v>
                </c:pt>
                <c:pt idx="2227">
                  <c:v>43315</c:v>
                </c:pt>
                <c:pt idx="2228">
                  <c:v>43318</c:v>
                </c:pt>
                <c:pt idx="2229">
                  <c:v>43319</c:v>
                </c:pt>
                <c:pt idx="2230">
                  <c:v>43320</c:v>
                </c:pt>
                <c:pt idx="2231">
                  <c:v>43321</c:v>
                </c:pt>
                <c:pt idx="2232">
                  <c:v>43322</c:v>
                </c:pt>
                <c:pt idx="2233">
                  <c:v>43325</c:v>
                </c:pt>
                <c:pt idx="2234">
                  <c:v>43326</c:v>
                </c:pt>
                <c:pt idx="2235">
                  <c:v>43327</c:v>
                </c:pt>
                <c:pt idx="2236">
                  <c:v>43328</c:v>
                </c:pt>
                <c:pt idx="2237">
                  <c:v>43329</c:v>
                </c:pt>
                <c:pt idx="2238">
                  <c:v>43332</c:v>
                </c:pt>
                <c:pt idx="2239">
                  <c:v>43333</c:v>
                </c:pt>
                <c:pt idx="2240">
                  <c:v>43334</c:v>
                </c:pt>
                <c:pt idx="2241">
                  <c:v>43335</c:v>
                </c:pt>
                <c:pt idx="2242">
                  <c:v>43336</c:v>
                </c:pt>
                <c:pt idx="2243">
                  <c:v>43339</c:v>
                </c:pt>
                <c:pt idx="2244">
                  <c:v>43340</c:v>
                </c:pt>
                <c:pt idx="2245">
                  <c:v>43341</c:v>
                </c:pt>
                <c:pt idx="2246">
                  <c:v>43342</c:v>
                </c:pt>
                <c:pt idx="2247">
                  <c:v>43343</c:v>
                </c:pt>
                <c:pt idx="2248">
                  <c:v>43346</c:v>
                </c:pt>
                <c:pt idx="2249">
                  <c:v>43347</c:v>
                </c:pt>
                <c:pt idx="2250">
                  <c:v>43348</c:v>
                </c:pt>
                <c:pt idx="2251">
                  <c:v>43349</c:v>
                </c:pt>
                <c:pt idx="2252">
                  <c:v>43353</c:v>
                </c:pt>
                <c:pt idx="2253">
                  <c:v>43354</c:v>
                </c:pt>
                <c:pt idx="2254">
                  <c:v>43355</c:v>
                </c:pt>
                <c:pt idx="2255">
                  <c:v>43356</c:v>
                </c:pt>
                <c:pt idx="2256">
                  <c:v>43357</c:v>
                </c:pt>
                <c:pt idx="2257">
                  <c:v>43360</c:v>
                </c:pt>
                <c:pt idx="2258">
                  <c:v>43361</c:v>
                </c:pt>
                <c:pt idx="2259">
                  <c:v>43362</c:v>
                </c:pt>
                <c:pt idx="2260">
                  <c:v>43363</c:v>
                </c:pt>
                <c:pt idx="2261">
                  <c:v>43364</c:v>
                </c:pt>
                <c:pt idx="2262">
                  <c:v>43367</c:v>
                </c:pt>
                <c:pt idx="2263">
                  <c:v>43368</c:v>
                </c:pt>
                <c:pt idx="2264">
                  <c:v>43369</c:v>
                </c:pt>
                <c:pt idx="2265">
                  <c:v>43370</c:v>
                </c:pt>
                <c:pt idx="2266">
                  <c:v>43371</c:v>
                </c:pt>
                <c:pt idx="2267">
                  <c:v>43374</c:v>
                </c:pt>
                <c:pt idx="2268">
                  <c:v>43375</c:v>
                </c:pt>
                <c:pt idx="2269">
                  <c:v>43376</c:v>
                </c:pt>
                <c:pt idx="2270">
                  <c:v>43377</c:v>
                </c:pt>
                <c:pt idx="2271">
                  <c:v>43378</c:v>
                </c:pt>
                <c:pt idx="2272">
                  <c:v>43381</c:v>
                </c:pt>
                <c:pt idx="2273">
                  <c:v>43382</c:v>
                </c:pt>
                <c:pt idx="2274">
                  <c:v>43383</c:v>
                </c:pt>
                <c:pt idx="2275">
                  <c:v>43384</c:v>
                </c:pt>
                <c:pt idx="2276">
                  <c:v>43388</c:v>
                </c:pt>
                <c:pt idx="2277">
                  <c:v>43389</c:v>
                </c:pt>
                <c:pt idx="2278">
                  <c:v>43390</c:v>
                </c:pt>
                <c:pt idx="2279">
                  <c:v>43391</c:v>
                </c:pt>
                <c:pt idx="2280">
                  <c:v>43392</c:v>
                </c:pt>
                <c:pt idx="2281">
                  <c:v>43395</c:v>
                </c:pt>
                <c:pt idx="2282">
                  <c:v>43396</c:v>
                </c:pt>
                <c:pt idx="2283">
                  <c:v>43397</c:v>
                </c:pt>
                <c:pt idx="2284">
                  <c:v>43398</c:v>
                </c:pt>
                <c:pt idx="2285">
                  <c:v>43399</c:v>
                </c:pt>
                <c:pt idx="2286">
                  <c:v>43402</c:v>
                </c:pt>
                <c:pt idx="2287">
                  <c:v>43403</c:v>
                </c:pt>
                <c:pt idx="2288">
                  <c:v>43404</c:v>
                </c:pt>
                <c:pt idx="2289">
                  <c:v>43405</c:v>
                </c:pt>
                <c:pt idx="2290">
                  <c:v>43409</c:v>
                </c:pt>
                <c:pt idx="2291">
                  <c:v>43410</c:v>
                </c:pt>
                <c:pt idx="2292">
                  <c:v>43411</c:v>
                </c:pt>
                <c:pt idx="2293">
                  <c:v>43412</c:v>
                </c:pt>
                <c:pt idx="2294">
                  <c:v>43413</c:v>
                </c:pt>
                <c:pt idx="2295">
                  <c:v>43416</c:v>
                </c:pt>
                <c:pt idx="2296">
                  <c:v>43417</c:v>
                </c:pt>
                <c:pt idx="2297">
                  <c:v>43418</c:v>
                </c:pt>
                <c:pt idx="2298">
                  <c:v>43420</c:v>
                </c:pt>
                <c:pt idx="2299">
                  <c:v>43423</c:v>
                </c:pt>
                <c:pt idx="2300">
                  <c:v>43425</c:v>
                </c:pt>
                <c:pt idx="2301">
                  <c:v>43426</c:v>
                </c:pt>
                <c:pt idx="2302">
                  <c:v>43427</c:v>
                </c:pt>
                <c:pt idx="2303">
                  <c:v>43430</c:v>
                </c:pt>
                <c:pt idx="2304">
                  <c:v>43431</c:v>
                </c:pt>
                <c:pt idx="2305">
                  <c:v>43432</c:v>
                </c:pt>
                <c:pt idx="2306">
                  <c:v>43433</c:v>
                </c:pt>
                <c:pt idx="2307">
                  <c:v>43434</c:v>
                </c:pt>
                <c:pt idx="2308">
                  <c:v>43437</c:v>
                </c:pt>
                <c:pt idx="2309">
                  <c:v>43438</c:v>
                </c:pt>
                <c:pt idx="2310">
                  <c:v>43439</c:v>
                </c:pt>
                <c:pt idx="2311">
                  <c:v>43440</c:v>
                </c:pt>
                <c:pt idx="2312">
                  <c:v>43441</c:v>
                </c:pt>
                <c:pt idx="2313">
                  <c:v>43444</c:v>
                </c:pt>
                <c:pt idx="2314">
                  <c:v>43445</c:v>
                </c:pt>
                <c:pt idx="2315">
                  <c:v>43446</c:v>
                </c:pt>
                <c:pt idx="2316">
                  <c:v>43447</c:v>
                </c:pt>
                <c:pt idx="2317">
                  <c:v>43448</c:v>
                </c:pt>
                <c:pt idx="2318">
                  <c:v>43451</c:v>
                </c:pt>
                <c:pt idx="2319">
                  <c:v>43452</c:v>
                </c:pt>
                <c:pt idx="2320">
                  <c:v>43453</c:v>
                </c:pt>
                <c:pt idx="2321">
                  <c:v>43454</c:v>
                </c:pt>
                <c:pt idx="2322">
                  <c:v>43455</c:v>
                </c:pt>
                <c:pt idx="2323">
                  <c:v>43458</c:v>
                </c:pt>
                <c:pt idx="2324">
                  <c:v>43460</c:v>
                </c:pt>
                <c:pt idx="2325">
                  <c:v>43461</c:v>
                </c:pt>
                <c:pt idx="2326">
                  <c:v>43462</c:v>
                </c:pt>
                <c:pt idx="2327">
                  <c:v>43464</c:v>
                </c:pt>
                <c:pt idx="2328">
                  <c:v>43465</c:v>
                </c:pt>
                <c:pt idx="2329">
                  <c:v>43467</c:v>
                </c:pt>
                <c:pt idx="2330">
                  <c:v>43468</c:v>
                </c:pt>
                <c:pt idx="2331">
                  <c:v>43469</c:v>
                </c:pt>
                <c:pt idx="2332">
                  <c:v>43472</c:v>
                </c:pt>
                <c:pt idx="2333">
                  <c:v>43473</c:v>
                </c:pt>
                <c:pt idx="2334">
                  <c:v>43474</c:v>
                </c:pt>
                <c:pt idx="2335">
                  <c:v>43475</c:v>
                </c:pt>
                <c:pt idx="2336">
                  <c:v>43476</c:v>
                </c:pt>
                <c:pt idx="2337">
                  <c:v>43479</c:v>
                </c:pt>
                <c:pt idx="2338">
                  <c:v>43480</c:v>
                </c:pt>
                <c:pt idx="2339">
                  <c:v>43481</c:v>
                </c:pt>
                <c:pt idx="2340">
                  <c:v>43482</c:v>
                </c:pt>
                <c:pt idx="2341">
                  <c:v>43483</c:v>
                </c:pt>
                <c:pt idx="2342">
                  <c:v>43486</c:v>
                </c:pt>
                <c:pt idx="2343">
                  <c:v>43487</c:v>
                </c:pt>
                <c:pt idx="2344">
                  <c:v>43488</c:v>
                </c:pt>
                <c:pt idx="2345">
                  <c:v>43489</c:v>
                </c:pt>
                <c:pt idx="2346">
                  <c:v>43490</c:v>
                </c:pt>
                <c:pt idx="2347">
                  <c:v>43493</c:v>
                </c:pt>
                <c:pt idx="2348">
                  <c:v>43494</c:v>
                </c:pt>
                <c:pt idx="2349">
                  <c:v>43495</c:v>
                </c:pt>
                <c:pt idx="2350">
                  <c:v>43496</c:v>
                </c:pt>
                <c:pt idx="2351">
                  <c:v>43497</c:v>
                </c:pt>
                <c:pt idx="2352">
                  <c:v>43500</c:v>
                </c:pt>
                <c:pt idx="2353">
                  <c:v>43501</c:v>
                </c:pt>
                <c:pt idx="2354">
                  <c:v>43502</c:v>
                </c:pt>
                <c:pt idx="2355">
                  <c:v>43503</c:v>
                </c:pt>
                <c:pt idx="2356">
                  <c:v>43504</c:v>
                </c:pt>
                <c:pt idx="2357">
                  <c:v>43507</c:v>
                </c:pt>
                <c:pt idx="2358">
                  <c:v>43508</c:v>
                </c:pt>
                <c:pt idx="2359">
                  <c:v>43509</c:v>
                </c:pt>
                <c:pt idx="2360">
                  <c:v>43510</c:v>
                </c:pt>
                <c:pt idx="2361">
                  <c:v>43511</c:v>
                </c:pt>
                <c:pt idx="2362">
                  <c:v>43514</c:v>
                </c:pt>
                <c:pt idx="2363">
                  <c:v>43515</c:v>
                </c:pt>
                <c:pt idx="2364">
                  <c:v>43516</c:v>
                </c:pt>
                <c:pt idx="2365">
                  <c:v>43517</c:v>
                </c:pt>
                <c:pt idx="2366">
                  <c:v>43518</c:v>
                </c:pt>
                <c:pt idx="2367">
                  <c:v>43521</c:v>
                </c:pt>
                <c:pt idx="2368">
                  <c:v>43522</c:v>
                </c:pt>
                <c:pt idx="2369">
                  <c:v>43523</c:v>
                </c:pt>
                <c:pt idx="2370">
                  <c:v>43524</c:v>
                </c:pt>
                <c:pt idx="2371">
                  <c:v>43525</c:v>
                </c:pt>
                <c:pt idx="2372">
                  <c:v>43530</c:v>
                </c:pt>
                <c:pt idx="2373">
                  <c:v>43531</c:v>
                </c:pt>
                <c:pt idx="2374">
                  <c:v>43532</c:v>
                </c:pt>
                <c:pt idx="2375">
                  <c:v>43535</c:v>
                </c:pt>
                <c:pt idx="2376">
                  <c:v>43536</c:v>
                </c:pt>
                <c:pt idx="2377">
                  <c:v>43537</c:v>
                </c:pt>
                <c:pt idx="2378">
                  <c:v>43538</c:v>
                </c:pt>
                <c:pt idx="2379">
                  <c:v>43539</c:v>
                </c:pt>
                <c:pt idx="2380">
                  <c:v>43542</c:v>
                </c:pt>
                <c:pt idx="2381">
                  <c:v>43543</c:v>
                </c:pt>
                <c:pt idx="2382">
                  <c:v>43544</c:v>
                </c:pt>
                <c:pt idx="2383">
                  <c:v>43545</c:v>
                </c:pt>
                <c:pt idx="2384">
                  <c:v>43546</c:v>
                </c:pt>
                <c:pt idx="2385">
                  <c:v>43549</c:v>
                </c:pt>
                <c:pt idx="2386">
                  <c:v>43550</c:v>
                </c:pt>
                <c:pt idx="2387">
                  <c:v>43551</c:v>
                </c:pt>
                <c:pt idx="2388">
                  <c:v>43552</c:v>
                </c:pt>
                <c:pt idx="2389">
                  <c:v>43553</c:v>
                </c:pt>
                <c:pt idx="2390">
                  <c:v>43556</c:v>
                </c:pt>
                <c:pt idx="2391">
                  <c:v>43557</c:v>
                </c:pt>
                <c:pt idx="2392">
                  <c:v>43558</c:v>
                </c:pt>
                <c:pt idx="2393">
                  <c:v>43559</c:v>
                </c:pt>
                <c:pt idx="2394">
                  <c:v>43560</c:v>
                </c:pt>
                <c:pt idx="2395">
                  <c:v>43563</c:v>
                </c:pt>
                <c:pt idx="2396">
                  <c:v>43564</c:v>
                </c:pt>
                <c:pt idx="2397">
                  <c:v>43565</c:v>
                </c:pt>
                <c:pt idx="2398">
                  <c:v>43566</c:v>
                </c:pt>
                <c:pt idx="2399">
                  <c:v>43567</c:v>
                </c:pt>
                <c:pt idx="2400">
                  <c:v>43570</c:v>
                </c:pt>
                <c:pt idx="2401">
                  <c:v>43571</c:v>
                </c:pt>
                <c:pt idx="2402">
                  <c:v>43572</c:v>
                </c:pt>
                <c:pt idx="2403">
                  <c:v>43573</c:v>
                </c:pt>
                <c:pt idx="2404">
                  <c:v>43577</c:v>
                </c:pt>
                <c:pt idx="2405">
                  <c:v>43578</c:v>
                </c:pt>
                <c:pt idx="2406">
                  <c:v>43579</c:v>
                </c:pt>
                <c:pt idx="2407">
                  <c:v>43580</c:v>
                </c:pt>
                <c:pt idx="2408">
                  <c:v>43581</c:v>
                </c:pt>
                <c:pt idx="2409">
                  <c:v>43584</c:v>
                </c:pt>
                <c:pt idx="2410">
                  <c:v>43585</c:v>
                </c:pt>
                <c:pt idx="2411">
                  <c:v>43587</c:v>
                </c:pt>
                <c:pt idx="2412">
                  <c:v>43588</c:v>
                </c:pt>
                <c:pt idx="2413">
                  <c:v>43591</c:v>
                </c:pt>
                <c:pt idx="2414">
                  <c:v>43592</c:v>
                </c:pt>
                <c:pt idx="2415">
                  <c:v>43593</c:v>
                </c:pt>
                <c:pt idx="2416">
                  <c:v>43594</c:v>
                </c:pt>
                <c:pt idx="2417">
                  <c:v>43595</c:v>
                </c:pt>
                <c:pt idx="2418">
                  <c:v>43598</c:v>
                </c:pt>
                <c:pt idx="2419">
                  <c:v>43599</c:v>
                </c:pt>
                <c:pt idx="2420">
                  <c:v>43600</c:v>
                </c:pt>
                <c:pt idx="2421">
                  <c:v>43601</c:v>
                </c:pt>
                <c:pt idx="2422">
                  <c:v>43602</c:v>
                </c:pt>
                <c:pt idx="2423">
                  <c:v>43605</c:v>
                </c:pt>
                <c:pt idx="2424">
                  <c:v>43606</c:v>
                </c:pt>
                <c:pt idx="2425">
                  <c:v>43607</c:v>
                </c:pt>
                <c:pt idx="2426">
                  <c:v>43608</c:v>
                </c:pt>
                <c:pt idx="2427">
                  <c:v>43609</c:v>
                </c:pt>
                <c:pt idx="2428">
                  <c:v>43612</c:v>
                </c:pt>
                <c:pt idx="2429">
                  <c:v>43613</c:v>
                </c:pt>
                <c:pt idx="2430">
                  <c:v>43614</c:v>
                </c:pt>
                <c:pt idx="2431">
                  <c:v>43615</c:v>
                </c:pt>
                <c:pt idx="2432">
                  <c:v>43616</c:v>
                </c:pt>
                <c:pt idx="2433">
                  <c:v>43619</c:v>
                </c:pt>
                <c:pt idx="2434">
                  <c:v>43620</c:v>
                </c:pt>
                <c:pt idx="2435">
                  <c:v>43621</c:v>
                </c:pt>
                <c:pt idx="2436">
                  <c:v>43622</c:v>
                </c:pt>
                <c:pt idx="2437">
                  <c:v>43623</c:v>
                </c:pt>
                <c:pt idx="2438">
                  <c:v>43626</c:v>
                </c:pt>
                <c:pt idx="2439">
                  <c:v>43627</c:v>
                </c:pt>
                <c:pt idx="2440">
                  <c:v>43628</c:v>
                </c:pt>
                <c:pt idx="2441">
                  <c:v>43629</c:v>
                </c:pt>
                <c:pt idx="2442">
                  <c:v>43630</c:v>
                </c:pt>
                <c:pt idx="2443">
                  <c:v>43633</c:v>
                </c:pt>
                <c:pt idx="2444">
                  <c:v>43634</c:v>
                </c:pt>
                <c:pt idx="2445">
                  <c:v>43635</c:v>
                </c:pt>
                <c:pt idx="2446">
                  <c:v>43637</c:v>
                </c:pt>
                <c:pt idx="2447">
                  <c:v>43640</c:v>
                </c:pt>
                <c:pt idx="2448">
                  <c:v>43641</c:v>
                </c:pt>
                <c:pt idx="2449">
                  <c:v>43642</c:v>
                </c:pt>
                <c:pt idx="2450">
                  <c:v>43643</c:v>
                </c:pt>
                <c:pt idx="2451">
                  <c:v>43644</c:v>
                </c:pt>
                <c:pt idx="2452">
                  <c:v>43647</c:v>
                </c:pt>
                <c:pt idx="2453">
                  <c:v>43648</c:v>
                </c:pt>
                <c:pt idx="2454">
                  <c:v>43649</c:v>
                </c:pt>
                <c:pt idx="2455">
                  <c:v>43650</c:v>
                </c:pt>
                <c:pt idx="2456">
                  <c:v>43651</c:v>
                </c:pt>
                <c:pt idx="2457">
                  <c:v>43654</c:v>
                </c:pt>
                <c:pt idx="2458">
                  <c:v>43655</c:v>
                </c:pt>
                <c:pt idx="2459">
                  <c:v>43656</c:v>
                </c:pt>
                <c:pt idx="2460">
                  <c:v>43657</c:v>
                </c:pt>
                <c:pt idx="2461">
                  <c:v>43658</c:v>
                </c:pt>
                <c:pt idx="2462">
                  <c:v>43661</c:v>
                </c:pt>
                <c:pt idx="2463">
                  <c:v>43662</c:v>
                </c:pt>
                <c:pt idx="2464">
                  <c:v>43663</c:v>
                </c:pt>
                <c:pt idx="2465">
                  <c:v>43664</c:v>
                </c:pt>
                <c:pt idx="2466">
                  <c:v>43665</c:v>
                </c:pt>
                <c:pt idx="2467">
                  <c:v>43668</c:v>
                </c:pt>
                <c:pt idx="2468">
                  <c:v>43669</c:v>
                </c:pt>
                <c:pt idx="2469">
                  <c:v>43670</c:v>
                </c:pt>
                <c:pt idx="2470">
                  <c:v>43671</c:v>
                </c:pt>
                <c:pt idx="2471">
                  <c:v>43672</c:v>
                </c:pt>
                <c:pt idx="2472">
                  <c:v>43675</c:v>
                </c:pt>
                <c:pt idx="2473">
                  <c:v>43676</c:v>
                </c:pt>
                <c:pt idx="2474">
                  <c:v>43677</c:v>
                </c:pt>
                <c:pt idx="2475">
                  <c:v>43678</c:v>
                </c:pt>
                <c:pt idx="2476">
                  <c:v>43679</c:v>
                </c:pt>
                <c:pt idx="2477">
                  <c:v>43682</c:v>
                </c:pt>
                <c:pt idx="2478">
                  <c:v>43683</c:v>
                </c:pt>
                <c:pt idx="2479">
                  <c:v>43684</c:v>
                </c:pt>
                <c:pt idx="2480">
                  <c:v>43685</c:v>
                </c:pt>
                <c:pt idx="2481">
                  <c:v>43686</c:v>
                </c:pt>
                <c:pt idx="2482">
                  <c:v>43689</c:v>
                </c:pt>
                <c:pt idx="2483">
                  <c:v>43690</c:v>
                </c:pt>
                <c:pt idx="2484">
                  <c:v>43691</c:v>
                </c:pt>
                <c:pt idx="2485">
                  <c:v>43692</c:v>
                </c:pt>
                <c:pt idx="2486">
                  <c:v>43693</c:v>
                </c:pt>
                <c:pt idx="2487">
                  <c:v>43696</c:v>
                </c:pt>
                <c:pt idx="2488">
                  <c:v>43697</c:v>
                </c:pt>
                <c:pt idx="2489">
                  <c:v>43698</c:v>
                </c:pt>
                <c:pt idx="2490">
                  <c:v>43699</c:v>
                </c:pt>
                <c:pt idx="2491">
                  <c:v>43700</c:v>
                </c:pt>
                <c:pt idx="2492">
                  <c:v>43703</c:v>
                </c:pt>
                <c:pt idx="2493">
                  <c:v>43704</c:v>
                </c:pt>
                <c:pt idx="2494">
                  <c:v>43705</c:v>
                </c:pt>
                <c:pt idx="2495">
                  <c:v>43706</c:v>
                </c:pt>
                <c:pt idx="2496">
                  <c:v>43707</c:v>
                </c:pt>
                <c:pt idx="2497">
                  <c:v>43710</c:v>
                </c:pt>
                <c:pt idx="2498">
                  <c:v>43711</c:v>
                </c:pt>
                <c:pt idx="2499">
                  <c:v>43712</c:v>
                </c:pt>
                <c:pt idx="2500">
                  <c:v>43713</c:v>
                </c:pt>
                <c:pt idx="2501">
                  <c:v>43714</c:v>
                </c:pt>
                <c:pt idx="2502">
                  <c:v>43717</c:v>
                </c:pt>
                <c:pt idx="2503">
                  <c:v>43718</c:v>
                </c:pt>
                <c:pt idx="2504">
                  <c:v>43719</c:v>
                </c:pt>
                <c:pt idx="2505">
                  <c:v>43720</c:v>
                </c:pt>
                <c:pt idx="2506">
                  <c:v>43721</c:v>
                </c:pt>
                <c:pt idx="2507">
                  <c:v>43724</c:v>
                </c:pt>
                <c:pt idx="2508">
                  <c:v>43725</c:v>
                </c:pt>
                <c:pt idx="2509">
                  <c:v>43726</c:v>
                </c:pt>
                <c:pt idx="2510">
                  <c:v>43727</c:v>
                </c:pt>
                <c:pt idx="2511">
                  <c:v>43728</c:v>
                </c:pt>
                <c:pt idx="2512">
                  <c:v>43731</c:v>
                </c:pt>
                <c:pt idx="2513">
                  <c:v>43732</c:v>
                </c:pt>
                <c:pt idx="2514">
                  <c:v>43733</c:v>
                </c:pt>
                <c:pt idx="2515">
                  <c:v>43734</c:v>
                </c:pt>
                <c:pt idx="2516">
                  <c:v>43735</c:v>
                </c:pt>
                <c:pt idx="2517">
                  <c:v>43738</c:v>
                </c:pt>
                <c:pt idx="2518">
                  <c:v>43739</c:v>
                </c:pt>
                <c:pt idx="2519">
                  <c:v>43740</c:v>
                </c:pt>
                <c:pt idx="2520">
                  <c:v>43741</c:v>
                </c:pt>
                <c:pt idx="2521">
                  <c:v>43742</c:v>
                </c:pt>
                <c:pt idx="2522">
                  <c:v>43745</c:v>
                </c:pt>
                <c:pt idx="2523">
                  <c:v>43746</c:v>
                </c:pt>
                <c:pt idx="2524">
                  <c:v>43747</c:v>
                </c:pt>
                <c:pt idx="2525">
                  <c:v>43748</c:v>
                </c:pt>
                <c:pt idx="2526">
                  <c:v>43749</c:v>
                </c:pt>
                <c:pt idx="2527">
                  <c:v>43752</c:v>
                </c:pt>
                <c:pt idx="2528">
                  <c:v>43753</c:v>
                </c:pt>
                <c:pt idx="2529">
                  <c:v>43754</c:v>
                </c:pt>
                <c:pt idx="2530">
                  <c:v>43755</c:v>
                </c:pt>
                <c:pt idx="2531">
                  <c:v>43756</c:v>
                </c:pt>
                <c:pt idx="2532">
                  <c:v>43759</c:v>
                </c:pt>
                <c:pt idx="2533">
                  <c:v>43760</c:v>
                </c:pt>
                <c:pt idx="2534">
                  <c:v>43761</c:v>
                </c:pt>
                <c:pt idx="2535">
                  <c:v>43762</c:v>
                </c:pt>
                <c:pt idx="2536">
                  <c:v>43763</c:v>
                </c:pt>
                <c:pt idx="2537">
                  <c:v>43766</c:v>
                </c:pt>
                <c:pt idx="2538">
                  <c:v>43767</c:v>
                </c:pt>
                <c:pt idx="2539">
                  <c:v>43768</c:v>
                </c:pt>
                <c:pt idx="2540">
                  <c:v>43769</c:v>
                </c:pt>
                <c:pt idx="2541">
                  <c:v>43770</c:v>
                </c:pt>
                <c:pt idx="2542">
                  <c:v>43773</c:v>
                </c:pt>
                <c:pt idx="2543">
                  <c:v>43774</c:v>
                </c:pt>
                <c:pt idx="2544">
                  <c:v>43775</c:v>
                </c:pt>
                <c:pt idx="2545">
                  <c:v>43776</c:v>
                </c:pt>
                <c:pt idx="2546">
                  <c:v>43777</c:v>
                </c:pt>
                <c:pt idx="2547">
                  <c:v>43780</c:v>
                </c:pt>
                <c:pt idx="2548">
                  <c:v>43781</c:v>
                </c:pt>
                <c:pt idx="2549">
                  <c:v>43782</c:v>
                </c:pt>
                <c:pt idx="2550">
                  <c:v>43783</c:v>
                </c:pt>
                <c:pt idx="2551">
                  <c:v>43787</c:v>
                </c:pt>
                <c:pt idx="2552">
                  <c:v>43788</c:v>
                </c:pt>
                <c:pt idx="2553">
                  <c:v>43789</c:v>
                </c:pt>
                <c:pt idx="2554">
                  <c:v>43790</c:v>
                </c:pt>
                <c:pt idx="2555">
                  <c:v>43791</c:v>
                </c:pt>
                <c:pt idx="2556">
                  <c:v>43794</c:v>
                </c:pt>
                <c:pt idx="2557">
                  <c:v>43795</c:v>
                </c:pt>
                <c:pt idx="2558">
                  <c:v>43796</c:v>
                </c:pt>
                <c:pt idx="2559">
                  <c:v>43797</c:v>
                </c:pt>
                <c:pt idx="2560">
                  <c:v>43798</c:v>
                </c:pt>
                <c:pt idx="2561">
                  <c:v>43801</c:v>
                </c:pt>
                <c:pt idx="2562">
                  <c:v>43802</c:v>
                </c:pt>
                <c:pt idx="2563">
                  <c:v>43803</c:v>
                </c:pt>
                <c:pt idx="2564">
                  <c:v>43804</c:v>
                </c:pt>
                <c:pt idx="2565">
                  <c:v>43805</c:v>
                </c:pt>
                <c:pt idx="2566">
                  <c:v>43808</c:v>
                </c:pt>
                <c:pt idx="2567">
                  <c:v>43809</c:v>
                </c:pt>
                <c:pt idx="2568">
                  <c:v>43810</c:v>
                </c:pt>
                <c:pt idx="2569">
                  <c:v>43811</c:v>
                </c:pt>
                <c:pt idx="2570">
                  <c:v>43812</c:v>
                </c:pt>
                <c:pt idx="2571">
                  <c:v>43815</c:v>
                </c:pt>
                <c:pt idx="2572">
                  <c:v>43816</c:v>
                </c:pt>
                <c:pt idx="2573">
                  <c:v>43817</c:v>
                </c:pt>
                <c:pt idx="2574">
                  <c:v>43818</c:v>
                </c:pt>
                <c:pt idx="2575">
                  <c:v>43819</c:v>
                </c:pt>
                <c:pt idx="2576">
                  <c:v>43822</c:v>
                </c:pt>
                <c:pt idx="2577">
                  <c:v>43823</c:v>
                </c:pt>
                <c:pt idx="2578">
                  <c:v>43825</c:v>
                </c:pt>
                <c:pt idx="2579">
                  <c:v>43826</c:v>
                </c:pt>
                <c:pt idx="2580">
                  <c:v>43829</c:v>
                </c:pt>
                <c:pt idx="2581">
                  <c:v>43830</c:v>
                </c:pt>
                <c:pt idx="2582">
                  <c:v>43832</c:v>
                </c:pt>
                <c:pt idx="2583">
                  <c:v>43833</c:v>
                </c:pt>
                <c:pt idx="2584">
                  <c:v>43836</c:v>
                </c:pt>
                <c:pt idx="2585">
                  <c:v>43837</c:v>
                </c:pt>
                <c:pt idx="2586">
                  <c:v>43838</c:v>
                </c:pt>
                <c:pt idx="2587">
                  <c:v>43839</c:v>
                </c:pt>
                <c:pt idx="2588">
                  <c:v>43840</c:v>
                </c:pt>
                <c:pt idx="2589">
                  <c:v>43843</c:v>
                </c:pt>
                <c:pt idx="2590">
                  <c:v>43844</c:v>
                </c:pt>
                <c:pt idx="2591">
                  <c:v>43845</c:v>
                </c:pt>
                <c:pt idx="2592">
                  <c:v>43846</c:v>
                </c:pt>
                <c:pt idx="2593">
                  <c:v>43847</c:v>
                </c:pt>
                <c:pt idx="2594">
                  <c:v>43850</c:v>
                </c:pt>
                <c:pt idx="2595">
                  <c:v>43851</c:v>
                </c:pt>
                <c:pt idx="2596">
                  <c:v>43852</c:v>
                </c:pt>
                <c:pt idx="2597">
                  <c:v>43853</c:v>
                </c:pt>
                <c:pt idx="2598">
                  <c:v>43854</c:v>
                </c:pt>
                <c:pt idx="2599">
                  <c:v>43857</c:v>
                </c:pt>
                <c:pt idx="2600">
                  <c:v>43858</c:v>
                </c:pt>
                <c:pt idx="2601">
                  <c:v>43859</c:v>
                </c:pt>
                <c:pt idx="2602">
                  <c:v>43860</c:v>
                </c:pt>
                <c:pt idx="2603">
                  <c:v>43861</c:v>
                </c:pt>
                <c:pt idx="2604">
                  <c:v>43864</c:v>
                </c:pt>
                <c:pt idx="2605">
                  <c:v>43865</c:v>
                </c:pt>
                <c:pt idx="2606">
                  <c:v>43866</c:v>
                </c:pt>
                <c:pt idx="2607">
                  <c:v>43867</c:v>
                </c:pt>
                <c:pt idx="2608">
                  <c:v>43868</c:v>
                </c:pt>
                <c:pt idx="2609">
                  <c:v>43871</c:v>
                </c:pt>
                <c:pt idx="2610">
                  <c:v>43872</c:v>
                </c:pt>
                <c:pt idx="2611">
                  <c:v>43873</c:v>
                </c:pt>
                <c:pt idx="2612">
                  <c:v>43874</c:v>
                </c:pt>
                <c:pt idx="2613">
                  <c:v>43875</c:v>
                </c:pt>
                <c:pt idx="2614">
                  <c:v>43878</c:v>
                </c:pt>
                <c:pt idx="2615">
                  <c:v>43879</c:v>
                </c:pt>
                <c:pt idx="2616">
                  <c:v>43880</c:v>
                </c:pt>
                <c:pt idx="2617">
                  <c:v>43881</c:v>
                </c:pt>
                <c:pt idx="2618">
                  <c:v>43882</c:v>
                </c:pt>
                <c:pt idx="2619">
                  <c:v>43887</c:v>
                </c:pt>
                <c:pt idx="2620">
                  <c:v>43888</c:v>
                </c:pt>
                <c:pt idx="2621">
                  <c:v>43889</c:v>
                </c:pt>
                <c:pt idx="2622">
                  <c:v>43892</c:v>
                </c:pt>
                <c:pt idx="2623">
                  <c:v>43893</c:v>
                </c:pt>
                <c:pt idx="2624">
                  <c:v>43894</c:v>
                </c:pt>
                <c:pt idx="2625">
                  <c:v>43895</c:v>
                </c:pt>
              </c:numCache>
            </c:numRef>
          </c:cat>
          <c:val>
            <c:numRef>
              <c:f>ETTJ!$B$13:$B$2638</c:f>
              <c:numCache>
                <c:formatCode>###,##0.00</c:formatCode>
                <c:ptCount val="2626"/>
                <c:pt idx="0">
                  <c:v>6.3169180000000003</c:v>
                </c:pt>
                <c:pt idx="1">
                  <c:v>6.2887909999999998</c:v>
                </c:pt>
                <c:pt idx="2">
                  <c:v>6.2899729999999998</c:v>
                </c:pt>
                <c:pt idx="3">
                  <c:v>6.3046620000000004</c:v>
                </c:pt>
                <c:pt idx="4">
                  <c:v>6.3098020000000004</c:v>
                </c:pt>
                <c:pt idx="5">
                  <c:v>6.2896609999999997</c:v>
                </c:pt>
                <c:pt idx="6">
                  <c:v>6.2896359999999998</c:v>
                </c:pt>
                <c:pt idx="7">
                  <c:v>6.3078219999999998</c:v>
                </c:pt>
                <c:pt idx="8">
                  <c:v>6.3243239999999998</c:v>
                </c:pt>
                <c:pt idx="9">
                  <c:v>6.3107449999999998</c:v>
                </c:pt>
                <c:pt idx="10">
                  <c:v>6.3181640000000003</c:v>
                </c:pt>
                <c:pt idx="11">
                  <c:v>6.3650339999999996</c:v>
                </c:pt>
                <c:pt idx="12">
                  <c:v>6.4098189999999997</c:v>
                </c:pt>
                <c:pt idx="13">
                  <c:v>6.4955230000000004</c:v>
                </c:pt>
                <c:pt idx="14">
                  <c:v>6.5062730000000002</c:v>
                </c:pt>
                <c:pt idx="15">
                  <c:v>6.5129450000000002</c:v>
                </c:pt>
                <c:pt idx="16">
                  <c:v>6.5152669999999997</c:v>
                </c:pt>
                <c:pt idx="17">
                  <c:v>6.5424870000000004</c:v>
                </c:pt>
                <c:pt idx="18">
                  <c:v>6.6125210000000001</c:v>
                </c:pt>
                <c:pt idx="19">
                  <c:v>6.6876170000000004</c:v>
                </c:pt>
                <c:pt idx="20">
                  <c:v>6.6640480000000002</c:v>
                </c:pt>
                <c:pt idx="21">
                  <c:v>6.6485500000000002</c:v>
                </c:pt>
                <c:pt idx="22">
                  <c:v>6.6579350000000002</c:v>
                </c:pt>
                <c:pt idx="23">
                  <c:v>6.6606019999999999</c:v>
                </c:pt>
                <c:pt idx="24">
                  <c:v>6.6373220000000002</c:v>
                </c:pt>
                <c:pt idx="25">
                  <c:v>6.6283450000000004</c:v>
                </c:pt>
                <c:pt idx="26">
                  <c:v>6.6423629999999996</c:v>
                </c:pt>
                <c:pt idx="27">
                  <c:v>6.6641680000000001</c:v>
                </c:pt>
                <c:pt idx="28">
                  <c:v>6.7010639999999997</c:v>
                </c:pt>
                <c:pt idx="29">
                  <c:v>6.6876490000000004</c:v>
                </c:pt>
                <c:pt idx="30">
                  <c:v>6.6936200000000001</c:v>
                </c:pt>
                <c:pt idx="31">
                  <c:v>6.6994239999999996</c:v>
                </c:pt>
                <c:pt idx="32">
                  <c:v>6.7055629999999997</c:v>
                </c:pt>
                <c:pt idx="33">
                  <c:v>6.7205979999999998</c:v>
                </c:pt>
                <c:pt idx="34">
                  <c:v>6.7227750000000004</c:v>
                </c:pt>
                <c:pt idx="35">
                  <c:v>6.7547980000000001</c:v>
                </c:pt>
                <c:pt idx="36">
                  <c:v>6.7877190000000001</c:v>
                </c:pt>
                <c:pt idx="37">
                  <c:v>6.7875430000000003</c:v>
                </c:pt>
                <c:pt idx="38">
                  <c:v>6.7834510000000003</c:v>
                </c:pt>
                <c:pt idx="39">
                  <c:v>6.7347640000000002</c:v>
                </c:pt>
                <c:pt idx="40">
                  <c:v>6.6861119999999996</c:v>
                </c:pt>
                <c:pt idx="41">
                  <c:v>6.6796730000000002</c:v>
                </c:pt>
                <c:pt idx="42">
                  <c:v>6.6786750000000001</c:v>
                </c:pt>
                <c:pt idx="43">
                  <c:v>6.6781649999999999</c:v>
                </c:pt>
                <c:pt idx="44">
                  <c:v>6.675211</c:v>
                </c:pt>
                <c:pt idx="45">
                  <c:v>6.6709829999999997</c:v>
                </c:pt>
                <c:pt idx="46">
                  <c:v>6.6904430000000001</c:v>
                </c:pt>
                <c:pt idx="47">
                  <c:v>6.685848</c:v>
                </c:pt>
                <c:pt idx="48">
                  <c:v>6.6835319999999996</c:v>
                </c:pt>
                <c:pt idx="49">
                  <c:v>6.650461</c:v>
                </c:pt>
                <c:pt idx="50">
                  <c:v>6.6391980000000004</c:v>
                </c:pt>
                <c:pt idx="51">
                  <c:v>6.6377879999999996</c:v>
                </c:pt>
                <c:pt idx="52">
                  <c:v>6.6415550000000003</c:v>
                </c:pt>
                <c:pt idx="53">
                  <c:v>6.645645</c:v>
                </c:pt>
                <c:pt idx="54">
                  <c:v>6.6566559999999999</c:v>
                </c:pt>
                <c:pt idx="55">
                  <c:v>6.6624730000000003</c:v>
                </c:pt>
                <c:pt idx="56">
                  <c:v>6.6609920000000002</c:v>
                </c:pt>
                <c:pt idx="57">
                  <c:v>6.6415439999999997</c:v>
                </c:pt>
                <c:pt idx="58">
                  <c:v>6.6342040000000004</c:v>
                </c:pt>
                <c:pt idx="59">
                  <c:v>6.6343170000000002</c:v>
                </c:pt>
                <c:pt idx="60">
                  <c:v>6.6342109999999996</c:v>
                </c:pt>
                <c:pt idx="61">
                  <c:v>6.6241750000000001</c:v>
                </c:pt>
                <c:pt idx="62">
                  <c:v>6.6053449999999998</c:v>
                </c:pt>
                <c:pt idx="63">
                  <c:v>6.5859319999999997</c:v>
                </c:pt>
                <c:pt idx="64">
                  <c:v>6.5500930000000004</c:v>
                </c:pt>
                <c:pt idx="65">
                  <c:v>6.5445960000000003</c:v>
                </c:pt>
                <c:pt idx="66">
                  <c:v>6.5455880000000004</c:v>
                </c:pt>
                <c:pt idx="67">
                  <c:v>6.5385239999999998</c:v>
                </c:pt>
                <c:pt idx="68">
                  <c:v>6.5377929999999997</c:v>
                </c:pt>
                <c:pt idx="69">
                  <c:v>6.5373919999999996</c:v>
                </c:pt>
                <c:pt idx="70">
                  <c:v>6.537471</c:v>
                </c:pt>
                <c:pt idx="71">
                  <c:v>6.5247869999999999</c:v>
                </c:pt>
                <c:pt idx="72">
                  <c:v>6.5081709999999999</c:v>
                </c:pt>
                <c:pt idx="73">
                  <c:v>6.4916359999999997</c:v>
                </c:pt>
                <c:pt idx="74">
                  <c:v>6.4918009999999997</c:v>
                </c:pt>
                <c:pt idx="75">
                  <c:v>6.4844359999999996</c:v>
                </c:pt>
                <c:pt idx="76">
                  <c:v>6.490672</c:v>
                </c:pt>
                <c:pt idx="77">
                  <c:v>6.4981650000000002</c:v>
                </c:pt>
                <c:pt idx="78">
                  <c:v>6.4938799999999999</c:v>
                </c:pt>
                <c:pt idx="79">
                  <c:v>6.5072830000000002</c:v>
                </c:pt>
                <c:pt idx="80">
                  <c:v>6.4976079999999996</c:v>
                </c:pt>
                <c:pt idx="81">
                  <c:v>6.4930539999999999</c:v>
                </c:pt>
                <c:pt idx="82">
                  <c:v>6.5148299999999999</c:v>
                </c:pt>
                <c:pt idx="83">
                  <c:v>6.5014079999999996</c:v>
                </c:pt>
                <c:pt idx="84">
                  <c:v>6.5221530000000003</c:v>
                </c:pt>
                <c:pt idx="85">
                  <c:v>6.5400770000000001</c:v>
                </c:pt>
                <c:pt idx="86">
                  <c:v>6.5400749999999999</c:v>
                </c:pt>
                <c:pt idx="87">
                  <c:v>6.5293390000000002</c:v>
                </c:pt>
                <c:pt idx="88">
                  <c:v>6.5083830000000003</c:v>
                </c:pt>
                <c:pt idx="89">
                  <c:v>6.5033149999999997</c:v>
                </c:pt>
                <c:pt idx="90">
                  <c:v>6.4954159999999996</c:v>
                </c:pt>
                <c:pt idx="91">
                  <c:v>6.48332</c:v>
                </c:pt>
                <c:pt idx="92">
                  <c:v>6.4726290000000004</c:v>
                </c:pt>
                <c:pt idx="93">
                  <c:v>6.4482229999999996</c:v>
                </c:pt>
                <c:pt idx="94">
                  <c:v>6.4273800000000003</c:v>
                </c:pt>
                <c:pt idx="95">
                  <c:v>6.4216249999999997</c:v>
                </c:pt>
                <c:pt idx="96">
                  <c:v>6.4087160000000001</c:v>
                </c:pt>
                <c:pt idx="97">
                  <c:v>6.4020219999999997</c:v>
                </c:pt>
                <c:pt idx="98">
                  <c:v>6.3939269999999997</c:v>
                </c:pt>
                <c:pt idx="99">
                  <c:v>6.3903809999999996</c:v>
                </c:pt>
                <c:pt idx="100">
                  <c:v>6.3790230000000001</c:v>
                </c:pt>
                <c:pt idx="101">
                  <c:v>6.3668300000000002</c:v>
                </c:pt>
                <c:pt idx="102">
                  <c:v>6.3663220000000003</c:v>
                </c:pt>
                <c:pt idx="103">
                  <c:v>6.3817599999999999</c:v>
                </c:pt>
                <c:pt idx="104">
                  <c:v>6.3837599999999997</c:v>
                </c:pt>
                <c:pt idx="105">
                  <c:v>6.3860380000000001</c:v>
                </c:pt>
                <c:pt idx="106">
                  <c:v>6.3997739999999999</c:v>
                </c:pt>
                <c:pt idx="107">
                  <c:v>6.4019969999999997</c:v>
                </c:pt>
                <c:pt idx="108">
                  <c:v>6.4159449999999998</c:v>
                </c:pt>
                <c:pt idx="109">
                  <c:v>6.4341080000000002</c:v>
                </c:pt>
                <c:pt idx="110">
                  <c:v>6.4313779999999996</c:v>
                </c:pt>
                <c:pt idx="111">
                  <c:v>6.4429319999999999</c:v>
                </c:pt>
                <c:pt idx="112">
                  <c:v>6.4400329999999997</c:v>
                </c:pt>
                <c:pt idx="113">
                  <c:v>6.4551829999999999</c:v>
                </c:pt>
                <c:pt idx="114">
                  <c:v>6.4973859999999997</c:v>
                </c:pt>
                <c:pt idx="115">
                  <c:v>6.492305</c:v>
                </c:pt>
                <c:pt idx="116">
                  <c:v>6.4902129999999998</c:v>
                </c:pt>
                <c:pt idx="117">
                  <c:v>6.4889460000000003</c:v>
                </c:pt>
                <c:pt idx="118">
                  <c:v>6.480982</c:v>
                </c:pt>
                <c:pt idx="119">
                  <c:v>6.4601360000000003</c:v>
                </c:pt>
                <c:pt idx="120">
                  <c:v>6.4422069999999998</c:v>
                </c:pt>
                <c:pt idx="121">
                  <c:v>6.4259599999999999</c:v>
                </c:pt>
                <c:pt idx="122">
                  <c:v>6.3729199999999997</c:v>
                </c:pt>
                <c:pt idx="123">
                  <c:v>6.3400660000000002</c:v>
                </c:pt>
                <c:pt idx="124">
                  <c:v>6.3365910000000003</c:v>
                </c:pt>
                <c:pt idx="125">
                  <c:v>6.3267340000000001</c:v>
                </c:pt>
                <c:pt idx="126">
                  <c:v>6.3364140000000004</c:v>
                </c:pt>
                <c:pt idx="127">
                  <c:v>6.3291579999999996</c:v>
                </c:pt>
                <c:pt idx="128">
                  <c:v>6.3154339999999998</c:v>
                </c:pt>
                <c:pt idx="129">
                  <c:v>6.2839869999999998</c:v>
                </c:pt>
                <c:pt idx="130">
                  <c:v>6.2366060000000001</c:v>
                </c:pt>
                <c:pt idx="131">
                  <c:v>6.2202729999999997</c:v>
                </c:pt>
                <c:pt idx="132">
                  <c:v>6.1943039999999998</c:v>
                </c:pt>
                <c:pt idx="133">
                  <c:v>6.1860730000000004</c:v>
                </c:pt>
                <c:pt idx="134">
                  <c:v>6.1707850000000004</c:v>
                </c:pt>
                <c:pt idx="135">
                  <c:v>6.1255600000000001</c:v>
                </c:pt>
                <c:pt idx="136">
                  <c:v>6.0669089999999999</c:v>
                </c:pt>
                <c:pt idx="137">
                  <c:v>6.0694990000000004</c:v>
                </c:pt>
                <c:pt idx="138">
                  <c:v>6.070595</c:v>
                </c:pt>
                <c:pt idx="139">
                  <c:v>6.1471819999999999</c:v>
                </c:pt>
                <c:pt idx="140">
                  <c:v>6.240297</c:v>
                </c:pt>
                <c:pt idx="141">
                  <c:v>6.2778299999999998</c:v>
                </c:pt>
                <c:pt idx="142">
                  <c:v>6.262734</c:v>
                </c:pt>
                <c:pt idx="143">
                  <c:v>6.3406820000000002</c:v>
                </c:pt>
                <c:pt idx="144">
                  <c:v>6.4525030000000001</c:v>
                </c:pt>
                <c:pt idx="145">
                  <c:v>6.4468180000000004</c:v>
                </c:pt>
                <c:pt idx="146">
                  <c:v>6.4418980000000001</c:v>
                </c:pt>
                <c:pt idx="147">
                  <c:v>6.4419959999999996</c:v>
                </c:pt>
                <c:pt idx="148">
                  <c:v>6.4686570000000003</c:v>
                </c:pt>
                <c:pt idx="149">
                  <c:v>6.4638520000000002</c:v>
                </c:pt>
                <c:pt idx="150">
                  <c:v>6.3230550000000001</c:v>
                </c:pt>
                <c:pt idx="151">
                  <c:v>6.3090919999999997</c:v>
                </c:pt>
                <c:pt idx="152">
                  <c:v>6.2952659999999998</c:v>
                </c:pt>
                <c:pt idx="153">
                  <c:v>6.3168139999999999</c:v>
                </c:pt>
                <c:pt idx="154">
                  <c:v>6.3663860000000003</c:v>
                </c:pt>
                <c:pt idx="155">
                  <c:v>6.4429590000000001</c:v>
                </c:pt>
                <c:pt idx="156">
                  <c:v>6.6060910000000002</c:v>
                </c:pt>
                <c:pt idx="157">
                  <c:v>6.5694480000000004</c:v>
                </c:pt>
                <c:pt idx="158">
                  <c:v>6.5199170000000004</c:v>
                </c:pt>
                <c:pt idx="159">
                  <c:v>6.4974400000000001</c:v>
                </c:pt>
                <c:pt idx="160">
                  <c:v>6.4694060000000002</c:v>
                </c:pt>
                <c:pt idx="161">
                  <c:v>6.4577179999999998</c:v>
                </c:pt>
                <c:pt idx="162">
                  <c:v>6.4304399999999999</c:v>
                </c:pt>
                <c:pt idx="163">
                  <c:v>6.4761439999999997</c:v>
                </c:pt>
                <c:pt idx="164">
                  <c:v>6.4899990000000001</c:v>
                </c:pt>
                <c:pt idx="165">
                  <c:v>6.4881719999999996</c:v>
                </c:pt>
                <c:pt idx="166">
                  <c:v>6.4850709999999996</c:v>
                </c:pt>
                <c:pt idx="167">
                  <c:v>6.4879769999999999</c:v>
                </c:pt>
                <c:pt idx="168">
                  <c:v>6.4836590000000003</c:v>
                </c:pt>
                <c:pt idx="169">
                  <c:v>6.4817619999999998</c:v>
                </c:pt>
                <c:pt idx="170">
                  <c:v>6.4786840000000003</c:v>
                </c:pt>
                <c:pt idx="171">
                  <c:v>6.479698</c:v>
                </c:pt>
                <c:pt idx="172">
                  <c:v>6.4722920000000004</c:v>
                </c:pt>
                <c:pt idx="173">
                  <c:v>6.447648</c:v>
                </c:pt>
                <c:pt idx="174">
                  <c:v>6.4309979999999998</c:v>
                </c:pt>
                <c:pt idx="175">
                  <c:v>6.3774480000000002</c:v>
                </c:pt>
                <c:pt idx="176">
                  <c:v>6.3545550000000004</c:v>
                </c:pt>
                <c:pt idx="177">
                  <c:v>6.357818</c:v>
                </c:pt>
                <c:pt idx="178">
                  <c:v>6.3571799999999996</c:v>
                </c:pt>
                <c:pt idx="179">
                  <c:v>6.3414409999999997</c:v>
                </c:pt>
                <c:pt idx="180">
                  <c:v>6.3553860000000002</c:v>
                </c:pt>
                <c:pt idx="181">
                  <c:v>6.3544010000000002</c:v>
                </c:pt>
                <c:pt idx="182">
                  <c:v>6.3927529999999999</c:v>
                </c:pt>
                <c:pt idx="183">
                  <c:v>6.366441</c:v>
                </c:pt>
                <c:pt idx="184">
                  <c:v>6.3629360000000004</c:v>
                </c:pt>
                <c:pt idx="185">
                  <c:v>6.3472299999999997</c:v>
                </c:pt>
                <c:pt idx="186">
                  <c:v>6.3492740000000003</c:v>
                </c:pt>
                <c:pt idx="187">
                  <c:v>6.3552270000000002</c:v>
                </c:pt>
                <c:pt idx="188">
                  <c:v>6.3609349999999996</c:v>
                </c:pt>
                <c:pt idx="189">
                  <c:v>6.3708530000000003</c:v>
                </c:pt>
                <c:pt idx="190">
                  <c:v>6.3677669999999997</c:v>
                </c:pt>
                <c:pt idx="191">
                  <c:v>6.363918</c:v>
                </c:pt>
                <c:pt idx="192">
                  <c:v>6.3857369999999998</c:v>
                </c:pt>
                <c:pt idx="193">
                  <c:v>6.3782990000000002</c:v>
                </c:pt>
                <c:pt idx="194">
                  <c:v>6.3478149999999998</c:v>
                </c:pt>
                <c:pt idx="195">
                  <c:v>6.3443649999999998</c:v>
                </c:pt>
                <c:pt idx="196">
                  <c:v>6.344309</c:v>
                </c:pt>
                <c:pt idx="197">
                  <c:v>6.360938</c:v>
                </c:pt>
                <c:pt idx="198">
                  <c:v>6.3675649999999999</c:v>
                </c:pt>
                <c:pt idx="199">
                  <c:v>6.4091440000000004</c:v>
                </c:pt>
                <c:pt idx="200">
                  <c:v>6.4090879999999997</c:v>
                </c:pt>
                <c:pt idx="201">
                  <c:v>6.4509869999999996</c:v>
                </c:pt>
                <c:pt idx="202">
                  <c:v>6.4340520000000003</c:v>
                </c:pt>
                <c:pt idx="203">
                  <c:v>6.3988250000000004</c:v>
                </c:pt>
                <c:pt idx="204">
                  <c:v>6.3581820000000002</c:v>
                </c:pt>
                <c:pt idx="205">
                  <c:v>6.303007</c:v>
                </c:pt>
                <c:pt idx="206">
                  <c:v>6.329669</c:v>
                </c:pt>
                <c:pt idx="207">
                  <c:v>6.339912</c:v>
                </c:pt>
                <c:pt idx="208">
                  <c:v>6.299105</c:v>
                </c:pt>
                <c:pt idx="209">
                  <c:v>6.2530729999999997</c:v>
                </c:pt>
                <c:pt idx="210">
                  <c:v>6.289892</c:v>
                </c:pt>
                <c:pt idx="211">
                  <c:v>6.3047740000000001</c:v>
                </c:pt>
                <c:pt idx="212">
                  <c:v>6.2730050000000004</c:v>
                </c:pt>
                <c:pt idx="213">
                  <c:v>6.2739140000000004</c:v>
                </c:pt>
                <c:pt idx="214">
                  <c:v>6.27719</c:v>
                </c:pt>
                <c:pt idx="215">
                  <c:v>6.242572</c:v>
                </c:pt>
                <c:pt idx="216">
                  <c:v>6.2611829999999999</c:v>
                </c:pt>
                <c:pt idx="217">
                  <c:v>6.2835159999999997</c:v>
                </c:pt>
                <c:pt idx="218">
                  <c:v>6.2927359999999997</c:v>
                </c:pt>
                <c:pt idx="219">
                  <c:v>6.2776740000000002</c:v>
                </c:pt>
                <c:pt idx="220">
                  <c:v>6.2971279999999998</c:v>
                </c:pt>
                <c:pt idx="221">
                  <c:v>6.301526</c:v>
                </c:pt>
                <c:pt idx="222">
                  <c:v>6.2978579999999997</c:v>
                </c:pt>
                <c:pt idx="223">
                  <c:v>6.2442840000000004</c:v>
                </c:pt>
                <c:pt idx="224">
                  <c:v>6.2099339999999996</c:v>
                </c:pt>
                <c:pt idx="225">
                  <c:v>6.1245419999999999</c:v>
                </c:pt>
                <c:pt idx="226">
                  <c:v>6.0215490000000003</c:v>
                </c:pt>
                <c:pt idx="227">
                  <c:v>6.0378350000000003</c:v>
                </c:pt>
                <c:pt idx="228">
                  <c:v>6.0266019999999996</c:v>
                </c:pt>
                <c:pt idx="229">
                  <c:v>6.0229330000000001</c:v>
                </c:pt>
                <c:pt idx="230">
                  <c:v>6.0349349999999999</c:v>
                </c:pt>
                <c:pt idx="231">
                  <c:v>6.0170450000000004</c:v>
                </c:pt>
                <c:pt idx="232">
                  <c:v>5.9718720000000003</c:v>
                </c:pt>
                <c:pt idx="233">
                  <c:v>5.9605889999999997</c:v>
                </c:pt>
                <c:pt idx="234">
                  <c:v>5.9720690000000003</c:v>
                </c:pt>
                <c:pt idx="235">
                  <c:v>6.0028079999999999</c:v>
                </c:pt>
                <c:pt idx="236">
                  <c:v>6.0113339999999997</c:v>
                </c:pt>
                <c:pt idx="237">
                  <c:v>5.9901460000000002</c:v>
                </c:pt>
                <c:pt idx="238">
                  <c:v>6.0310990000000002</c:v>
                </c:pt>
                <c:pt idx="239">
                  <c:v>5.9963600000000001</c:v>
                </c:pt>
                <c:pt idx="240">
                  <c:v>5.9810549999999996</c:v>
                </c:pt>
                <c:pt idx="241">
                  <c:v>5.9465199999999996</c:v>
                </c:pt>
                <c:pt idx="242">
                  <c:v>5.9517449999999998</c:v>
                </c:pt>
                <c:pt idx="243">
                  <c:v>5.9539090000000003</c:v>
                </c:pt>
                <c:pt idx="244">
                  <c:v>5.9809169999999998</c:v>
                </c:pt>
                <c:pt idx="245">
                  <c:v>6.0009269999999999</c:v>
                </c:pt>
                <c:pt idx="246">
                  <c:v>5.9910540000000001</c:v>
                </c:pt>
                <c:pt idx="247">
                  <c:v>5.999682</c:v>
                </c:pt>
                <c:pt idx="248">
                  <c:v>6.0581569999999996</c:v>
                </c:pt>
                <c:pt idx="249">
                  <c:v>6.095313</c:v>
                </c:pt>
                <c:pt idx="250">
                  <c:v>6.1131019999999996</c:v>
                </c:pt>
                <c:pt idx="251">
                  <c:v>6.0888999999999998</c:v>
                </c:pt>
                <c:pt idx="252">
                  <c:v>6.0874769999999998</c:v>
                </c:pt>
                <c:pt idx="253">
                  <c:v>6.034567</c:v>
                </c:pt>
                <c:pt idx="254">
                  <c:v>6.0191840000000001</c:v>
                </c:pt>
                <c:pt idx="255">
                  <c:v>6.0446859999999996</c:v>
                </c:pt>
                <c:pt idx="256">
                  <c:v>6.0659549999999998</c:v>
                </c:pt>
                <c:pt idx="257">
                  <c:v>6.0254760000000003</c:v>
                </c:pt>
                <c:pt idx="258">
                  <c:v>6.0316669999999997</c:v>
                </c:pt>
                <c:pt idx="259">
                  <c:v>6.0114169999999998</c:v>
                </c:pt>
                <c:pt idx="260">
                  <c:v>5.9955959999999999</c:v>
                </c:pt>
                <c:pt idx="261">
                  <c:v>5.9958270000000002</c:v>
                </c:pt>
                <c:pt idx="262">
                  <c:v>5.9450649999999996</c:v>
                </c:pt>
                <c:pt idx="263">
                  <c:v>5.9453569999999996</c:v>
                </c:pt>
                <c:pt idx="264">
                  <c:v>5.9468800000000002</c:v>
                </c:pt>
                <c:pt idx="265">
                  <c:v>5.947756</c:v>
                </c:pt>
                <c:pt idx="266">
                  <c:v>5.9100029999999997</c:v>
                </c:pt>
                <c:pt idx="267">
                  <c:v>5.7752369999999997</c:v>
                </c:pt>
                <c:pt idx="268">
                  <c:v>5.7407510000000004</c:v>
                </c:pt>
                <c:pt idx="269">
                  <c:v>5.7762570000000002</c:v>
                </c:pt>
                <c:pt idx="270">
                  <c:v>5.918755</c:v>
                </c:pt>
                <c:pt idx="271">
                  <c:v>5.8487349999999996</c:v>
                </c:pt>
                <c:pt idx="272">
                  <c:v>5.9211029999999996</c:v>
                </c:pt>
                <c:pt idx="273">
                  <c:v>5.9211029999999996</c:v>
                </c:pt>
                <c:pt idx="274">
                  <c:v>6.00549</c:v>
                </c:pt>
                <c:pt idx="275">
                  <c:v>5.9439450000000003</c:v>
                </c:pt>
                <c:pt idx="276">
                  <c:v>6.0009620000000004</c:v>
                </c:pt>
                <c:pt idx="277">
                  <c:v>5.9997759999999998</c:v>
                </c:pt>
                <c:pt idx="278">
                  <c:v>5.9418709999999999</c:v>
                </c:pt>
                <c:pt idx="279">
                  <c:v>5.9202760000000003</c:v>
                </c:pt>
                <c:pt idx="280">
                  <c:v>5.9179019999999998</c:v>
                </c:pt>
                <c:pt idx="281">
                  <c:v>5.912382</c:v>
                </c:pt>
                <c:pt idx="282">
                  <c:v>5.9089010000000002</c:v>
                </c:pt>
                <c:pt idx="283">
                  <c:v>5.9632440000000004</c:v>
                </c:pt>
                <c:pt idx="284">
                  <c:v>5.9670810000000003</c:v>
                </c:pt>
                <c:pt idx="285">
                  <c:v>5.8956580000000001</c:v>
                </c:pt>
                <c:pt idx="286">
                  <c:v>5.8466699999999996</c:v>
                </c:pt>
                <c:pt idx="287">
                  <c:v>5.8197369999999999</c:v>
                </c:pt>
                <c:pt idx="288">
                  <c:v>5.8962339999999998</c:v>
                </c:pt>
                <c:pt idx="289">
                  <c:v>5.8873709999999999</c:v>
                </c:pt>
                <c:pt idx="290">
                  <c:v>5.9400789999999999</c:v>
                </c:pt>
                <c:pt idx="291">
                  <c:v>5.9289889999999996</c:v>
                </c:pt>
                <c:pt idx="292">
                  <c:v>6.0709049999999998</c:v>
                </c:pt>
                <c:pt idx="293">
                  <c:v>6.0554259999999998</c:v>
                </c:pt>
                <c:pt idx="294">
                  <c:v>6.0274190000000001</c:v>
                </c:pt>
                <c:pt idx="295">
                  <c:v>5.9909809999999997</c:v>
                </c:pt>
                <c:pt idx="296">
                  <c:v>5.9940530000000001</c:v>
                </c:pt>
                <c:pt idx="297">
                  <c:v>6.0165220000000001</c:v>
                </c:pt>
                <c:pt idx="298">
                  <c:v>5.9698260000000003</c:v>
                </c:pt>
                <c:pt idx="299">
                  <c:v>5.9578579999999999</c:v>
                </c:pt>
                <c:pt idx="300">
                  <c:v>5.9505160000000004</c:v>
                </c:pt>
                <c:pt idx="301">
                  <c:v>5.9527359999999998</c:v>
                </c:pt>
                <c:pt idx="302">
                  <c:v>5.9965419999999998</c:v>
                </c:pt>
                <c:pt idx="303">
                  <c:v>5.9895719999999999</c:v>
                </c:pt>
                <c:pt idx="304">
                  <c:v>6.0237959999999999</c:v>
                </c:pt>
                <c:pt idx="305">
                  <c:v>6.0310490000000003</c:v>
                </c:pt>
                <c:pt idx="306">
                  <c:v>5.9490360000000004</c:v>
                </c:pt>
                <c:pt idx="307">
                  <c:v>5.9411129999999996</c:v>
                </c:pt>
                <c:pt idx="308">
                  <c:v>5.9020149999999996</c:v>
                </c:pt>
                <c:pt idx="309">
                  <c:v>5.8940469999999996</c:v>
                </c:pt>
                <c:pt idx="310">
                  <c:v>5.8895850000000003</c:v>
                </c:pt>
                <c:pt idx="311">
                  <c:v>5.8753440000000001</c:v>
                </c:pt>
                <c:pt idx="312">
                  <c:v>5.882485</c:v>
                </c:pt>
                <c:pt idx="313">
                  <c:v>5.8810370000000001</c:v>
                </c:pt>
                <c:pt idx="314">
                  <c:v>5.8705230000000004</c:v>
                </c:pt>
                <c:pt idx="315">
                  <c:v>5.878317</c:v>
                </c:pt>
                <c:pt idx="316">
                  <c:v>5.8788679999999998</c:v>
                </c:pt>
                <c:pt idx="317">
                  <c:v>5.8757929999999998</c:v>
                </c:pt>
                <c:pt idx="318">
                  <c:v>5.8693600000000004</c:v>
                </c:pt>
                <c:pt idx="319">
                  <c:v>5.8620349999999997</c:v>
                </c:pt>
                <c:pt idx="320">
                  <c:v>5.8538759999999996</c:v>
                </c:pt>
                <c:pt idx="321">
                  <c:v>5.8538759999999996</c:v>
                </c:pt>
                <c:pt idx="322">
                  <c:v>5.8540289999999997</c:v>
                </c:pt>
                <c:pt idx="323">
                  <c:v>5.8840310000000002</c:v>
                </c:pt>
                <c:pt idx="324">
                  <c:v>5.8830010000000001</c:v>
                </c:pt>
                <c:pt idx="325">
                  <c:v>5.9155090000000001</c:v>
                </c:pt>
                <c:pt idx="326">
                  <c:v>5.9753879999999997</c:v>
                </c:pt>
                <c:pt idx="327">
                  <c:v>6.0042929999999997</c:v>
                </c:pt>
                <c:pt idx="328">
                  <c:v>5.9727750000000004</c:v>
                </c:pt>
                <c:pt idx="329">
                  <c:v>5.9570660000000002</c:v>
                </c:pt>
                <c:pt idx="330">
                  <c:v>5.9119109999999999</c:v>
                </c:pt>
                <c:pt idx="331">
                  <c:v>5.8999540000000001</c:v>
                </c:pt>
                <c:pt idx="332">
                  <c:v>5.8965690000000004</c:v>
                </c:pt>
                <c:pt idx="333">
                  <c:v>5.8746270000000003</c:v>
                </c:pt>
                <c:pt idx="334">
                  <c:v>5.8755810000000004</c:v>
                </c:pt>
                <c:pt idx="335">
                  <c:v>5.8842930000000004</c:v>
                </c:pt>
                <c:pt idx="336">
                  <c:v>5.9082059999999998</c:v>
                </c:pt>
                <c:pt idx="337">
                  <c:v>5.9828289999999997</c:v>
                </c:pt>
                <c:pt idx="338">
                  <c:v>5.9825840000000001</c:v>
                </c:pt>
                <c:pt idx="339">
                  <c:v>5.9936259999999999</c:v>
                </c:pt>
                <c:pt idx="340">
                  <c:v>6.0089810000000003</c:v>
                </c:pt>
                <c:pt idx="341">
                  <c:v>6.0198720000000003</c:v>
                </c:pt>
                <c:pt idx="342">
                  <c:v>6.0513729999999999</c:v>
                </c:pt>
                <c:pt idx="343">
                  <c:v>6.0266190000000002</c:v>
                </c:pt>
                <c:pt idx="344">
                  <c:v>6.0120040000000001</c:v>
                </c:pt>
                <c:pt idx="345">
                  <c:v>6.055104</c:v>
                </c:pt>
                <c:pt idx="346">
                  <c:v>6.1446779999999999</c:v>
                </c:pt>
                <c:pt idx="347">
                  <c:v>6.1746489999999996</c:v>
                </c:pt>
                <c:pt idx="348">
                  <c:v>6.0811390000000003</c:v>
                </c:pt>
                <c:pt idx="349">
                  <c:v>6.0776430000000001</c:v>
                </c:pt>
                <c:pt idx="350">
                  <c:v>6.1045550000000004</c:v>
                </c:pt>
                <c:pt idx="351">
                  <c:v>6.1089500000000001</c:v>
                </c:pt>
                <c:pt idx="352">
                  <c:v>6.1415329999999999</c:v>
                </c:pt>
                <c:pt idx="353">
                  <c:v>6.1475419999999996</c:v>
                </c:pt>
                <c:pt idx="354">
                  <c:v>6.1041090000000002</c:v>
                </c:pt>
                <c:pt idx="355">
                  <c:v>6.0877470000000002</c:v>
                </c:pt>
                <c:pt idx="356">
                  <c:v>6.1052540000000004</c:v>
                </c:pt>
                <c:pt idx="357">
                  <c:v>6.1691060000000002</c:v>
                </c:pt>
                <c:pt idx="358">
                  <c:v>6.1633740000000001</c:v>
                </c:pt>
                <c:pt idx="359">
                  <c:v>6.1646159999999997</c:v>
                </c:pt>
                <c:pt idx="360">
                  <c:v>6.188752</c:v>
                </c:pt>
                <c:pt idx="361">
                  <c:v>6.1902799999999996</c:v>
                </c:pt>
                <c:pt idx="362">
                  <c:v>6.185867</c:v>
                </c:pt>
                <c:pt idx="363">
                  <c:v>6.1734210000000003</c:v>
                </c:pt>
                <c:pt idx="364">
                  <c:v>6.1874089999999997</c:v>
                </c:pt>
                <c:pt idx="365">
                  <c:v>6.2210599999999996</c:v>
                </c:pt>
                <c:pt idx="366">
                  <c:v>6.2134410000000004</c:v>
                </c:pt>
                <c:pt idx="367">
                  <c:v>6.2197279999999999</c:v>
                </c:pt>
                <c:pt idx="368">
                  <c:v>6.1877219999999999</c:v>
                </c:pt>
                <c:pt idx="369">
                  <c:v>6.2231209999999999</c:v>
                </c:pt>
                <c:pt idx="370">
                  <c:v>6.2606640000000002</c:v>
                </c:pt>
                <c:pt idx="371">
                  <c:v>6.2949979999999996</c:v>
                </c:pt>
                <c:pt idx="372">
                  <c:v>6.2962210000000001</c:v>
                </c:pt>
                <c:pt idx="373">
                  <c:v>6.3048349999999997</c:v>
                </c:pt>
                <c:pt idx="374">
                  <c:v>6.2890030000000001</c:v>
                </c:pt>
                <c:pt idx="375">
                  <c:v>6.3030799999999996</c:v>
                </c:pt>
                <c:pt idx="376">
                  <c:v>6.2791759999999996</c:v>
                </c:pt>
                <c:pt idx="377">
                  <c:v>6.2643360000000001</c:v>
                </c:pt>
                <c:pt idx="378">
                  <c:v>6.3016040000000002</c:v>
                </c:pt>
                <c:pt idx="379">
                  <c:v>6.3254869999999999</c:v>
                </c:pt>
                <c:pt idx="380">
                  <c:v>6.3305129999999998</c:v>
                </c:pt>
                <c:pt idx="381">
                  <c:v>6.3590580000000001</c:v>
                </c:pt>
                <c:pt idx="382">
                  <c:v>6.3111319999999997</c:v>
                </c:pt>
                <c:pt idx="383">
                  <c:v>6.2904299999999997</c:v>
                </c:pt>
                <c:pt idx="384">
                  <c:v>6.2586550000000001</c:v>
                </c:pt>
                <c:pt idx="385">
                  <c:v>6.2651960000000004</c:v>
                </c:pt>
                <c:pt idx="386">
                  <c:v>6.3196089999999998</c:v>
                </c:pt>
                <c:pt idx="387">
                  <c:v>6.3287079999999998</c:v>
                </c:pt>
                <c:pt idx="388">
                  <c:v>6.3405620000000003</c:v>
                </c:pt>
                <c:pt idx="389">
                  <c:v>6.3495619999999997</c:v>
                </c:pt>
                <c:pt idx="390">
                  <c:v>6.3776279999999996</c:v>
                </c:pt>
                <c:pt idx="391">
                  <c:v>6.3655939999999998</c:v>
                </c:pt>
                <c:pt idx="392">
                  <c:v>6.3557829999999997</c:v>
                </c:pt>
                <c:pt idx="393">
                  <c:v>6.3571840000000002</c:v>
                </c:pt>
                <c:pt idx="394">
                  <c:v>6.3507360000000004</c:v>
                </c:pt>
                <c:pt idx="395">
                  <c:v>6.362927</c:v>
                </c:pt>
                <c:pt idx="396">
                  <c:v>6.3714180000000002</c:v>
                </c:pt>
                <c:pt idx="397">
                  <c:v>6.3937999999999997</c:v>
                </c:pt>
                <c:pt idx="398">
                  <c:v>6.4845969999999999</c:v>
                </c:pt>
                <c:pt idx="399">
                  <c:v>6.4618120000000001</c:v>
                </c:pt>
                <c:pt idx="400">
                  <c:v>6.4460879999999996</c:v>
                </c:pt>
                <c:pt idx="401">
                  <c:v>6.4235110000000004</c:v>
                </c:pt>
                <c:pt idx="402">
                  <c:v>6.4123939999999999</c:v>
                </c:pt>
                <c:pt idx="403">
                  <c:v>6.3848339999999997</c:v>
                </c:pt>
                <c:pt idx="404">
                  <c:v>6.3642770000000004</c:v>
                </c:pt>
                <c:pt idx="405">
                  <c:v>6.3507170000000004</c:v>
                </c:pt>
                <c:pt idx="406">
                  <c:v>6.3387399999999996</c:v>
                </c:pt>
                <c:pt idx="407">
                  <c:v>6.3562700000000003</c:v>
                </c:pt>
                <c:pt idx="408">
                  <c:v>6.3367319999999996</c:v>
                </c:pt>
                <c:pt idx="409">
                  <c:v>6.3524909999999997</c:v>
                </c:pt>
                <c:pt idx="410">
                  <c:v>6.350981</c:v>
                </c:pt>
                <c:pt idx="411">
                  <c:v>6.3552860000000004</c:v>
                </c:pt>
                <c:pt idx="412">
                  <c:v>6.3230519999999997</c:v>
                </c:pt>
                <c:pt idx="413">
                  <c:v>6.2445120000000003</c:v>
                </c:pt>
                <c:pt idx="414">
                  <c:v>6.2177749999999996</c:v>
                </c:pt>
                <c:pt idx="415">
                  <c:v>6.2089410000000003</c:v>
                </c:pt>
                <c:pt idx="416">
                  <c:v>6.2020960000000001</c:v>
                </c:pt>
                <c:pt idx="417">
                  <c:v>6.2147490000000003</c:v>
                </c:pt>
                <c:pt idx="418">
                  <c:v>6.2279400000000003</c:v>
                </c:pt>
                <c:pt idx="419">
                  <c:v>6.2478509999999998</c:v>
                </c:pt>
                <c:pt idx="420">
                  <c:v>6.2386369999999998</c:v>
                </c:pt>
                <c:pt idx="421">
                  <c:v>6.2311709999999998</c:v>
                </c:pt>
                <c:pt idx="422">
                  <c:v>6.2174459999999998</c:v>
                </c:pt>
                <c:pt idx="423">
                  <c:v>6.2115169999999997</c:v>
                </c:pt>
                <c:pt idx="424">
                  <c:v>6.2145999999999999</c:v>
                </c:pt>
                <c:pt idx="425">
                  <c:v>6.2088720000000004</c:v>
                </c:pt>
                <c:pt idx="426">
                  <c:v>6.2361050000000002</c:v>
                </c:pt>
                <c:pt idx="427">
                  <c:v>6.2481689999999999</c:v>
                </c:pt>
                <c:pt idx="428">
                  <c:v>6.2902620000000002</c:v>
                </c:pt>
                <c:pt idx="429">
                  <c:v>6.2872690000000002</c:v>
                </c:pt>
                <c:pt idx="430">
                  <c:v>6.2569679999999996</c:v>
                </c:pt>
                <c:pt idx="431">
                  <c:v>6.2428800000000004</c:v>
                </c:pt>
                <c:pt idx="432">
                  <c:v>6.2446659999999996</c:v>
                </c:pt>
                <c:pt idx="433">
                  <c:v>6.2384839999999997</c:v>
                </c:pt>
                <c:pt idx="434">
                  <c:v>6.2543980000000001</c:v>
                </c:pt>
                <c:pt idx="435">
                  <c:v>6.2528420000000002</c:v>
                </c:pt>
                <c:pt idx="436">
                  <c:v>6.264011</c:v>
                </c:pt>
                <c:pt idx="437">
                  <c:v>6.2651000000000003</c:v>
                </c:pt>
                <c:pt idx="438">
                  <c:v>6.271668</c:v>
                </c:pt>
                <c:pt idx="439">
                  <c:v>6.2964539999999998</c:v>
                </c:pt>
                <c:pt idx="440">
                  <c:v>6.3079809999999998</c:v>
                </c:pt>
                <c:pt idx="441">
                  <c:v>6.3172569999999997</c:v>
                </c:pt>
                <c:pt idx="442">
                  <c:v>6.3632039999999996</c:v>
                </c:pt>
                <c:pt idx="443">
                  <c:v>6.3982549999999998</c:v>
                </c:pt>
                <c:pt idx="444">
                  <c:v>6.3994770000000001</c:v>
                </c:pt>
                <c:pt idx="445">
                  <c:v>6.4291580000000002</c:v>
                </c:pt>
                <c:pt idx="446">
                  <c:v>6.422561</c:v>
                </c:pt>
                <c:pt idx="447">
                  <c:v>6.4128660000000002</c:v>
                </c:pt>
                <c:pt idx="448">
                  <c:v>6.427988</c:v>
                </c:pt>
                <c:pt idx="449">
                  <c:v>6.4273920000000002</c:v>
                </c:pt>
                <c:pt idx="450">
                  <c:v>6.4486270000000001</c:v>
                </c:pt>
                <c:pt idx="451">
                  <c:v>6.4557549999999999</c:v>
                </c:pt>
                <c:pt idx="452">
                  <c:v>6.4741429999999998</c:v>
                </c:pt>
                <c:pt idx="453">
                  <c:v>6.481033</c:v>
                </c:pt>
                <c:pt idx="454">
                  <c:v>6.4590079999999999</c:v>
                </c:pt>
                <c:pt idx="455">
                  <c:v>6.4417920000000004</c:v>
                </c:pt>
                <c:pt idx="456">
                  <c:v>6.430377</c:v>
                </c:pt>
                <c:pt idx="457">
                  <c:v>6.4147540000000003</c:v>
                </c:pt>
                <c:pt idx="458">
                  <c:v>6.4085780000000003</c:v>
                </c:pt>
                <c:pt idx="459">
                  <c:v>6.4016359999999999</c:v>
                </c:pt>
                <c:pt idx="460">
                  <c:v>6.398873</c:v>
                </c:pt>
                <c:pt idx="461">
                  <c:v>6.394476</c:v>
                </c:pt>
                <c:pt idx="462">
                  <c:v>6.4136110000000004</c:v>
                </c:pt>
                <c:pt idx="463">
                  <c:v>6.3923990000000002</c:v>
                </c:pt>
                <c:pt idx="464">
                  <c:v>6.3918369999999998</c:v>
                </c:pt>
                <c:pt idx="465">
                  <c:v>6.3931620000000002</c:v>
                </c:pt>
                <c:pt idx="466">
                  <c:v>6.3873540000000002</c:v>
                </c:pt>
                <c:pt idx="467">
                  <c:v>6.3829099999999999</c:v>
                </c:pt>
                <c:pt idx="468">
                  <c:v>6.3755699999999997</c:v>
                </c:pt>
                <c:pt idx="469">
                  <c:v>6.3988519999999998</c:v>
                </c:pt>
                <c:pt idx="470">
                  <c:v>6.4155740000000003</c:v>
                </c:pt>
                <c:pt idx="471">
                  <c:v>6.4395069999999999</c:v>
                </c:pt>
                <c:pt idx="472">
                  <c:v>6.4449019999999999</c:v>
                </c:pt>
                <c:pt idx="473">
                  <c:v>6.4457209999999998</c:v>
                </c:pt>
                <c:pt idx="474">
                  <c:v>6.4503760000000003</c:v>
                </c:pt>
                <c:pt idx="475">
                  <c:v>6.4761069999999998</c:v>
                </c:pt>
                <c:pt idx="476">
                  <c:v>6.404865</c:v>
                </c:pt>
                <c:pt idx="477">
                  <c:v>6.3493890000000004</c:v>
                </c:pt>
                <c:pt idx="478">
                  <c:v>6.2601360000000001</c:v>
                </c:pt>
                <c:pt idx="479">
                  <c:v>6.1720899999999999</c:v>
                </c:pt>
                <c:pt idx="480">
                  <c:v>6.0804840000000002</c:v>
                </c:pt>
                <c:pt idx="481">
                  <c:v>6.0528029999999999</c:v>
                </c:pt>
                <c:pt idx="482">
                  <c:v>6.0645449999999999</c:v>
                </c:pt>
                <c:pt idx="483">
                  <c:v>6.0347600000000003</c:v>
                </c:pt>
                <c:pt idx="484">
                  <c:v>6.0313330000000001</c:v>
                </c:pt>
                <c:pt idx="485">
                  <c:v>6.003425</c:v>
                </c:pt>
                <c:pt idx="486">
                  <c:v>5.8589279999999997</c:v>
                </c:pt>
                <c:pt idx="487">
                  <c:v>5.6473329999999997</c:v>
                </c:pt>
                <c:pt idx="488">
                  <c:v>5.6956540000000002</c:v>
                </c:pt>
                <c:pt idx="489">
                  <c:v>5.6884899999999998</c:v>
                </c:pt>
                <c:pt idx="490">
                  <c:v>5.470656</c:v>
                </c:pt>
                <c:pt idx="491">
                  <c:v>5.6318739999999998</c:v>
                </c:pt>
                <c:pt idx="492">
                  <c:v>5.6178330000000001</c:v>
                </c:pt>
                <c:pt idx="493">
                  <c:v>5.6029689999999999</c:v>
                </c:pt>
                <c:pt idx="494">
                  <c:v>5.6716309999999996</c:v>
                </c:pt>
                <c:pt idx="495">
                  <c:v>5.6423170000000002</c:v>
                </c:pt>
                <c:pt idx="496">
                  <c:v>5.629264</c:v>
                </c:pt>
                <c:pt idx="497">
                  <c:v>5.6822749999999997</c:v>
                </c:pt>
                <c:pt idx="498">
                  <c:v>5.7128940000000004</c:v>
                </c:pt>
                <c:pt idx="499">
                  <c:v>5.707128</c:v>
                </c:pt>
                <c:pt idx="500">
                  <c:v>5.7146039999999996</c:v>
                </c:pt>
                <c:pt idx="501">
                  <c:v>5.7622340000000003</c:v>
                </c:pt>
                <c:pt idx="502">
                  <c:v>5.8253519999999996</c:v>
                </c:pt>
                <c:pt idx="503">
                  <c:v>5.9408859999999999</c:v>
                </c:pt>
                <c:pt idx="504">
                  <c:v>6.0509639999999996</c:v>
                </c:pt>
                <c:pt idx="505">
                  <c:v>5.9894749999999997</c:v>
                </c:pt>
                <c:pt idx="506">
                  <c:v>5.9268700000000001</c:v>
                </c:pt>
                <c:pt idx="507">
                  <c:v>5.9492200000000004</c:v>
                </c:pt>
                <c:pt idx="508">
                  <c:v>5.9000329999999996</c:v>
                </c:pt>
                <c:pt idx="509">
                  <c:v>5.8858410000000001</c:v>
                </c:pt>
                <c:pt idx="510">
                  <c:v>5.8082079999999996</c:v>
                </c:pt>
                <c:pt idx="511">
                  <c:v>5.6995250000000004</c:v>
                </c:pt>
                <c:pt idx="512">
                  <c:v>5.6951450000000001</c:v>
                </c:pt>
                <c:pt idx="513">
                  <c:v>5.6669210000000003</c:v>
                </c:pt>
                <c:pt idx="514">
                  <c:v>5.6888439999999996</c:v>
                </c:pt>
                <c:pt idx="515">
                  <c:v>5.6386839999999996</c:v>
                </c:pt>
                <c:pt idx="516">
                  <c:v>5.635459</c:v>
                </c:pt>
                <c:pt idx="517">
                  <c:v>5.5913709999999996</c:v>
                </c:pt>
                <c:pt idx="518">
                  <c:v>5.6316829999999998</c:v>
                </c:pt>
                <c:pt idx="519">
                  <c:v>5.694979</c:v>
                </c:pt>
                <c:pt idx="520">
                  <c:v>5.7198370000000001</c:v>
                </c:pt>
                <c:pt idx="521">
                  <c:v>5.6966830000000002</c:v>
                </c:pt>
                <c:pt idx="522">
                  <c:v>5.7069299999999998</c:v>
                </c:pt>
                <c:pt idx="523">
                  <c:v>5.812532</c:v>
                </c:pt>
                <c:pt idx="524">
                  <c:v>5.7849640000000004</c:v>
                </c:pt>
                <c:pt idx="525">
                  <c:v>5.8127750000000002</c:v>
                </c:pt>
                <c:pt idx="526">
                  <c:v>5.8220419999999997</c:v>
                </c:pt>
                <c:pt idx="527">
                  <c:v>5.7815159999999999</c:v>
                </c:pt>
                <c:pt idx="528">
                  <c:v>5.7674269999999996</c:v>
                </c:pt>
                <c:pt idx="529">
                  <c:v>5.7216139999999998</c:v>
                </c:pt>
                <c:pt idx="530">
                  <c:v>5.6787559999999999</c:v>
                </c:pt>
                <c:pt idx="531">
                  <c:v>5.7079719999999998</c:v>
                </c:pt>
                <c:pt idx="532">
                  <c:v>5.7189209999999999</c:v>
                </c:pt>
                <c:pt idx="533">
                  <c:v>5.700043</c:v>
                </c:pt>
                <c:pt idx="534">
                  <c:v>5.6762480000000002</c:v>
                </c:pt>
                <c:pt idx="535">
                  <c:v>5.6461449999999997</c:v>
                </c:pt>
                <c:pt idx="536">
                  <c:v>5.5609820000000001</c:v>
                </c:pt>
                <c:pt idx="537">
                  <c:v>5.5664160000000003</c:v>
                </c:pt>
                <c:pt idx="538">
                  <c:v>5.5251070000000002</c:v>
                </c:pt>
                <c:pt idx="539">
                  <c:v>5.5110039999999998</c:v>
                </c:pt>
                <c:pt idx="540">
                  <c:v>5.4932930000000004</c:v>
                </c:pt>
                <c:pt idx="541">
                  <c:v>5.4958590000000003</c:v>
                </c:pt>
                <c:pt idx="542">
                  <c:v>5.4839079999999996</c:v>
                </c:pt>
                <c:pt idx="543">
                  <c:v>5.5070940000000004</c:v>
                </c:pt>
                <c:pt idx="544">
                  <c:v>5.522335</c:v>
                </c:pt>
                <c:pt idx="545">
                  <c:v>5.549175</c:v>
                </c:pt>
                <c:pt idx="546">
                  <c:v>5.5554430000000004</c:v>
                </c:pt>
                <c:pt idx="547">
                  <c:v>5.5337259999999997</c:v>
                </c:pt>
                <c:pt idx="548">
                  <c:v>5.5334060000000003</c:v>
                </c:pt>
                <c:pt idx="549">
                  <c:v>5.5253119999999996</c:v>
                </c:pt>
                <c:pt idx="550">
                  <c:v>5.4626070000000002</c:v>
                </c:pt>
                <c:pt idx="551">
                  <c:v>5.4886100000000004</c:v>
                </c:pt>
                <c:pt idx="552">
                  <c:v>5.4855700000000001</c:v>
                </c:pt>
                <c:pt idx="553">
                  <c:v>5.5262549999999999</c:v>
                </c:pt>
                <c:pt idx="554">
                  <c:v>5.5052450000000004</c:v>
                </c:pt>
                <c:pt idx="555">
                  <c:v>5.460064</c:v>
                </c:pt>
                <c:pt idx="556">
                  <c:v>5.4640639999999996</c:v>
                </c:pt>
                <c:pt idx="557">
                  <c:v>5.4374149999999997</c:v>
                </c:pt>
                <c:pt idx="558">
                  <c:v>5.4014280000000001</c:v>
                </c:pt>
                <c:pt idx="559">
                  <c:v>5.4050789999999997</c:v>
                </c:pt>
                <c:pt idx="560">
                  <c:v>5.4274889999999996</c:v>
                </c:pt>
                <c:pt idx="561">
                  <c:v>5.4552290000000001</c:v>
                </c:pt>
                <c:pt idx="562">
                  <c:v>5.4863689999999998</c:v>
                </c:pt>
                <c:pt idx="563">
                  <c:v>5.49925</c:v>
                </c:pt>
                <c:pt idx="564">
                  <c:v>5.4836260000000001</c:v>
                </c:pt>
                <c:pt idx="565">
                  <c:v>5.4578810000000004</c:v>
                </c:pt>
                <c:pt idx="566">
                  <c:v>5.5311339999999998</c:v>
                </c:pt>
                <c:pt idx="567">
                  <c:v>5.5613239999999999</c:v>
                </c:pt>
                <c:pt idx="568">
                  <c:v>5.5870340000000001</c:v>
                </c:pt>
                <c:pt idx="569">
                  <c:v>5.554907</c:v>
                </c:pt>
                <c:pt idx="570">
                  <c:v>5.5422070000000003</c:v>
                </c:pt>
                <c:pt idx="571">
                  <c:v>5.5114359999999998</c:v>
                </c:pt>
                <c:pt idx="572">
                  <c:v>5.5116500000000004</c:v>
                </c:pt>
                <c:pt idx="573">
                  <c:v>5.4761439999999997</c:v>
                </c:pt>
                <c:pt idx="574">
                  <c:v>5.4829429999999997</c:v>
                </c:pt>
                <c:pt idx="575">
                  <c:v>5.5499609999999997</c:v>
                </c:pt>
                <c:pt idx="576">
                  <c:v>5.5978289999999999</c:v>
                </c:pt>
                <c:pt idx="577">
                  <c:v>5.5910960000000003</c:v>
                </c:pt>
                <c:pt idx="578">
                  <c:v>5.626277</c:v>
                </c:pt>
                <c:pt idx="579">
                  <c:v>5.6044280000000004</c:v>
                </c:pt>
                <c:pt idx="580">
                  <c:v>5.6123459999999996</c:v>
                </c:pt>
                <c:pt idx="581">
                  <c:v>5.6454139999999997</c:v>
                </c:pt>
                <c:pt idx="582">
                  <c:v>5.6277900000000001</c:v>
                </c:pt>
                <c:pt idx="583">
                  <c:v>5.6119640000000004</c:v>
                </c:pt>
                <c:pt idx="584">
                  <c:v>5.6276000000000002</c:v>
                </c:pt>
                <c:pt idx="585">
                  <c:v>5.5974009999999996</c:v>
                </c:pt>
                <c:pt idx="586">
                  <c:v>5.5934650000000001</c:v>
                </c:pt>
                <c:pt idx="587">
                  <c:v>5.5217270000000003</c:v>
                </c:pt>
                <c:pt idx="588">
                  <c:v>5.5622550000000004</c:v>
                </c:pt>
                <c:pt idx="589">
                  <c:v>5.5663150000000003</c:v>
                </c:pt>
                <c:pt idx="590">
                  <c:v>5.5661440000000004</c:v>
                </c:pt>
                <c:pt idx="591">
                  <c:v>5.4646429999999997</c:v>
                </c:pt>
                <c:pt idx="592">
                  <c:v>5.426558</c:v>
                </c:pt>
                <c:pt idx="593">
                  <c:v>5.391915</c:v>
                </c:pt>
                <c:pt idx="594">
                  <c:v>5.4567600000000001</c:v>
                </c:pt>
                <c:pt idx="595">
                  <c:v>5.4957089999999997</c:v>
                </c:pt>
                <c:pt idx="596">
                  <c:v>5.5282830000000001</c:v>
                </c:pt>
                <c:pt idx="597">
                  <c:v>5.549957</c:v>
                </c:pt>
                <c:pt idx="598">
                  <c:v>5.5987730000000004</c:v>
                </c:pt>
                <c:pt idx="599">
                  <c:v>5.5898079999999997</c:v>
                </c:pt>
                <c:pt idx="600">
                  <c:v>5.5724999999999998</c:v>
                </c:pt>
                <c:pt idx="601">
                  <c:v>5.4962770000000001</c:v>
                </c:pt>
                <c:pt idx="602">
                  <c:v>5.397259</c:v>
                </c:pt>
                <c:pt idx="603">
                  <c:v>5.3629030000000002</c:v>
                </c:pt>
                <c:pt idx="604">
                  <c:v>5.2901930000000004</c:v>
                </c:pt>
                <c:pt idx="605">
                  <c:v>5.2677579999999997</c:v>
                </c:pt>
                <c:pt idx="606">
                  <c:v>5.2237099999999996</c:v>
                </c:pt>
                <c:pt idx="607">
                  <c:v>5.1740849999999998</c:v>
                </c:pt>
                <c:pt idx="608">
                  <c:v>5.1740849999999998</c:v>
                </c:pt>
                <c:pt idx="609">
                  <c:v>5.1740849999999998</c:v>
                </c:pt>
                <c:pt idx="610">
                  <c:v>5.1658780000000002</c:v>
                </c:pt>
                <c:pt idx="611">
                  <c:v>5.1824050000000002</c:v>
                </c:pt>
                <c:pt idx="612">
                  <c:v>5.2744210000000002</c:v>
                </c:pt>
                <c:pt idx="613">
                  <c:v>5.3052799999999998</c:v>
                </c:pt>
                <c:pt idx="614">
                  <c:v>5.2638230000000004</c:v>
                </c:pt>
                <c:pt idx="615">
                  <c:v>5.2687939999999998</c:v>
                </c:pt>
                <c:pt idx="616">
                  <c:v>5.2815019999999997</c:v>
                </c:pt>
                <c:pt idx="617">
                  <c:v>5.2305900000000003</c:v>
                </c:pt>
                <c:pt idx="618">
                  <c:v>5.2046939999999999</c:v>
                </c:pt>
                <c:pt idx="619">
                  <c:v>5.1926189999999997</c:v>
                </c:pt>
                <c:pt idx="620">
                  <c:v>5.1820310000000003</c:v>
                </c:pt>
                <c:pt idx="621">
                  <c:v>5.0904160000000003</c:v>
                </c:pt>
                <c:pt idx="622">
                  <c:v>5.0283090000000001</c:v>
                </c:pt>
                <c:pt idx="623">
                  <c:v>5.0487710000000003</c:v>
                </c:pt>
                <c:pt idx="624">
                  <c:v>5.0768829999999996</c:v>
                </c:pt>
                <c:pt idx="625">
                  <c:v>5.1447570000000002</c:v>
                </c:pt>
                <c:pt idx="626">
                  <c:v>5.0578159999999999</c:v>
                </c:pt>
                <c:pt idx="627">
                  <c:v>5.071707</c:v>
                </c:pt>
                <c:pt idx="628">
                  <c:v>5.1207700000000003</c:v>
                </c:pt>
                <c:pt idx="629">
                  <c:v>5.1206310000000004</c:v>
                </c:pt>
                <c:pt idx="630">
                  <c:v>5.1180149999999998</c:v>
                </c:pt>
                <c:pt idx="631">
                  <c:v>5.1142510000000003</c:v>
                </c:pt>
                <c:pt idx="632">
                  <c:v>5.1022730000000003</c:v>
                </c:pt>
                <c:pt idx="633">
                  <c:v>5.1082720000000004</c:v>
                </c:pt>
                <c:pt idx="634">
                  <c:v>5.0814459999999997</c:v>
                </c:pt>
                <c:pt idx="635">
                  <c:v>5.0586979999999997</c:v>
                </c:pt>
                <c:pt idx="636">
                  <c:v>5.0723839999999996</c:v>
                </c:pt>
                <c:pt idx="637">
                  <c:v>5.0718730000000001</c:v>
                </c:pt>
                <c:pt idx="638">
                  <c:v>5.0443160000000002</c:v>
                </c:pt>
                <c:pt idx="639">
                  <c:v>5.1017029999999997</c:v>
                </c:pt>
                <c:pt idx="640">
                  <c:v>5.0805910000000001</c:v>
                </c:pt>
                <c:pt idx="641">
                  <c:v>5.0528180000000003</c:v>
                </c:pt>
                <c:pt idx="642">
                  <c:v>4.9903969999999997</c:v>
                </c:pt>
                <c:pt idx="643">
                  <c:v>4.9188919999999996</c:v>
                </c:pt>
                <c:pt idx="644">
                  <c:v>4.9003160000000001</c:v>
                </c:pt>
                <c:pt idx="645">
                  <c:v>4.8580319999999997</c:v>
                </c:pt>
                <c:pt idx="646">
                  <c:v>4.8396020000000002</c:v>
                </c:pt>
                <c:pt idx="647">
                  <c:v>4.8146880000000003</c:v>
                </c:pt>
                <c:pt idx="648">
                  <c:v>4.7777459999999996</c:v>
                </c:pt>
                <c:pt idx="649">
                  <c:v>4.7489429999999997</c:v>
                </c:pt>
                <c:pt idx="650">
                  <c:v>4.6682230000000002</c:v>
                </c:pt>
                <c:pt idx="651">
                  <c:v>4.6701769999999998</c:v>
                </c:pt>
                <c:pt idx="652">
                  <c:v>4.6629880000000004</c:v>
                </c:pt>
                <c:pt idx="653">
                  <c:v>4.587243</c:v>
                </c:pt>
                <c:pt idx="654">
                  <c:v>4.5356730000000001</c:v>
                </c:pt>
                <c:pt idx="655">
                  <c:v>4.5560229999999997</c:v>
                </c:pt>
                <c:pt idx="656">
                  <c:v>4.5247599999999997</c:v>
                </c:pt>
                <c:pt idx="657">
                  <c:v>4.5469239999999997</c:v>
                </c:pt>
                <c:pt idx="658">
                  <c:v>4.3669520000000004</c:v>
                </c:pt>
                <c:pt idx="659">
                  <c:v>4.3600779999999997</c:v>
                </c:pt>
                <c:pt idx="660">
                  <c:v>4.0661420000000001</c:v>
                </c:pt>
                <c:pt idx="661">
                  <c:v>3.8047049999999998</c:v>
                </c:pt>
                <c:pt idx="662">
                  <c:v>4.0436870000000003</c:v>
                </c:pt>
                <c:pt idx="663">
                  <c:v>4.2781390000000004</c:v>
                </c:pt>
                <c:pt idx="664">
                  <c:v>4.0096239999999996</c:v>
                </c:pt>
                <c:pt idx="665">
                  <c:v>4.0447340000000001</c:v>
                </c:pt>
                <c:pt idx="666">
                  <c:v>4.0558360000000002</c:v>
                </c:pt>
                <c:pt idx="667">
                  <c:v>4.0744439999999997</c:v>
                </c:pt>
                <c:pt idx="668">
                  <c:v>4.0711300000000001</c:v>
                </c:pt>
                <c:pt idx="669">
                  <c:v>4.0132950000000003</c:v>
                </c:pt>
                <c:pt idx="670">
                  <c:v>3.9809770000000002</c:v>
                </c:pt>
                <c:pt idx="671">
                  <c:v>4.0805179999999996</c:v>
                </c:pt>
                <c:pt idx="672">
                  <c:v>4.4154980000000004</c:v>
                </c:pt>
                <c:pt idx="673">
                  <c:v>4.3693669999999996</c:v>
                </c:pt>
                <c:pt idx="674">
                  <c:v>4.5002000000000004</c:v>
                </c:pt>
                <c:pt idx="675">
                  <c:v>4.4300509999999997</c:v>
                </c:pt>
                <c:pt idx="676">
                  <c:v>4.3597010000000003</c:v>
                </c:pt>
                <c:pt idx="677">
                  <c:v>4.3108279999999999</c:v>
                </c:pt>
                <c:pt idx="678">
                  <c:v>4.2991710000000003</c:v>
                </c:pt>
                <c:pt idx="679">
                  <c:v>4.3859139999999996</c:v>
                </c:pt>
                <c:pt idx="680">
                  <c:v>4.4640769999999996</c:v>
                </c:pt>
                <c:pt idx="681">
                  <c:v>4.7874569999999999</c:v>
                </c:pt>
                <c:pt idx="682">
                  <c:v>4.7470230000000004</c:v>
                </c:pt>
                <c:pt idx="683">
                  <c:v>4.7167839999999996</c:v>
                </c:pt>
                <c:pt idx="684">
                  <c:v>4.5959659999999998</c:v>
                </c:pt>
                <c:pt idx="685">
                  <c:v>4.7453349999999999</c:v>
                </c:pt>
                <c:pt idx="686">
                  <c:v>4.7243779999999997</c:v>
                </c:pt>
                <c:pt idx="687">
                  <c:v>4.6930149999999999</c:v>
                </c:pt>
                <c:pt idx="688">
                  <c:v>4.6740899999999996</c:v>
                </c:pt>
                <c:pt idx="689">
                  <c:v>4.78118</c:v>
                </c:pt>
                <c:pt idx="690">
                  <c:v>4.7632289999999999</c:v>
                </c:pt>
                <c:pt idx="691">
                  <c:v>4.7167219999999999</c:v>
                </c:pt>
                <c:pt idx="692">
                  <c:v>4.6864179999999998</c:v>
                </c:pt>
                <c:pt idx="693">
                  <c:v>4.6190850000000001</c:v>
                </c:pt>
                <c:pt idx="694">
                  <c:v>4.6152509999999998</c:v>
                </c:pt>
                <c:pt idx="695">
                  <c:v>4.5272880000000004</c:v>
                </c:pt>
                <c:pt idx="696">
                  <c:v>4.5283449999999998</c:v>
                </c:pt>
                <c:pt idx="697">
                  <c:v>4.5590789999999997</c:v>
                </c:pt>
                <c:pt idx="698">
                  <c:v>4.604393</c:v>
                </c:pt>
                <c:pt idx="699">
                  <c:v>4.564362</c:v>
                </c:pt>
                <c:pt idx="700">
                  <c:v>4.5230750000000004</c:v>
                </c:pt>
                <c:pt idx="701">
                  <c:v>4.5191129999999999</c:v>
                </c:pt>
                <c:pt idx="702">
                  <c:v>4.5727630000000001</c:v>
                </c:pt>
                <c:pt idx="703">
                  <c:v>4.6359769999999996</c:v>
                </c:pt>
                <c:pt idx="704">
                  <c:v>4.5857720000000004</c:v>
                </c:pt>
                <c:pt idx="705">
                  <c:v>4.5417990000000001</c:v>
                </c:pt>
                <c:pt idx="706">
                  <c:v>4.4507130000000004</c:v>
                </c:pt>
                <c:pt idx="707">
                  <c:v>4.4753220000000002</c:v>
                </c:pt>
                <c:pt idx="708">
                  <c:v>4.40984</c:v>
                </c:pt>
                <c:pt idx="709">
                  <c:v>4.3021019999999996</c:v>
                </c:pt>
                <c:pt idx="710">
                  <c:v>4.3000309999999997</c:v>
                </c:pt>
                <c:pt idx="711">
                  <c:v>4.2627389999999998</c:v>
                </c:pt>
                <c:pt idx="712">
                  <c:v>4.2251469999999998</c:v>
                </c:pt>
                <c:pt idx="713">
                  <c:v>4.1308170000000004</c:v>
                </c:pt>
                <c:pt idx="714">
                  <c:v>4.110385</c:v>
                </c:pt>
                <c:pt idx="715">
                  <c:v>4.1769429999999996</c:v>
                </c:pt>
                <c:pt idx="716">
                  <c:v>4.1490660000000004</c:v>
                </c:pt>
                <c:pt idx="717">
                  <c:v>4.1669340000000004</c:v>
                </c:pt>
                <c:pt idx="718">
                  <c:v>4.2662969999999998</c:v>
                </c:pt>
                <c:pt idx="719">
                  <c:v>4.2672080000000001</c:v>
                </c:pt>
                <c:pt idx="720">
                  <c:v>4.2357659999999999</c:v>
                </c:pt>
                <c:pt idx="721">
                  <c:v>4.1953969999999998</c:v>
                </c:pt>
                <c:pt idx="722">
                  <c:v>4.1860540000000004</c:v>
                </c:pt>
                <c:pt idx="723">
                  <c:v>4.1989749999999999</c:v>
                </c:pt>
                <c:pt idx="724">
                  <c:v>4.1770019999999999</c:v>
                </c:pt>
                <c:pt idx="725">
                  <c:v>4.080171</c:v>
                </c:pt>
                <c:pt idx="726">
                  <c:v>4.0571929999999998</c:v>
                </c:pt>
                <c:pt idx="727">
                  <c:v>4.0775069999999998</c:v>
                </c:pt>
                <c:pt idx="728">
                  <c:v>4.1524419999999997</c:v>
                </c:pt>
                <c:pt idx="729">
                  <c:v>4.1400790000000001</c:v>
                </c:pt>
                <c:pt idx="730">
                  <c:v>4.1583500000000004</c:v>
                </c:pt>
                <c:pt idx="731">
                  <c:v>4.1147749999999998</c:v>
                </c:pt>
                <c:pt idx="732">
                  <c:v>4.1827139999999998</c:v>
                </c:pt>
                <c:pt idx="733">
                  <c:v>4.1528660000000004</c:v>
                </c:pt>
                <c:pt idx="734">
                  <c:v>4.2197959999999997</c:v>
                </c:pt>
                <c:pt idx="735">
                  <c:v>4.162026</c:v>
                </c:pt>
                <c:pt idx="736">
                  <c:v>4.1893580000000004</c:v>
                </c:pt>
                <c:pt idx="737">
                  <c:v>4.2022380000000004</c:v>
                </c:pt>
                <c:pt idx="738">
                  <c:v>4.1686249999999996</c:v>
                </c:pt>
                <c:pt idx="739">
                  <c:v>4.1279009999999996</c:v>
                </c:pt>
                <c:pt idx="740">
                  <c:v>4.0848420000000001</c:v>
                </c:pt>
                <c:pt idx="741">
                  <c:v>4.0924009999999997</c:v>
                </c:pt>
                <c:pt idx="742">
                  <c:v>4.0359629999999997</c:v>
                </c:pt>
                <c:pt idx="743">
                  <c:v>3.9624760000000001</c:v>
                </c:pt>
                <c:pt idx="744">
                  <c:v>3.9509310000000002</c:v>
                </c:pt>
                <c:pt idx="745">
                  <c:v>3.9577270000000002</c:v>
                </c:pt>
                <c:pt idx="746">
                  <c:v>3.949122</c:v>
                </c:pt>
                <c:pt idx="747">
                  <c:v>3.9892089999999998</c:v>
                </c:pt>
                <c:pt idx="748">
                  <c:v>4.0219860000000001</c:v>
                </c:pt>
                <c:pt idx="749">
                  <c:v>4.0248879999999998</c:v>
                </c:pt>
                <c:pt idx="750">
                  <c:v>3.994494</c:v>
                </c:pt>
                <c:pt idx="751">
                  <c:v>3.9938729999999998</c:v>
                </c:pt>
                <c:pt idx="752">
                  <c:v>4.0040810000000002</c:v>
                </c:pt>
                <c:pt idx="753">
                  <c:v>3.9638800000000001</c:v>
                </c:pt>
                <c:pt idx="754">
                  <c:v>3.9832969999999999</c:v>
                </c:pt>
                <c:pt idx="755">
                  <c:v>4.0122070000000001</c:v>
                </c:pt>
                <c:pt idx="756">
                  <c:v>3.981903</c:v>
                </c:pt>
                <c:pt idx="757">
                  <c:v>3.9852249999999998</c:v>
                </c:pt>
                <c:pt idx="758">
                  <c:v>3.9704039999999998</c:v>
                </c:pt>
                <c:pt idx="759">
                  <c:v>3.9387789999999998</c:v>
                </c:pt>
                <c:pt idx="760">
                  <c:v>3.9492479999999999</c:v>
                </c:pt>
                <c:pt idx="761">
                  <c:v>3.9236179999999998</c:v>
                </c:pt>
                <c:pt idx="762">
                  <c:v>3.8903810000000001</c:v>
                </c:pt>
                <c:pt idx="763">
                  <c:v>3.875918</c:v>
                </c:pt>
                <c:pt idx="764">
                  <c:v>3.8513570000000001</c:v>
                </c:pt>
                <c:pt idx="765">
                  <c:v>3.8581310000000002</c:v>
                </c:pt>
                <c:pt idx="766">
                  <c:v>3.83629</c:v>
                </c:pt>
                <c:pt idx="767">
                  <c:v>3.6715369999999998</c:v>
                </c:pt>
                <c:pt idx="768">
                  <c:v>3.7460019999999998</c:v>
                </c:pt>
                <c:pt idx="769">
                  <c:v>3.7256469999999999</c:v>
                </c:pt>
                <c:pt idx="770">
                  <c:v>3.72349</c:v>
                </c:pt>
                <c:pt idx="771">
                  <c:v>3.625181</c:v>
                </c:pt>
                <c:pt idx="772">
                  <c:v>3.6294559999999998</c:v>
                </c:pt>
                <c:pt idx="773">
                  <c:v>3.604187</c:v>
                </c:pt>
                <c:pt idx="774">
                  <c:v>3.6791860000000001</c:v>
                </c:pt>
                <c:pt idx="775">
                  <c:v>3.6511770000000001</c:v>
                </c:pt>
                <c:pt idx="776">
                  <c:v>3.6184820000000002</c:v>
                </c:pt>
                <c:pt idx="777">
                  <c:v>3.567329</c:v>
                </c:pt>
                <c:pt idx="778">
                  <c:v>3.5366070000000001</c:v>
                </c:pt>
                <c:pt idx="779">
                  <c:v>3.5611730000000001</c:v>
                </c:pt>
                <c:pt idx="780">
                  <c:v>3.5912380000000002</c:v>
                </c:pt>
                <c:pt idx="781">
                  <c:v>3.586465</c:v>
                </c:pt>
                <c:pt idx="782">
                  <c:v>3.5894050000000002</c:v>
                </c:pt>
                <c:pt idx="783">
                  <c:v>3.5837599999999998</c:v>
                </c:pt>
                <c:pt idx="784">
                  <c:v>3.5685449999999999</c:v>
                </c:pt>
                <c:pt idx="785">
                  <c:v>3.578392</c:v>
                </c:pt>
                <c:pt idx="786">
                  <c:v>3.5719120000000002</c:v>
                </c:pt>
                <c:pt idx="787">
                  <c:v>3.5921449999999999</c:v>
                </c:pt>
                <c:pt idx="788">
                  <c:v>3.5852539999999999</c:v>
                </c:pt>
                <c:pt idx="789">
                  <c:v>3.6033089999999999</c:v>
                </c:pt>
                <c:pt idx="790">
                  <c:v>3.6350440000000002</c:v>
                </c:pt>
                <c:pt idx="791">
                  <c:v>3.6758090000000001</c:v>
                </c:pt>
                <c:pt idx="792">
                  <c:v>3.7327149999999998</c:v>
                </c:pt>
                <c:pt idx="793">
                  <c:v>3.8130739999999999</c:v>
                </c:pt>
                <c:pt idx="794">
                  <c:v>3.7538649999999998</c:v>
                </c:pt>
                <c:pt idx="795">
                  <c:v>3.7217899999999999</c:v>
                </c:pt>
                <c:pt idx="796">
                  <c:v>3.7218840000000002</c:v>
                </c:pt>
                <c:pt idx="797">
                  <c:v>3.7466010000000001</c:v>
                </c:pt>
                <c:pt idx="798">
                  <c:v>3.750013</c:v>
                </c:pt>
                <c:pt idx="799">
                  <c:v>3.7191459999999998</c:v>
                </c:pt>
                <c:pt idx="800">
                  <c:v>3.7126610000000002</c:v>
                </c:pt>
                <c:pt idx="801">
                  <c:v>3.67963</c:v>
                </c:pt>
                <c:pt idx="802">
                  <c:v>3.6973389999999999</c:v>
                </c:pt>
                <c:pt idx="803">
                  <c:v>3.697616</c:v>
                </c:pt>
                <c:pt idx="804">
                  <c:v>3.6672020000000001</c:v>
                </c:pt>
                <c:pt idx="805">
                  <c:v>3.6486049999999999</c:v>
                </c:pt>
                <c:pt idx="806">
                  <c:v>3.5802589999999999</c:v>
                </c:pt>
                <c:pt idx="807">
                  <c:v>3.5890240000000002</c:v>
                </c:pt>
                <c:pt idx="808">
                  <c:v>3.458885</c:v>
                </c:pt>
                <c:pt idx="809">
                  <c:v>3.490491</c:v>
                </c:pt>
                <c:pt idx="810">
                  <c:v>3.538732</c:v>
                </c:pt>
                <c:pt idx="811">
                  <c:v>3.580857</c:v>
                </c:pt>
                <c:pt idx="812">
                  <c:v>3.528178</c:v>
                </c:pt>
                <c:pt idx="813">
                  <c:v>3.4821270000000002</c:v>
                </c:pt>
                <c:pt idx="814">
                  <c:v>3.4799319999999998</c:v>
                </c:pt>
                <c:pt idx="815">
                  <c:v>3.481347</c:v>
                </c:pt>
                <c:pt idx="816">
                  <c:v>3.4957189999999998</c:v>
                </c:pt>
                <c:pt idx="817">
                  <c:v>3.482386</c:v>
                </c:pt>
                <c:pt idx="818">
                  <c:v>3.5429650000000001</c:v>
                </c:pt>
                <c:pt idx="819">
                  <c:v>3.551847</c:v>
                </c:pt>
                <c:pt idx="820">
                  <c:v>3.5518540000000001</c:v>
                </c:pt>
                <c:pt idx="821">
                  <c:v>3.5300859999999998</c:v>
                </c:pt>
                <c:pt idx="822">
                  <c:v>3.5280550000000002</c:v>
                </c:pt>
                <c:pt idx="823">
                  <c:v>3.5184639999999998</c:v>
                </c:pt>
                <c:pt idx="824">
                  <c:v>3.519021</c:v>
                </c:pt>
                <c:pt idx="825">
                  <c:v>3.47776</c:v>
                </c:pt>
                <c:pt idx="826">
                  <c:v>3.4098410000000001</c:v>
                </c:pt>
                <c:pt idx="827">
                  <c:v>3.407756</c:v>
                </c:pt>
                <c:pt idx="828">
                  <c:v>3.400617</c:v>
                </c:pt>
                <c:pt idx="829">
                  <c:v>3.4512420000000001</c:v>
                </c:pt>
                <c:pt idx="830">
                  <c:v>3.4122509999999999</c:v>
                </c:pt>
                <c:pt idx="831">
                  <c:v>3.407187</c:v>
                </c:pt>
                <c:pt idx="832">
                  <c:v>3.3945910000000001</c:v>
                </c:pt>
                <c:pt idx="833">
                  <c:v>3.3911180000000001</c:v>
                </c:pt>
                <c:pt idx="834">
                  <c:v>3.399019</c:v>
                </c:pt>
                <c:pt idx="835">
                  <c:v>3.3966780000000001</c:v>
                </c:pt>
                <c:pt idx="836">
                  <c:v>3.4279630000000001</c:v>
                </c:pt>
                <c:pt idx="837">
                  <c:v>3.4617490000000002</c:v>
                </c:pt>
                <c:pt idx="838">
                  <c:v>3.4029940000000001</c:v>
                </c:pt>
                <c:pt idx="839">
                  <c:v>3.416909</c:v>
                </c:pt>
                <c:pt idx="840">
                  <c:v>3.3966859999999999</c:v>
                </c:pt>
                <c:pt idx="841">
                  <c:v>3.481239</c:v>
                </c:pt>
                <c:pt idx="842">
                  <c:v>3.479193</c:v>
                </c:pt>
                <c:pt idx="843">
                  <c:v>3.5115210000000001</c:v>
                </c:pt>
                <c:pt idx="844">
                  <c:v>3.5379559999999999</c:v>
                </c:pt>
                <c:pt idx="845">
                  <c:v>3.5819529999999999</c:v>
                </c:pt>
                <c:pt idx="846">
                  <c:v>3.6199059999999998</c:v>
                </c:pt>
                <c:pt idx="847">
                  <c:v>3.6559330000000001</c:v>
                </c:pt>
                <c:pt idx="848">
                  <c:v>3.735039</c:v>
                </c:pt>
                <c:pt idx="849">
                  <c:v>3.8297020000000002</c:v>
                </c:pt>
                <c:pt idx="850">
                  <c:v>3.8848289999999999</c:v>
                </c:pt>
                <c:pt idx="851">
                  <c:v>3.9636269999999998</c:v>
                </c:pt>
                <c:pt idx="852">
                  <c:v>4.0017870000000002</c:v>
                </c:pt>
                <c:pt idx="853">
                  <c:v>4.0295360000000002</c:v>
                </c:pt>
                <c:pt idx="854">
                  <c:v>4.0060529999999996</c:v>
                </c:pt>
                <c:pt idx="855">
                  <c:v>3.9400050000000002</c:v>
                </c:pt>
                <c:pt idx="856">
                  <c:v>3.9659200000000001</c:v>
                </c:pt>
                <c:pt idx="857">
                  <c:v>3.958612</c:v>
                </c:pt>
                <c:pt idx="858">
                  <c:v>3.9460609999999998</c:v>
                </c:pt>
                <c:pt idx="859">
                  <c:v>3.9229799999999999</c:v>
                </c:pt>
                <c:pt idx="860">
                  <c:v>3.96041</c:v>
                </c:pt>
                <c:pt idx="861">
                  <c:v>3.906453</c:v>
                </c:pt>
                <c:pt idx="862">
                  <c:v>3.8826809999999998</c:v>
                </c:pt>
                <c:pt idx="863">
                  <c:v>3.8705419999999999</c:v>
                </c:pt>
                <c:pt idx="864">
                  <c:v>3.8758750000000002</c:v>
                </c:pt>
                <c:pt idx="865">
                  <c:v>3.8387099999999998</c:v>
                </c:pt>
                <c:pt idx="866">
                  <c:v>3.820424</c:v>
                </c:pt>
                <c:pt idx="867">
                  <c:v>3.7503190000000002</c:v>
                </c:pt>
                <c:pt idx="868">
                  <c:v>3.7360859999999998</c:v>
                </c:pt>
                <c:pt idx="869">
                  <c:v>3.7615159999999999</c:v>
                </c:pt>
                <c:pt idx="870">
                  <c:v>3.8240750000000001</c:v>
                </c:pt>
                <c:pt idx="871">
                  <c:v>3.847826</c:v>
                </c:pt>
                <c:pt idx="872">
                  <c:v>3.9148339999999999</c:v>
                </c:pt>
                <c:pt idx="873">
                  <c:v>3.9999229999999999</c:v>
                </c:pt>
                <c:pt idx="874">
                  <c:v>3.9615369999999999</c:v>
                </c:pt>
                <c:pt idx="875">
                  <c:v>3.910669</c:v>
                </c:pt>
                <c:pt idx="876">
                  <c:v>3.9172910000000001</c:v>
                </c:pt>
                <c:pt idx="877">
                  <c:v>3.8853270000000002</c:v>
                </c:pt>
                <c:pt idx="878">
                  <c:v>3.9231639999999999</c:v>
                </c:pt>
                <c:pt idx="879">
                  <c:v>4.0262289999999998</c:v>
                </c:pt>
                <c:pt idx="880">
                  <c:v>4.0207819999999996</c:v>
                </c:pt>
                <c:pt idx="881">
                  <c:v>3.9914329999999998</c:v>
                </c:pt>
                <c:pt idx="882">
                  <c:v>3.9875120000000002</c:v>
                </c:pt>
                <c:pt idx="883">
                  <c:v>3.969141</c:v>
                </c:pt>
                <c:pt idx="884">
                  <c:v>4.0899789999999996</c:v>
                </c:pt>
                <c:pt idx="885">
                  <c:v>4.16418</c:v>
                </c:pt>
                <c:pt idx="886">
                  <c:v>4.1498860000000004</c:v>
                </c:pt>
                <c:pt idx="887">
                  <c:v>4.23637</c:v>
                </c:pt>
                <c:pt idx="888">
                  <c:v>4.2379020000000001</c:v>
                </c:pt>
                <c:pt idx="889">
                  <c:v>4.0638399999999999</c:v>
                </c:pt>
                <c:pt idx="890">
                  <c:v>4.0873900000000001</c:v>
                </c:pt>
                <c:pt idx="891">
                  <c:v>4.0893709999999999</c:v>
                </c:pt>
                <c:pt idx="892">
                  <c:v>4.0927020000000001</c:v>
                </c:pt>
                <c:pt idx="893">
                  <c:v>4.1346850000000002</c:v>
                </c:pt>
                <c:pt idx="894">
                  <c:v>4.1887400000000001</c:v>
                </c:pt>
                <c:pt idx="895">
                  <c:v>4.2390330000000001</c:v>
                </c:pt>
                <c:pt idx="896">
                  <c:v>4.2550379999999999</c:v>
                </c:pt>
                <c:pt idx="897">
                  <c:v>4.2459420000000003</c:v>
                </c:pt>
                <c:pt idx="898">
                  <c:v>4.0554579999999998</c:v>
                </c:pt>
                <c:pt idx="899">
                  <c:v>4.0123499999999996</c:v>
                </c:pt>
                <c:pt idx="900">
                  <c:v>3.9883419999999998</c:v>
                </c:pt>
                <c:pt idx="901">
                  <c:v>3.9961289999999998</c:v>
                </c:pt>
                <c:pt idx="902">
                  <c:v>4.0303269999999998</c:v>
                </c:pt>
                <c:pt idx="903">
                  <c:v>4.086436</c:v>
                </c:pt>
                <c:pt idx="904">
                  <c:v>4.0785200000000001</c:v>
                </c:pt>
                <c:pt idx="905">
                  <c:v>4.0725949999999997</c:v>
                </c:pt>
                <c:pt idx="906">
                  <c:v>4.0565439999999997</c:v>
                </c:pt>
                <c:pt idx="907">
                  <c:v>3.9472010000000002</c:v>
                </c:pt>
                <c:pt idx="908">
                  <c:v>4.0010320000000004</c:v>
                </c:pt>
                <c:pt idx="909">
                  <c:v>3.9841820000000001</c:v>
                </c:pt>
                <c:pt idx="910">
                  <c:v>3.9738869999999999</c:v>
                </c:pt>
                <c:pt idx="911">
                  <c:v>3.9752019999999999</c:v>
                </c:pt>
                <c:pt idx="912">
                  <c:v>4.0508810000000004</c:v>
                </c:pt>
                <c:pt idx="913">
                  <c:v>4.1382089999999998</c:v>
                </c:pt>
                <c:pt idx="914">
                  <c:v>4.1199459999999997</c:v>
                </c:pt>
                <c:pt idx="915">
                  <c:v>4.2428129999999999</c:v>
                </c:pt>
                <c:pt idx="916">
                  <c:v>4.1751659999999999</c:v>
                </c:pt>
                <c:pt idx="917">
                  <c:v>4.1281540000000003</c:v>
                </c:pt>
                <c:pt idx="918">
                  <c:v>4.166874</c:v>
                </c:pt>
                <c:pt idx="919">
                  <c:v>4.2219709999999999</c:v>
                </c:pt>
                <c:pt idx="920">
                  <c:v>4.2081879999999998</c:v>
                </c:pt>
                <c:pt idx="921">
                  <c:v>4.2289859999999999</c:v>
                </c:pt>
                <c:pt idx="922">
                  <c:v>4.2637679999999998</c:v>
                </c:pt>
                <c:pt idx="923">
                  <c:v>4.3697499999999998</c:v>
                </c:pt>
                <c:pt idx="924">
                  <c:v>4.4740339999999996</c:v>
                </c:pt>
                <c:pt idx="925">
                  <c:v>4.5651159999999997</c:v>
                </c:pt>
                <c:pt idx="926">
                  <c:v>4.4946210000000004</c:v>
                </c:pt>
                <c:pt idx="927">
                  <c:v>4.776459</c:v>
                </c:pt>
                <c:pt idx="928">
                  <c:v>4.7935369999999997</c:v>
                </c:pt>
                <c:pt idx="929">
                  <c:v>4.7103999999999999</c:v>
                </c:pt>
                <c:pt idx="930">
                  <c:v>4.6965880000000002</c:v>
                </c:pt>
                <c:pt idx="931">
                  <c:v>4.7675470000000004</c:v>
                </c:pt>
                <c:pt idx="932">
                  <c:v>4.8441869999999998</c:v>
                </c:pt>
                <c:pt idx="933">
                  <c:v>5.182633</c:v>
                </c:pt>
                <c:pt idx="934">
                  <c:v>5.2901639999999999</c:v>
                </c:pt>
                <c:pt idx="935">
                  <c:v>5.4277410000000001</c:v>
                </c:pt>
                <c:pt idx="936">
                  <c:v>5.1712959999999999</c:v>
                </c:pt>
                <c:pt idx="937">
                  <c:v>5.2786910000000002</c:v>
                </c:pt>
                <c:pt idx="938">
                  <c:v>5.377516</c:v>
                </c:pt>
                <c:pt idx="939">
                  <c:v>5.5631490000000001</c:v>
                </c:pt>
                <c:pt idx="940">
                  <c:v>5.8935880000000003</c:v>
                </c:pt>
                <c:pt idx="941">
                  <c:v>5.6664830000000004</c:v>
                </c:pt>
                <c:pt idx="942">
                  <c:v>5.4203169999999998</c:v>
                </c:pt>
                <c:pt idx="943">
                  <c:v>5.2271289999999997</c:v>
                </c:pt>
                <c:pt idx="944">
                  <c:v>5.163799</c:v>
                </c:pt>
                <c:pt idx="945">
                  <c:v>5.1729240000000001</c:v>
                </c:pt>
                <c:pt idx="946">
                  <c:v>5.0866189999999998</c:v>
                </c:pt>
                <c:pt idx="947">
                  <c:v>5.2482509999999998</c:v>
                </c:pt>
                <c:pt idx="948">
                  <c:v>5.1904630000000003</c:v>
                </c:pt>
                <c:pt idx="949">
                  <c:v>5.1019779999999999</c:v>
                </c:pt>
                <c:pt idx="950">
                  <c:v>5.1216860000000004</c:v>
                </c:pt>
                <c:pt idx="951">
                  <c:v>5.2926060000000001</c:v>
                </c:pt>
                <c:pt idx="952">
                  <c:v>5.3181820000000002</c:v>
                </c:pt>
                <c:pt idx="953">
                  <c:v>5.2540779999999998</c:v>
                </c:pt>
                <c:pt idx="954">
                  <c:v>5.2539150000000001</c:v>
                </c:pt>
                <c:pt idx="955">
                  <c:v>5.2848620000000004</c:v>
                </c:pt>
                <c:pt idx="956">
                  <c:v>5.34992</c:v>
                </c:pt>
                <c:pt idx="957">
                  <c:v>5.3937359999999996</c:v>
                </c:pt>
                <c:pt idx="958">
                  <c:v>5.2523840000000002</c:v>
                </c:pt>
                <c:pt idx="959">
                  <c:v>5.2682669999999998</c:v>
                </c:pt>
                <c:pt idx="960">
                  <c:v>5.1823399999999999</c:v>
                </c:pt>
                <c:pt idx="961">
                  <c:v>5.0573779999999999</c:v>
                </c:pt>
                <c:pt idx="962">
                  <c:v>4.9833420000000004</c:v>
                </c:pt>
                <c:pt idx="963">
                  <c:v>4.9245679999999998</c:v>
                </c:pt>
                <c:pt idx="964">
                  <c:v>4.858352</c:v>
                </c:pt>
                <c:pt idx="965">
                  <c:v>4.9488760000000003</c:v>
                </c:pt>
                <c:pt idx="966">
                  <c:v>5.00509</c:v>
                </c:pt>
                <c:pt idx="967">
                  <c:v>5.0447670000000002</c:v>
                </c:pt>
                <c:pt idx="968">
                  <c:v>5.2108590000000001</c:v>
                </c:pt>
                <c:pt idx="969">
                  <c:v>5.2752109999999997</c:v>
                </c:pt>
                <c:pt idx="970">
                  <c:v>5.1799860000000004</c:v>
                </c:pt>
                <c:pt idx="971">
                  <c:v>5.315747</c:v>
                </c:pt>
                <c:pt idx="972">
                  <c:v>5.2373149999999997</c:v>
                </c:pt>
                <c:pt idx="973">
                  <c:v>5.1957969999999998</c:v>
                </c:pt>
                <c:pt idx="974">
                  <c:v>5.2706429999999997</c:v>
                </c:pt>
                <c:pt idx="975">
                  <c:v>5.2791620000000004</c:v>
                </c:pt>
                <c:pt idx="976">
                  <c:v>5.2543740000000003</c:v>
                </c:pt>
                <c:pt idx="977">
                  <c:v>5.204726</c:v>
                </c:pt>
                <c:pt idx="978">
                  <c:v>5.4136600000000001</c:v>
                </c:pt>
                <c:pt idx="979">
                  <c:v>5.439349</c:v>
                </c:pt>
                <c:pt idx="980">
                  <c:v>5.610366</c:v>
                </c:pt>
                <c:pt idx="981">
                  <c:v>5.5593190000000003</c:v>
                </c:pt>
                <c:pt idx="982">
                  <c:v>5.564832</c:v>
                </c:pt>
                <c:pt idx="983">
                  <c:v>5.6516190000000002</c:v>
                </c:pt>
                <c:pt idx="984">
                  <c:v>5.3890190000000002</c:v>
                </c:pt>
                <c:pt idx="985">
                  <c:v>5.6602969999999999</c:v>
                </c:pt>
                <c:pt idx="986">
                  <c:v>5.5733969999999999</c:v>
                </c:pt>
                <c:pt idx="987">
                  <c:v>5.3364010000000004</c:v>
                </c:pt>
                <c:pt idx="988">
                  <c:v>5.4532749999999997</c:v>
                </c:pt>
                <c:pt idx="989">
                  <c:v>5.4592539999999996</c:v>
                </c:pt>
                <c:pt idx="990">
                  <c:v>5.4398479999999996</c:v>
                </c:pt>
                <c:pt idx="991">
                  <c:v>5.6464699999999999</c:v>
                </c:pt>
                <c:pt idx="992">
                  <c:v>5.6392889999999998</c:v>
                </c:pt>
                <c:pt idx="993">
                  <c:v>5.656523</c:v>
                </c:pt>
                <c:pt idx="994">
                  <c:v>5.6696549999999997</c:v>
                </c:pt>
                <c:pt idx="995">
                  <c:v>5.6884360000000003</c:v>
                </c:pt>
                <c:pt idx="996">
                  <c:v>5.7132899999999998</c:v>
                </c:pt>
                <c:pt idx="997">
                  <c:v>5.6686040000000002</c:v>
                </c:pt>
                <c:pt idx="998">
                  <c:v>5.6377259999999998</c:v>
                </c:pt>
                <c:pt idx="999">
                  <c:v>5.6105830000000001</c:v>
                </c:pt>
                <c:pt idx="1000">
                  <c:v>5.5774650000000001</c:v>
                </c:pt>
                <c:pt idx="1001">
                  <c:v>5.6388499999999997</c:v>
                </c:pt>
                <c:pt idx="1002">
                  <c:v>5.6465699999999996</c:v>
                </c:pt>
                <c:pt idx="1003">
                  <c:v>5.6425879999999999</c:v>
                </c:pt>
                <c:pt idx="1004">
                  <c:v>5.6460100000000004</c:v>
                </c:pt>
                <c:pt idx="1005">
                  <c:v>5.391972</c:v>
                </c:pt>
                <c:pt idx="1006">
                  <c:v>5.4054330000000004</c:v>
                </c:pt>
                <c:pt idx="1007">
                  <c:v>5.387893</c:v>
                </c:pt>
                <c:pt idx="1008">
                  <c:v>5.4280020000000002</c:v>
                </c:pt>
                <c:pt idx="1009">
                  <c:v>5.4223660000000002</c:v>
                </c:pt>
                <c:pt idx="1010">
                  <c:v>5.4926709999999996</c:v>
                </c:pt>
                <c:pt idx="1011">
                  <c:v>5.565302</c:v>
                </c:pt>
                <c:pt idx="1012">
                  <c:v>5.5951909999999998</c:v>
                </c:pt>
                <c:pt idx="1013">
                  <c:v>5.5855259999999998</c:v>
                </c:pt>
                <c:pt idx="1014">
                  <c:v>5.6244690000000004</c:v>
                </c:pt>
                <c:pt idx="1015">
                  <c:v>5.6174030000000004</c:v>
                </c:pt>
                <c:pt idx="1016">
                  <c:v>5.6401409999999998</c:v>
                </c:pt>
                <c:pt idx="1017">
                  <c:v>5.6911610000000001</c:v>
                </c:pt>
                <c:pt idx="1018">
                  <c:v>5.6895110000000004</c:v>
                </c:pt>
                <c:pt idx="1019">
                  <c:v>5.6734309999999999</c:v>
                </c:pt>
                <c:pt idx="1020">
                  <c:v>5.642728</c:v>
                </c:pt>
                <c:pt idx="1021">
                  <c:v>5.6755380000000004</c:v>
                </c:pt>
                <c:pt idx="1022">
                  <c:v>5.7064329999999996</c:v>
                </c:pt>
                <c:pt idx="1023">
                  <c:v>5.7145720000000004</c:v>
                </c:pt>
                <c:pt idx="1024">
                  <c:v>5.7158740000000003</c:v>
                </c:pt>
                <c:pt idx="1025">
                  <c:v>5.7139620000000004</c:v>
                </c:pt>
                <c:pt idx="1026">
                  <c:v>5.6861379999999997</c:v>
                </c:pt>
                <c:pt idx="1027">
                  <c:v>5.7417680000000004</c:v>
                </c:pt>
                <c:pt idx="1028">
                  <c:v>5.7820799999999997</c:v>
                </c:pt>
                <c:pt idx="1029">
                  <c:v>5.7460440000000004</c:v>
                </c:pt>
                <c:pt idx="1030">
                  <c:v>5.6999000000000004</c:v>
                </c:pt>
                <c:pt idx="1031">
                  <c:v>5.7200340000000001</c:v>
                </c:pt>
                <c:pt idx="1032">
                  <c:v>5.6946250000000003</c:v>
                </c:pt>
                <c:pt idx="1033">
                  <c:v>5.6941519999999999</c:v>
                </c:pt>
                <c:pt idx="1034">
                  <c:v>5.6832500000000001</c:v>
                </c:pt>
                <c:pt idx="1035">
                  <c:v>5.6823360000000003</c:v>
                </c:pt>
                <c:pt idx="1036">
                  <c:v>5.7577360000000004</c:v>
                </c:pt>
                <c:pt idx="1037">
                  <c:v>5.8600669999999999</c:v>
                </c:pt>
                <c:pt idx="1038">
                  <c:v>5.9009980000000004</c:v>
                </c:pt>
                <c:pt idx="1039">
                  <c:v>6.00258</c:v>
                </c:pt>
                <c:pt idx="1040">
                  <c:v>6.046716</c:v>
                </c:pt>
                <c:pt idx="1041">
                  <c:v>6.2134169999999997</c:v>
                </c:pt>
                <c:pt idx="1042">
                  <c:v>6.2660369999999999</c:v>
                </c:pt>
                <c:pt idx="1043">
                  <c:v>6.2708399999999997</c:v>
                </c:pt>
                <c:pt idx="1044">
                  <c:v>6.1285639999999999</c:v>
                </c:pt>
                <c:pt idx="1045">
                  <c:v>6.03043</c:v>
                </c:pt>
                <c:pt idx="1046">
                  <c:v>5.9980149999999997</c:v>
                </c:pt>
                <c:pt idx="1047">
                  <c:v>5.9226900000000002</c:v>
                </c:pt>
                <c:pt idx="1048">
                  <c:v>6.0467409999999999</c:v>
                </c:pt>
                <c:pt idx="1049">
                  <c:v>6.0432560000000004</c:v>
                </c:pt>
                <c:pt idx="1050">
                  <c:v>6.1891889999999998</c:v>
                </c:pt>
                <c:pt idx="1051">
                  <c:v>6.2017819999999997</c:v>
                </c:pt>
                <c:pt idx="1052">
                  <c:v>6.3103150000000001</c:v>
                </c:pt>
                <c:pt idx="1053">
                  <c:v>6.2892029999999997</c:v>
                </c:pt>
                <c:pt idx="1054">
                  <c:v>6.3016379999999996</c:v>
                </c:pt>
                <c:pt idx="1055">
                  <c:v>6.320125</c:v>
                </c:pt>
                <c:pt idx="1056">
                  <c:v>6.437519</c:v>
                </c:pt>
                <c:pt idx="1057">
                  <c:v>6.6054469999999998</c:v>
                </c:pt>
                <c:pt idx="1058">
                  <c:v>6.6554630000000001</c:v>
                </c:pt>
                <c:pt idx="1059">
                  <c:v>6.6559290000000004</c:v>
                </c:pt>
                <c:pt idx="1060">
                  <c:v>6.5548609999999998</c:v>
                </c:pt>
                <c:pt idx="1061">
                  <c:v>6.5290530000000002</c:v>
                </c:pt>
                <c:pt idx="1062">
                  <c:v>6.4762420000000001</c:v>
                </c:pt>
                <c:pt idx="1063">
                  <c:v>6.3856000000000002</c:v>
                </c:pt>
                <c:pt idx="1064">
                  <c:v>6.3822289999999997</c:v>
                </c:pt>
                <c:pt idx="1065">
                  <c:v>6.3486609999999999</c:v>
                </c:pt>
                <c:pt idx="1066">
                  <c:v>6.3540609999999997</c:v>
                </c:pt>
                <c:pt idx="1067">
                  <c:v>6.338946</c:v>
                </c:pt>
                <c:pt idx="1068">
                  <c:v>6.3429029999999997</c:v>
                </c:pt>
                <c:pt idx="1069">
                  <c:v>6.3421060000000002</c:v>
                </c:pt>
                <c:pt idx="1070">
                  <c:v>6.4502259999999998</c:v>
                </c:pt>
                <c:pt idx="1071">
                  <c:v>6.4999000000000002</c:v>
                </c:pt>
                <c:pt idx="1072">
                  <c:v>6.4727290000000002</c:v>
                </c:pt>
                <c:pt idx="1073">
                  <c:v>6.471724</c:v>
                </c:pt>
                <c:pt idx="1074">
                  <c:v>6.5240309999999999</c:v>
                </c:pt>
                <c:pt idx="1075">
                  <c:v>6.4576409999999997</c:v>
                </c:pt>
                <c:pt idx="1076">
                  <c:v>6.4557729999999998</c:v>
                </c:pt>
                <c:pt idx="1077">
                  <c:v>6.4557250000000002</c:v>
                </c:pt>
                <c:pt idx="1078">
                  <c:v>6.4969349999999997</c:v>
                </c:pt>
                <c:pt idx="1079">
                  <c:v>6.4994430000000003</c:v>
                </c:pt>
                <c:pt idx="1080">
                  <c:v>6.5112709999999998</c:v>
                </c:pt>
                <c:pt idx="1081">
                  <c:v>6.4800139999999997</c:v>
                </c:pt>
                <c:pt idx="1082">
                  <c:v>6.5322810000000002</c:v>
                </c:pt>
                <c:pt idx="1083">
                  <c:v>6.5696389999999996</c:v>
                </c:pt>
                <c:pt idx="1084">
                  <c:v>6.5324070000000001</c:v>
                </c:pt>
                <c:pt idx="1085">
                  <c:v>6.5557030000000003</c:v>
                </c:pt>
                <c:pt idx="1086">
                  <c:v>6.6337419999999998</c:v>
                </c:pt>
                <c:pt idx="1087">
                  <c:v>6.6191969999999998</c:v>
                </c:pt>
                <c:pt idx="1088">
                  <c:v>6.613963</c:v>
                </c:pt>
                <c:pt idx="1089">
                  <c:v>6.561204</c:v>
                </c:pt>
                <c:pt idx="1090">
                  <c:v>6.6286449999999997</c:v>
                </c:pt>
                <c:pt idx="1091">
                  <c:v>6.701168</c:v>
                </c:pt>
                <c:pt idx="1092">
                  <c:v>6.7275219999999996</c:v>
                </c:pt>
                <c:pt idx="1093">
                  <c:v>6.9207460000000003</c:v>
                </c:pt>
                <c:pt idx="1094">
                  <c:v>6.8631500000000001</c:v>
                </c:pt>
                <c:pt idx="1095">
                  <c:v>6.9308009999999998</c:v>
                </c:pt>
                <c:pt idx="1096">
                  <c:v>7.0156289999999997</c:v>
                </c:pt>
                <c:pt idx="1097">
                  <c:v>7.0131420000000002</c:v>
                </c:pt>
                <c:pt idx="1098">
                  <c:v>7.0017709999999997</c:v>
                </c:pt>
                <c:pt idx="1099">
                  <c:v>6.9925490000000003</c:v>
                </c:pt>
                <c:pt idx="1100">
                  <c:v>7.0256600000000002</c:v>
                </c:pt>
                <c:pt idx="1101">
                  <c:v>6.9862209999999996</c:v>
                </c:pt>
                <c:pt idx="1102">
                  <c:v>6.9111500000000001</c:v>
                </c:pt>
                <c:pt idx="1103">
                  <c:v>6.8849</c:v>
                </c:pt>
                <c:pt idx="1104">
                  <c:v>6.8162719999999997</c:v>
                </c:pt>
                <c:pt idx="1105">
                  <c:v>6.8506320000000001</c:v>
                </c:pt>
                <c:pt idx="1106">
                  <c:v>6.8778699999999997</c:v>
                </c:pt>
                <c:pt idx="1107">
                  <c:v>6.890333</c:v>
                </c:pt>
                <c:pt idx="1108">
                  <c:v>6.808198</c:v>
                </c:pt>
                <c:pt idx="1109">
                  <c:v>6.7895159999999999</c:v>
                </c:pt>
                <c:pt idx="1110">
                  <c:v>6.7422930000000001</c:v>
                </c:pt>
                <c:pt idx="1111">
                  <c:v>6.6970720000000004</c:v>
                </c:pt>
                <c:pt idx="1112">
                  <c:v>6.7202359999999999</c:v>
                </c:pt>
                <c:pt idx="1113">
                  <c:v>6.6036970000000004</c:v>
                </c:pt>
                <c:pt idx="1114">
                  <c:v>6.5281039999999999</c:v>
                </c:pt>
                <c:pt idx="1115">
                  <c:v>6.5127069999999998</c:v>
                </c:pt>
                <c:pt idx="1116">
                  <c:v>6.5178599999999998</c:v>
                </c:pt>
                <c:pt idx="1117">
                  <c:v>6.4620150000000001</c:v>
                </c:pt>
                <c:pt idx="1118">
                  <c:v>6.3485529999999999</c:v>
                </c:pt>
                <c:pt idx="1119">
                  <c:v>6.4583930000000001</c:v>
                </c:pt>
                <c:pt idx="1120">
                  <c:v>6.4669809999999996</c:v>
                </c:pt>
                <c:pt idx="1121">
                  <c:v>6.5013940000000003</c:v>
                </c:pt>
                <c:pt idx="1122">
                  <c:v>6.5898050000000001</c:v>
                </c:pt>
                <c:pt idx="1123">
                  <c:v>6.6827920000000001</c:v>
                </c:pt>
                <c:pt idx="1124">
                  <c:v>6.7420609999999996</c:v>
                </c:pt>
                <c:pt idx="1125">
                  <c:v>6.7040389999999999</c:v>
                </c:pt>
                <c:pt idx="1126">
                  <c:v>6.6762480000000002</c:v>
                </c:pt>
                <c:pt idx="1127">
                  <c:v>6.7158990000000003</c:v>
                </c:pt>
                <c:pt idx="1128">
                  <c:v>6.7421670000000002</c:v>
                </c:pt>
                <c:pt idx="1129">
                  <c:v>6.7998000000000003</c:v>
                </c:pt>
                <c:pt idx="1130">
                  <c:v>6.8946180000000004</c:v>
                </c:pt>
                <c:pt idx="1131">
                  <c:v>6.8397889999999997</c:v>
                </c:pt>
                <c:pt idx="1132">
                  <c:v>6.7615460000000001</c:v>
                </c:pt>
                <c:pt idx="1133">
                  <c:v>6.7007490000000001</c:v>
                </c:pt>
                <c:pt idx="1134">
                  <c:v>6.6207830000000003</c:v>
                </c:pt>
                <c:pt idx="1135">
                  <c:v>6.5587390000000001</c:v>
                </c:pt>
                <c:pt idx="1136">
                  <c:v>6.4438459999999997</c:v>
                </c:pt>
                <c:pt idx="1137">
                  <c:v>6.5047230000000003</c:v>
                </c:pt>
                <c:pt idx="1138">
                  <c:v>6.5240580000000001</c:v>
                </c:pt>
                <c:pt idx="1139">
                  <c:v>6.5241379999999998</c:v>
                </c:pt>
                <c:pt idx="1140">
                  <c:v>6.5084049999999998</c:v>
                </c:pt>
                <c:pt idx="1141">
                  <c:v>6.518961</c:v>
                </c:pt>
                <c:pt idx="1142">
                  <c:v>6.5009889999999997</c:v>
                </c:pt>
                <c:pt idx="1143">
                  <c:v>6.4903760000000004</c:v>
                </c:pt>
                <c:pt idx="1144">
                  <c:v>6.4431089999999998</c:v>
                </c:pt>
                <c:pt idx="1145">
                  <c:v>6.4375790000000004</c:v>
                </c:pt>
                <c:pt idx="1146">
                  <c:v>6.4662639999999998</c:v>
                </c:pt>
                <c:pt idx="1147">
                  <c:v>6.4679539999999998</c:v>
                </c:pt>
                <c:pt idx="1148">
                  <c:v>6.4878489999999998</c:v>
                </c:pt>
                <c:pt idx="1149">
                  <c:v>6.4662930000000003</c:v>
                </c:pt>
                <c:pt idx="1150">
                  <c:v>6.4711530000000002</c:v>
                </c:pt>
                <c:pt idx="1151">
                  <c:v>6.4527169999999998</c:v>
                </c:pt>
                <c:pt idx="1152">
                  <c:v>6.4395600000000002</c:v>
                </c:pt>
                <c:pt idx="1153">
                  <c:v>6.3792559999999998</c:v>
                </c:pt>
                <c:pt idx="1154">
                  <c:v>6.3737599999999999</c:v>
                </c:pt>
                <c:pt idx="1155">
                  <c:v>6.3634919999999999</c:v>
                </c:pt>
                <c:pt idx="1156">
                  <c:v>6.4034469999999999</c:v>
                </c:pt>
                <c:pt idx="1157">
                  <c:v>6.4071230000000003</c:v>
                </c:pt>
                <c:pt idx="1158">
                  <c:v>6.3938879999999996</c:v>
                </c:pt>
                <c:pt idx="1159">
                  <c:v>6.3286360000000004</c:v>
                </c:pt>
                <c:pt idx="1160">
                  <c:v>6.3648749999999996</c:v>
                </c:pt>
                <c:pt idx="1161">
                  <c:v>6.2517940000000003</c:v>
                </c:pt>
                <c:pt idx="1162">
                  <c:v>6.221946</c:v>
                </c:pt>
                <c:pt idx="1163">
                  <c:v>6.2687270000000002</c:v>
                </c:pt>
                <c:pt idx="1164">
                  <c:v>6.2793479999999997</c:v>
                </c:pt>
                <c:pt idx="1165">
                  <c:v>6.3223849999999997</c:v>
                </c:pt>
                <c:pt idx="1166">
                  <c:v>6.3141049999999996</c:v>
                </c:pt>
                <c:pt idx="1167">
                  <c:v>6.2338719999999999</c:v>
                </c:pt>
                <c:pt idx="1168">
                  <c:v>6.287007</c:v>
                </c:pt>
                <c:pt idx="1169">
                  <c:v>6.2926310000000001</c:v>
                </c:pt>
                <c:pt idx="1170">
                  <c:v>6.2642800000000003</c:v>
                </c:pt>
                <c:pt idx="1171">
                  <c:v>6.256024</c:v>
                </c:pt>
                <c:pt idx="1172">
                  <c:v>6.150925</c:v>
                </c:pt>
                <c:pt idx="1173">
                  <c:v>6.1000610000000002</c:v>
                </c:pt>
                <c:pt idx="1174">
                  <c:v>6.1337609999999998</c:v>
                </c:pt>
                <c:pt idx="1175">
                  <c:v>6.1272260000000003</c:v>
                </c:pt>
                <c:pt idx="1176">
                  <c:v>6.1892969999999998</c:v>
                </c:pt>
                <c:pt idx="1177">
                  <c:v>6.1018869999999996</c:v>
                </c:pt>
                <c:pt idx="1178">
                  <c:v>5.9682110000000002</c:v>
                </c:pt>
                <c:pt idx="1179">
                  <c:v>5.929341</c:v>
                </c:pt>
                <c:pt idx="1180">
                  <c:v>6.0352459999999999</c:v>
                </c:pt>
                <c:pt idx="1181">
                  <c:v>6.1678709999999999</c:v>
                </c:pt>
                <c:pt idx="1182">
                  <c:v>6.1814850000000003</c:v>
                </c:pt>
                <c:pt idx="1183">
                  <c:v>6.1908709999999996</c:v>
                </c:pt>
                <c:pt idx="1184">
                  <c:v>5.9980019999999996</c:v>
                </c:pt>
                <c:pt idx="1185">
                  <c:v>6.0483399999999996</c:v>
                </c:pt>
                <c:pt idx="1186">
                  <c:v>6.0923090000000002</c:v>
                </c:pt>
                <c:pt idx="1187">
                  <c:v>6.0534499999999998</c:v>
                </c:pt>
                <c:pt idx="1188">
                  <c:v>6.0538780000000001</c:v>
                </c:pt>
                <c:pt idx="1189">
                  <c:v>5.9628050000000004</c:v>
                </c:pt>
                <c:pt idx="1190">
                  <c:v>6.0988129999999998</c:v>
                </c:pt>
                <c:pt idx="1191">
                  <c:v>6.1578670000000004</c:v>
                </c:pt>
                <c:pt idx="1192">
                  <c:v>6.077464</c:v>
                </c:pt>
                <c:pt idx="1193">
                  <c:v>6.0860669999999999</c:v>
                </c:pt>
                <c:pt idx="1194">
                  <c:v>6.0702619999999996</c:v>
                </c:pt>
                <c:pt idx="1195">
                  <c:v>6.0099640000000001</c:v>
                </c:pt>
                <c:pt idx="1196">
                  <c:v>5.972232</c:v>
                </c:pt>
                <c:pt idx="1197">
                  <c:v>5.9260760000000001</c:v>
                </c:pt>
                <c:pt idx="1198">
                  <c:v>6.0403669999999998</c:v>
                </c:pt>
                <c:pt idx="1199">
                  <c:v>6.072692</c:v>
                </c:pt>
                <c:pt idx="1200">
                  <c:v>6.0030789999999996</c:v>
                </c:pt>
                <c:pt idx="1201">
                  <c:v>6.0583580000000001</c:v>
                </c:pt>
                <c:pt idx="1202">
                  <c:v>6.0182880000000001</c:v>
                </c:pt>
                <c:pt idx="1203">
                  <c:v>6.0127819999999996</c:v>
                </c:pt>
                <c:pt idx="1204">
                  <c:v>5.9915839999999996</c:v>
                </c:pt>
                <c:pt idx="1205">
                  <c:v>5.9780519999999999</c:v>
                </c:pt>
                <c:pt idx="1206">
                  <c:v>5.9781570000000004</c:v>
                </c:pt>
                <c:pt idx="1207">
                  <c:v>6.0238250000000004</c:v>
                </c:pt>
                <c:pt idx="1208">
                  <c:v>6.0369130000000002</c:v>
                </c:pt>
                <c:pt idx="1209">
                  <c:v>6.0104139999999999</c:v>
                </c:pt>
                <c:pt idx="1210">
                  <c:v>6.0419720000000003</c:v>
                </c:pt>
                <c:pt idx="1211">
                  <c:v>6.0209760000000001</c:v>
                </c:pt>
                <c:pt idx="1212">
                  <c:v>6.036365</c:v>
                </c:pt>
                <c:pt idx="1213">
                  <c:v>5.8854699999999998</c:v>
                </c:pt>
                <c:pt idx="1214">
                  <c:v>5.7923239999999998</c:v>
                </c:pt>
                <c:pt idx="1215">
                  <c:v>5.701047</c:v>
                </c:pt>
                <c:pt idx="1216">
                  <c:v>5.7768800000000002</c:v>
                </c:pt>
                <c:pt idx="1217">
                  <c:v>5.8516709999999996</c:v>
                </c:pt>
                <c:pt idx="1218">
                  <c:v>5.801685</c:v>
                </c:pt>
                <c:pt idx="1219">
                  <c:v>5.8507360000000004</c:v>
                </c:pt>
                <c:pt idx="1220">
                  <c:v>5.9136090000000001</c:v>
                </c:pt>
                <c:pt idx="1221">
                  <c:v>5.9719629999999997</c:v>
                </c:pt>
                <c:pt idx="1222">
                  <c:v>6.0328869999999997</c:v>
                </c:pt>
                <c:pt idx="1223">
                  <c:v>6.1287479999999999</c:v>
                </c:pt>
                <c:pt idx="1224">
                  <c:v>6.061858</c:v>
                </c:pt>
                <c:pt idx="1225">
                  <c:v>6.1949180000000004</c:v>
                </c:pt>
                <c:pt idx="1226">
                  <c:v>6.0038869999999998</c:v>
                </c:pt>
                <c:pt idx="1227">
                  <c:v>6.0533289999999997</c:v>
                </c:pt>
                <c:pt idx="1228">
                  <c:v>5.9695130000000001</c:v>
                </c:pt>
                <c:pt idx="1229">
                  <c:v>5.9469479999999999</c:v>
                </c:pt>
                <c:pt idx="1230">
                  <c:v>5.976763</c:v>
                </c:pt>
                <c:pt idx="1231">
                  <c:v>6.0763610000000003</c:v>
                </c:pt>
                <c:pt idx="1232">
                  <c:v>5.9909460000000001</c:v>
                </c:pt>
                <c:pt idx="1233">
                  <c:v>5.810689</c:v>
                </c:pt>
                <c:pt idx="1234">
                  <c:v>5.7228779999999997</c:v>
                </c:pt>
                <c:pt idx="1235">
                  <c:v>5.7322730000000002</c:v>
                </c:pt>
                <c:pt idx="1236">
                  <c:v>5.78843</c:v>
                </c:pt>
                <c:pt idx="1237">
                  <c:v>5.8620289999999997</c:v>
                </c:pt>
                <c:pt idx="1238">
                  <c:v>5.7563440000000003</c:v>
                </c:pt>
                <c:pt idx="1239">
                  <c:v>5.7081749999999998</c:v>
                </c:pt>
                <c:pt idx="1240">
                  <c:v>5.6934760000000004</c:v>
                </c:pt>
                <c:pt idx="1241">
                  <c:v>5.5585060000000004</c:v>
                </c:pt>
                <c:pt idx="1242">
                  <c:v>5.537382</c:v>
                </c:pt>
                <c:pt idx="1243">
                  <c:v>5.4899800000000001</c:v>
                </c:pt>
                <c:pt idx="1244">
                  <c:v>5.4219929999999996</c:v>
                </c:pt>
                <c:pt idx="1245">
                  <c:v>5.2937469999999998</c:v>
                </c:pt>
                <c:pt idx="1246">
                  <c:v>5.3429450000000003</c:v>
                </c:pt>
                <c:pt idx="1247">
                  <c:v>5.3722479999999999</c:v>
                </c:pt>
                <c:pt idx="1248">
                  <c:v>5.4118620000000002</c:v>
                </c:pt>
                <c:pt idx="1249">
                  <c:v>5.5400070000000001</c:v>
                </c:pt>
                <c:pt idx="1250">
                  <c:v>5.6820120000000003</c:v>
                </c:pt>
                <c:pt idx="1251">
                  <c:v>5.6434030000000002</c:v>
                </c:pt>
                <c:pt idx="1252">
                  <c:v>5.6182350000000003</c:v>
                </c:pt>
                <c:pt idx="1253">
                  <c:v>5.9218780000000004</c:v>
                </c:pt>
                <c:pt idx="1254">
                  <c:v>5.9042810000000001</c:v>
                </c:pt>
                <c:pt idx="1255">
                  <c:v>5.8008990000000002</c:v>
                </c:pt>
                <c:pt idx="1256">
                  <c:v>5.7969850000000003</c:v>
                </c:pt>
                <c:pt idx="1257">
                  <c:v>5.858358</c:v>
                </c:pt>
                <c:pt idx="1258">
                  <c:v>5.8226380000000004</c:v>
                </c:pt>
                <c:pt idx="1259">
                  <c:v>5.9917670000000003</c:v>
                </c:pt>
                <c:pt idx="1260">
                  <c:v>5.9173590000000003</c:v>
                </c:pt>
                <c:pt idx="1261">
                  <c:v>5.8118670000000003</c:v>
                </c:pt>
                <c:pt idx="1262">
                  <c:v>5.82538</c:v>
                </c:pt>
                <c:pt idx="1263">
                  <c:v>5.8001769999999997</c:v>
                </c:pt>
                <c:pt idx="1264">
                  <c:v>6.1139919999999996</c:v>
                </c:pt>
                <c:pt idx="1265">
                  <c:v>5.9917699999999998</c:v>
                </c:pt>
                <c:pt idx="1266">
                  <c:v>6.0595889999999999</c:v>
                </c:pt>
                <c:pt idx="1267">
                  <c:v>5.9888479999999999</c:v>
                </c:pt>
                <c:pt idx="1268">
                  <c:v>5.8487260000000001</c:v>
                </c:pt>
                <c:pt idx="1269">
                  <c:v>5.7135660000000001</c:v>
                </c:pt>
                <c:pt idx="1270">
                  <c:v>5.6085909999999997</c:v>
                </c:pt>
                <c:pt idx="1271">
                  <c:v>5.6163749999999997</c:v>
                </c:pt>
                <c:pt idx="1272">
                  <c:v>5.6157659999999998</c:v>
                </c:pt>
                <c:pt idx="1273">
                  <c:v>5.6564649999999999</c:v>
                </c:pt>
                <c:pt idx="1274">
                  <c:v>5.4808680000000001</c:v>
                </c:pt>
                <c:pt idx="1275">
                  <c:v>5.5226430000000004</c:v>
                </c:pt>
                <c:pt idx="1276">
                  <c:v>5.6370370000000003</c:v>
                </c:pt>
                <c:pt idx="1277">
                  <c:v>5.6467270000000003</c:v>
                </c:pt>
                <c:pt idx="1278">
                  <c:v>5.5923559999999997</c:v>
                </c:pt>
                <c:pt idx="1279">
                  <c:v>5.742953</c:v>
                </c:pt>
                <c:pt idx="1280">
                  <c:v>5.9643410000000001</c:v>
                </c:pt>
                <c:pt idx="1281">
                  <c:v>5.9544280000000001</c:v>
                </c:pt>
                <c:pt idx="1282">
                  <c:v>6.0102859999999998</c:v>
                </c:pt>
                <c:pt idx="1283">
                  <c:v>5.8263780000000001</c:v>
                </c:pt>
                <c:pt idx="1284">
                  <c:v>5.9468240000000003</c:v>
                </c:pt>
                <c:pt idx="1285">
                  <c:v>5.8337950000000003</c:v>
                </c:pt>
                <c:pt idx="1286">
                  <c:v>5.9336320000000002</c:v>
                </c:pt>
                <c:pt idx="1287">
                  <c:v>5.9732810000000001</c:v>
                </c:pt>
                <c:pt idx="1288">
                  <c:v>5.882987</c:v>
                </c:pt>
                <c:pt idx="1289">
                  <c:v>5.9812399999999997</c:v>
                </c:pt>
                <c:pt idx="1290">
                  <c:v>6.0710240000000004</c:v>
                </c:pt>
                <c:pt idx="1291">
                  <c:v>5.9650619999999996</c:v>
                </c:pt>
                <c:pt idx="1292">
                  <c:v>6.0891109999999999</c:v>
                </c:pt>
                <c:pt idx="1293">
                  <c:v>6.130579</c:v>
                </c:pt>
                <c:pt idx="1294">
                  <c:v>6.0589909999999998</c:v>
                </c:pt>
                <c:pt idx="1295">
                  <c:v>6.1194829999999998</c:v>
                </c:pt>
                <c:pt idx="1296">
                  <c:v>6.1674810000000004</c:v>
                </c:pt>
                <c:pt idx="1297">
                  <c:v>6.2635759999999996</c:v>
                </c:pt>
                <c:pt idx="1298">
                  <c:v>6.2243060000000003</c:v>
                </c:pt>
                <c:pt idx="1299">
                  <c:v>6.2531949999999998</c:v>
                </c:pt>
                <c:pt idx="1300">
                  <c:v>6.1933360000000004</c:v>
                </c:pt>
                <c:pt idx="1301">
                  <c:v>6.0235820000000002</c:v>
                </c:pt>
                <c:pt idx="1302">
                  <c:v>6.0234420000000002</c:v>
                </c:pt>
                <c:pt idx="1303">
                  <c:v>5.7447239999999997</c:v>
                </c:pt>
                <c:pt idx="1304">
                  <c:v>5.7344619999999997</c:v>
                </c:pt>
                <c:pt idx="1305">
                  <c:v>5.6870580000000004</c:v>
                </c:pt>
                <c:pt idx="1306">
                  <c:v>5.6435459999999997</c:v>
                </c:pt>
                <c:pt idx="1307">
                  <c:v>5.6547890000000001</c:v>
                </c:pt>
                <c:pt idx="1308">
                  <c:v>5.7422639999999996</c:v>
                </c:pt>
                <c:pt idx="1309">
                  <c:v>5.8896129999999998</c:v>
                </c:pt>
                <c:pt idx="1310">
                  <c:v>6.0503900000000002</c:v>
                </c:pt>
                <c:pt idx="1311">
                  <c:v>5.9787319999999999</c:v>
                </c:pt>
                <c:pt idx="1312">
                  <c:v>5.9590800000000002</c:v>
                </c:pt>
                <c:pt idx="1313">
                  <c:v>5.8914429999999998</c:v>
                </c:pt>
                <c:pt idx="1314">
                  <c:v>5.9321400000000004</c:v>
                </c:pt>
                <c:pt idx="1315">
                  <c:v>5.9884019999999998</c:v>
                </c:pt>
                <c:pt idx="1316">
                  <c:v>6.0812439999999999</c:v>
                </c:pt>
                <c:pt idx="1317">
                  <c:v>6.1875359999999997</c:v>
                </c:pt>
                <c:pt idx="1318">
                  <c:v>6.2445219999999999</c:v>
                </c:pt>
                <c:pt idx="1319">
                  <c:v>6.3490909999999996</c:v>
                </c:pt>
                <c:pt idx="1320">
                  <c:v>6.3483749999999999</c:v>
                </c:pt>
                <c:pt idx="1321">
                  <c:v>6.37094</c:v>
                </c:pt>
                <c:pt idx="1322">
                  <c:v>6.3358610000000004</c:v>
                </c:pt>
                <c:pt idx="1323">
                  <c:v>6.2760009999999999</c:v>
                </c:pt>
                <c:pt idx="1324">
                  <c:v>6.2189800000000002</c:v>
                </c:pt>
                <c:pt idx="1325">
                  <c:v>6.2225450000000002</c:v>
                </c:pt>
                <c:pt idx="1326">
                  <c:v>6.2223810000000004</c:v>
                </c:pt>
                <c:pt idx="1327">
                  <c:v>6.2232079999999996</c:v>
                </c:pt>
                <c:pt idx="1328">
                  <c:v>6.2548459999999997</c:v>
                </c:pt>
                <c:pt idx="1329">
                  <c:v>6.1691089999999997</c:v>
                </c:pt>
                <c:pt idx="1330">
                  <c:v>6.1486619999999998</c:v>
                </c:pt>
                <c:pt idx="1331">
                  <c:v>6.1422639999999999</c:v>
                </c:pt>
                <c:pt idx="1332">
                  <c:v>6.0778090000000002</c:v>
                </c:pt>
                <c:pt idx="1333">
                  <c:v>5.9801840000000004</c:v>
                </c:pt>
                <c:pt idx="1334">
                  <c:v>6.0115809999999996</c:v>
                </c:pt>
                <c:pt idx="1335">
                  <c:v>6.0028949999999996</c:v>
                </c:pt>
                <c:pt idx="1336">
                  <c:v>5.9109939999999996</c:v>
                </c:pt>
                <c:pt idx="1337">
                  <c:v>6.0093439999999996</c:v>
                </c:pt>
                <c:pt idx="1338">
                  <c:v>5.9863239999999998</c:v>
                </c:pt>
                <c:pt idx="1339">
                  <c:v>5.9844179999999998</c:v>
                </c:pt>
                <c:pt idx="1340">
                  <c:v>5.9541240000000002</c:v>
                </c:pt>
                <c:pt idx="1341">
                  <c:v>5.8915829999999998</c:v>
                </c:pt>
                <c:pt idx="1342">
                  <c:v>5.9237869999999999</c:v>
                </c:pt>
                <c:pt idx="1343">
                  <c:v>5.8138459999999998</c:v>
                </c:pt>
                <c:pt idx="1344">
                  <c:v>5.7877650000000003</c:v>
                </c:pt>
                <c:pt idx="1345">
                  <c:v>5.8662960000000002</c:v>
                </c:pt>
                <c:pt idx="1346">
                  <c:v>5.7650629999999996</c:v>
                </c:pt>
                <c:pt idx="1347">
                  <c:v>5.8185310000000001</c:v>
                </c:pt>
                <c:pt idx="1348">
                  <c:v>5.8538880000000004</c:v>
                </c:pt>
                <c:pt idx="1349">
                  <c:v>5.8734400000000004</c:v>
                </c:pt>
                <c:pt idx="1350">
                  <c:v>5.8258910000000004</c:v>
                </c:pt>
                <c:pt idx="1351">
                  <c:v>5.8800169999999996</c:v>
                </c:pt>
                <c:pt idx="1352">
                  <c:v>5.9643879999999996</c:v>
                </c:pt>
                <c:pt idx="1353">
                  <c:v>5.9544160000000002</c:v>
                </c:pt>
                <c:pt idx="1354">
                  <c:v>6.01309</c:v>
                </c:pt>
                <c:pt idx="1355">
                  <c:v>6.0754910000000004</c:v>
                </c:pt>
                <c:pt idx="1356">
                  <c:v>6.135275</c:v>
                </c:pt>
                <c:pt idx="1357">
                  <c:v>6.1787900000000002</c:v>
                </c:pt>
                <c:pt idx="1358">
                  <c:v>6.2505090000000001</c:v>
                </c:pt>
                <c:pt idx="1359">
                  <c:v>6.357405</c:v>
                </c:pt>
                <c:pt idx="1360">
                  <c:v>6.2537070000000003</c:v>
                </c:pt>
                <c:pt idx="1361">
                  <c:v>6.2900919999999996</c:v>
                </c:pt>
                <c:pt idx="1362">
                  <c:v>6.3105560000000001</c:v>
                </c:pt>
                <c:pt idx="1363">
                  <c:v>6.2699290000000003</c:v>
                </c:pt>
                <c:pt idx="1364">
                  <c:v>6.3233189999999997</c:v>
                </c:pt>
                <c:pt idx="1365">
                  <c:v>6.297701</c:v>
                </c:pt>
                <c:pt idx="1366">
                  <c:v>6.2597019999999999</c:v>
                </c:pt>
                <c:pt idx="1367">
                  <c:v>6.2913399999999999</c:v>
                </c:pt>
                <c:pt idx="1368">
                  <c:v>6.2548890000000004</c:v>
                </c:pt>
                <c:pt idx="1369">
                  <c:v>6.0389189999999999</c:v>
                </c:pt>
                <c:pt idx="1370">
                  <c:v>6.1238409999999996</c:v>
                </c:pt>
                <c:pt idx="1371">
                  <c:v>6.1444539999999996</c:v>
                </c:pt>
                <c:pt idx="1372">
                  <c:v>6.2162519999999999</c:v>
                </c:pt>
                <c:pt idx="1373">
                  <c:v>6.3135110000000001</c:v>
                </c:pt>
                <c:pt idx="1374">
                  <c:v>6.3244600000000002</c:v>
                </c:pt>
                <c:pt idx="1375">
                  <c:v>6.5241920000000002</c:v>
                </c:pt>
                <c:pt idx="1376">
                  <c:v>6.4540369999999996</c:v>
                </c:pt>
                <c:pt idx="1377">
                  <c:v>6.4373199999999997</c:v>
                </c:pt>
                <c:pt idx="1378">
                  <c:v>6.4951020000000002</c:v>
                </c:pt>
                <c:pt idx="1379">
                  <c:v>6.407629</c:v>
                </c:pt>
                <c:pt idx="1380">
                  <c:v>6.422892</c:v>
                </c:pt>
                <c:pt idx="1381">
                  <c:v>6.2541390000000003</c:v>
                </c:pt>
                <c:pt idx="1382">
                  <c:v>6.2396560000000001</c:v>
                </c:pt>
                <c:pt idx="1383">
                  <c:v>6.4450320000000003</c:v>
                </c:pt>
                <c:pt idx="1384">
                  <c:v>6.4190500000000004</c:v>
                </c:pt>
                <c:pt idx="1385">
                  <c:v>6.3842109999999996</c:v>
                </c:pt>
                <c:pt idx="1386">
                  <c:v>6.4148699999999996</c:v>
                </c:pt>
                <c:pt idx="1387">
                  <c:v>6.4342610000000002</c:v>
                </c:pt>
                <c:pt idx="1388">
                  <c:v>6.4524559999999997</c:v>
                </c:pt>
                <c:pt idx="1389">
                  <c:v>6.4892609999999999</c:v>
                </c:pt>
                <c:pt idx="1390">
                  <c:v>6.453983</c:v>
                </c:pt>
                <c:pt idx="1391">
                  <c:v>6.3893459999999997</c:v>
                </c:pt>
                <c:pt idx="1392">
                  <c:v>6.2875459999999999</c:v>
                </c:pt>
                <c:pt idx="1393">
                  <c:v>6.3049520000000001</c:v>
                </c:pt>
                <c:pt idx="1394">
                  <c:v>6.2857130000000003</c:v>
                </c:pt>
                <c:pt idx="1395">
                  <c:v>6.2887000000000004</c:v>
                </c:pt>
                <c:pt idx="1396">
                  <c:v>6.1627219999999996</c:v>
                </c:pt>
                <c:pt idx="1397">
                  <c:v>6.201924</c:v>
                </c:pt>
                <c:pt idx="1398">
                  <c:v>6.1407360000000004</c:v>
                </c:pt>
                <c:pt idx="1399">
                  <c:v>6.1605790000000002</c:v>
                </c:pt>
                <c:pt idx="1400">
                  <c:v>6.0567929999999999</c:v>
                </c:pt>
                <c:pt idx="1401">
                  <c:v>6.0048440000000003</c:v>
                </c:pt>
                <c:pt idx="1402">
                  <c:v>5.9930950000000003</c:v>
                </c:pt>
                <c:pt idx="1403">
                  <c:v>6.0530280000000003</c:v>
                </c:pt>
                <c:pt idx="1404">
                  <c:v>6.2173639999999999</c:v>
                </c:pt>
                <c:pt idx="1405">
                  <c:v>6.1993739999999997</c:v>
                </c:pt>
                <c:pt idx="1406">
                  <c:v>6.2125979999999998</c:v>
                </c:pt>
                <c:pt idx="1407">
                  <c:v>6.2210739999999998</c:v>
                </c:pt>
                <c:pt idx="1408">
                  <c:v>6.1497919999999997</c:v>
                </c:pt>
                <c:pt idx="1409">
                  <c:v>6.1516390000000003</c:v>
                </c:pt>
                <c:pt idx="1410">
                  <c:v>6.117057</c:v>
                </c:pt>
                <c:pt idx="1411">
                  <c:v>6.2231139999999998</c:v>
                </c:pt>
                <c:pt idx="1412">
                  <c:v>6.2497550000000004</c:v>
                </c:pt>
                <c:pt idx="1413">
                  <c:v>6.2454219999999996</c:v>
                </c:pt>
                <c:pt idx="1414">
                  <c:v>6.2333460000000001</c:v>
                </c:pt>
                <c:pt idx="1415">
                  <c:v>6.236866</c:v>
                </c:pt>
                <c:pt idx="1416">
                  <c:v>6.1262129999999999</c:v>
                </c:pt>
                <c:pt idx="1417">
                  <c:v>6.1822699999999999</c:v>
                </c:pt>
                <c:pt idx="1418">
                  <c:v>6.2220870000000001</c:v>
                </c:pt>
                <c:pt idx="1419">
                  <c:v>6.2136149999999999</c:v>
                </c:pt>
                <c:pt idx="1420">
                  <c:v>6.042014</c:v>
                </c:pt>
                <c:pt idx="1421">
                  <c:v>5.964054</c:v>
                </c:pt>
                <c:pt idx="1422">
                  <c:v>6.092759</c:v>
                </c:pt>
                <c:pt idx="1423">
                  <c:v>6.1193479999999996</c:v>
                </c:pt>
                <c:pt idx="1424">
                  <c:v>6.017957</c:v>
                </c:pt>
                <c:pt idx="1425">
                  <c:v>6.0221850000000003</c:v>
                </c:pt>
                <c:pt idx="1426">
                  <c:v>5.9624230000000003</c:v>
                </c:pt>
                <c:pt idx="1427">
                  <c:v>6.0221989999999996</c:v>
                </c:pt>
                <c:pt idx="1428">
                  <c:v>6.0350910000000004</c:v>
                </c:pt>
                <c:pt idx="1429">
                  <c:v>6.0789479999999996</c:v>
                </c:pt>
                <c:pt idx="1430">
                  <c:v>5.9992179999999999</c:v>
                </c:pt>
                <c:pt idx="1431">
                  <c:v>6.0571320000000002</c:v>
                </c:pt>
                <c:pt idx="1432">
                  <c:v>6.0559120000000002</c:v>
                </c:pt>
                <c:pt idx="1433">
                  <c:v>6.1091860000000002</c:v>
                </c:pt>
                <c:pt idx="1434">
                  <c:v>6.1233599999999999</c:v>
                </c:pt>
                <c:pt idx="1435">
                  <c:v>6.1352950000000002</c:v>
                </c:pt>
                <c:pt idx="1436">
                  <c:v>6.0586010000000003</c:v>
                </c:pt>
                <c:pt idx="1437">
                  <c:v>6.0423780000000002</c:v>
                </c:pt>
                <c:pt idx="1438">
                  <c:v>6.1125340000000001</c:v>
                </c:pt>
                <c:pt idx="1439">
                  <c:v>6.1264830000000003</c:v>
                </c:pt>
                <c:pt idx="1440">
                  <c:v>6.1008639999999996</c:v>
                </c:pt>
                <c:pt idx="1441">
                  <c:v>6.1629459999999998</c:v>
                </c:pt>
                <c:pt idx="1442">
                  <c:v>6.1498730000000004</c:v>
                </c:pt>
                <c:pt idx="1443">
                  <c:v>6.1090549999999997</c:v>
                </c:pt>
                <c:pt idx="1444">
                  <c:v>6.0870110000000004</c:v>
                </c:pt>
                <c:pt idx="1445">
                  <c:v>6.0678700000000001</c:v>
                </c:pt>
                <c:pt idx="1446">
                  <c:v>6.037973</c:v>
                </c:pt>
                <c:pt idx="1447">
                  <c:v>6.049855</c:v>
                </c:pt>
                <c:pt idx="1448">
                  <c:v>6.0678109999999998</c:v>
                </c:pt>
                <c:pt idx="1449">
                  <c:v>6.1739670000000002</c:v>
                </c:pt>
                <c:pt idx="1450">
                  <c:v>6.1523310000000002</c:v>
                </c:pt>
                <c:pt idx="1451">
                  <c:v>6.2398740000000004</c:v>
                </c:pt>
                <c:pt idx="1452">
                  <c:v>6.2688870000000003</c:v>
                </c:pt>
                <c:pt idx="1453">
                  <c:v>6.3211139999999997</c:v>
                </c:pt>
                <c:pt idx="1454">
                  <c:v>6.2466569999999999</c:v>
                </c:pt>
                <c:pt idx="1455">
                  <c:v>6.2240359999999999</c:v>
                </c:pt>
                <c:pt idx="1456">
                  <c:v>6.2671619999999999</c:v>
                </c:pt>
                <c:pt idx="1457">
                  <c:v>6.2718970000000001</c:v>
                </c:pt>
                <c:pt idx="1458">
                  <c:v>6.319045</c:v>
                </c:pt>
                <c:pt idx="1459">
                  <c:v>6.3192719999999998</c:v>
                </c:pt>
                <c:pt idx="1460">
                  <c:v>6.3196110000000001</c:v>
                </c:pt>
                <c:pt idx="1461">
                  <c:v>6.3406289999999998</c:v>
                </c:pt>
                <c:pt idx="1462">
                  <c:v>6.3525010000000002</c:v>
                </c:pt>
                <c:pt idx="1463">
                  <c:v>6.3255999999999997</c:v>
                </c:pt>
                <c:pt idx="1464">
                  <c:v>6.2939189999999998</c:v>
                </c:pt>
                <c:pt idx="1465">
                  <c:v>6.3216950000000001</c:v>
                </c:pt>
                <c:pt idx="1466">
                  <c:v>6.2611990000000004</c:v>
                </c:pt>
                <c:pt idx="1467">
                  <c:v>6.2018579999999996</c:v>
                </c:pt>
                <c:pt idx="1468">
                  <c:v>6.2979029999999998</c:v>
                </c:pt>
                <c:pt idx="1469">
                  <c:v>6.6180260000000004</c:v>
                </c:pt>
                <c:pt idx="1470">
                  <c:v>6.6750629999999997</c:v>
                </c:pt>
                <c:pt idx="1471">
                  <c:v>6.6693790000000002</c:v>
                </c:pt>
                <c:pt idx="1472">
                  <c:v>6.6766290000000001</c:v>
                </c:pt>
                <c:pt idx="1473">
                  <c:v>6.6856090000000004</c:v>
                </c:pt>
                <c:pt idx="1474">
                  <c:v>6.6182619999999996</c:v>
                </c:pt>
                <c:pt idx="1475">
                  <c:v>6.597963</c:v>
                </c:pt>
                <c:pt idx="1476">
                  <c:v>6.7307040000000002</c:v>
                </c:pt>
                <c:pt idx="1477">
                  <c:v>6.7126469999999996</c:v>
                </c:pt>
                <c:pt idx="1478">
                  <c:v>6.830171</c:v>
                </c:pt>
                <c:pt idx="1479">
                  <c:v>7.0451519999999999</c:v>
                </c:pt>
                <c:pt idx="1480">
                  <c:v>7.1206300000000002</c:v>
                </c:pt>
                <c:pt idx="1481">
                  <c:v>7.0578430000000001</c:v>
                </c:pt>
                <c:pt idx="1482">
                  <c:v>7.0501560000000003</c:v>
                </c:pt>
                <c:pt idx="1483">
                  <c:v>6.9865139999999997</c:v>
                </c:pt>
                <c:pt idx="1484">
                  <c:v>6.9970569999999999</c:v>
                </c:pt>
                <c:pt idx="1485">
                  <c:v>6.9720789999999999</c:v>
                </c:pt>
                <c:pt idx="1486">
                  <c:v>6.9278570000000004</c:v>
                </c:pt>
                <c:pt idx="1487">
                  <c:v>6.8112269999999997</c:v>
                </c:pt>
                <c:pt idx="1488">
                  <c:v>6.860843</c:v>
                </c:pt>
                <c:pt idx="1489">
                  <c:v>6.9102990000000002</c:v>
                </c:pt>
                <c:pt idx="1490">
                  <c:v>7.0448940000000002</c:v>
                </c:pt>
                <c:pt idx="1491">
                  <c:v>7.1433179999999998</c:v>
                </c:pt>
                <c:pt idx="1492">
                  <c:v>7.1107500000000003</c:v>
                </c:pt>
                <c:pt idx="1493">
                  <c:v>7.0095960000000002</c:v>
                </c:pt>
                <c:pt idx="1494">
                  <c:v>7.0745699999999996</c:v>
                </c:pt>
                <c:pt idx="1495">
                  <c:v>7.0266349999999997</c:v>
                </c:pt>
                <c:pt idx="1496">
                  <c:v>7.1360210000000004</c:v>
                </c:pt>
                <c:pt idx="1497">
                  <c:v>7.2386480000000004</c:v>
                </c:pt>
                <c:pt idx="1498">
                  <c:v>7.4329239999999999</c:v>
                </c:pt>
                <c:pt idx="1499">
                  <c:v>7.3927550000000002</c:v>
                </c:pt>
                <c:pt idx="1500">
                  <c:v>7.6177380000000001</c:v>
                </c:pt>
                <c:pt idx="1501">
                  <c:v>7.4796339999999999</c:v>
                </c:pt>
                <c:pt idx="1502">
                  <c:v>7.4322319999999999</c:v>
                </c:pt>
                <c:pt idx="1503">
                  <c:v>7.5480179999999999</c:v>
                </c:pt>
                <c:pt idx="1504">
                  <c:v>7.4804310000000003</c:v>
                </c:pt>
                <c:pt idx="1505">
                  <c:v>7.3343769999999999</c:v>
                </c:pt>
                <c:pt idx="1506">
                  <c:v>7.3145930000000003</c:v>
                </c:pt>
                <c:pt idx="1507">
                  <c:v>7.2903200000000004</c:v>
                </c:pt>
                <c:pt idx="1508">
                  <c:v>7.3085019999999998</c:v>
                </c:pt>
                <c:pt idx="1509">
                  <c:v>7.5858600000000003</c:v>
                </c:pt>
                <c:pt idx="1510">
                  <c:v>7.65395</c:v>
                </c:pt>
                <c:pt idx="1511">
                  <c:v>7.7074020000000001</c:v>
                </c:pt>
                <c:pt idx="1512">
                  <c:v>7.7823659999999997</c:v>
                </c:pt>
                <c:pt idx="1513">
                  <c:v>7.1190720000000001</c:v>
                </c:pt>
                <c:pt idx="1514">
                  <c:v>7.254664</c:v>
                </c:pt>
                <c:pt idx="1515">
                  <c:v>7.6770250000000004</c:v>
                </c:pt>
                <c:pt idx="1516">
                  <c:v>7.5394259999999997</c:v>
                </c:pt>
                <c:pt idx="1517">
                  <c:v>7.4065519999999996</c:v>
                </c:pt>
                <c:pt idx="1518">
                  <c:v>7.3897820000000003</c:v>
                </c:pt>
                <c:pt idx="1519">
                  <c:v>7.1622830000000004</c:v>
                </c:pt>
                <c:pt idx="1520">
                  <c:v>7.2224279999999998</c:v>
                </c:pt>
                <c:pt idx="1521">
                  <c:v>7.248678</c:v>
                </c:pt>
                <c:pt idx="1522">
                  <c:v>7.3939300000000001</c:v>
                </c:pt>
                <c:pt idx="1523">
                  <c:v>7.323105</c:v>
                </c:pt>
                <c:pt idx="1524">
                  <c:v>7.4536210000000001</c:v>
                </c:pt>
                <c:pt idx="1525">
                  <c:v>7.5656889999999999</c:v>
                </c:pt>
                <c:pt idx="1526">
                  <c:v>7.5485199999999999</c:v>
                </c:pt>
                <c:pt idx="1527">
                  <c:v>7.4309599999999998</c:v>
                </c:pt>
                <c:pt idx="1528">
                  <c:v>7.4552430000000003</c:v>
                </c:pt>
                <c:pt idx="1529">
                  <c:v>7.528124</c:v>
                </c:pt>
                <c:pt idx="1530">
                  <c:v>7.5196360000000002</c:v>
                </c:pt>
                <c:pt idx="1531">
                  <c:v>7.5210400000000002</c:v>
                </c:pt>
                <c:pt idx="1532">
                  <c:v>7.3884030000000003</c:v>
                </c:pt>
                <c:pt idx="1533">
                  <c:v>7.4307309999999998</c:v>
                </c:pt>
                <c:pt idx="1534">
                  <c:v>7.4133589999999998</c:v>
                </c:pt>
                <c:pt idx="1535">
                  <c:v>7.3380219999999996</c:v>
                </c:pt>
                <c:pt idx="1536">
                  <c:v>7.3576009999999998</c:v>
                </c:pt>
                <c:pt idx="1537">
                  <c:v>7.4054669999999998</c:v>
                </c:pt>
                <c:pt idx="1538">
                  <c:v>7.418558</c:v>
                </c:pt>
                <c:pt idx="1539">
                  <c:v>7.3347470000000001</c:v>
                </c:pt>
                <c:pt idx="1540">
                  <c:v>7.2473390000000002</c:v>
                </c:pt>
                <c:pt idx="1541">
                  <c:v>7.3012790000000001</c:v>
                </c:pt>
                <c:pt idx="1542">
                  <c:v>7.3168819999999997</c:v>
                </c:pt>
                <c:pt idx="1543">
                  <c:v>7.2886150000000001</c:v>
                </c:pt>
                <c:pt idx="1544">
                  <c:v>7.2547449999999998</c:v>
                </c:pt>
                <c:pt idx="1545">
                  <c:v>7.135453</c:v>
                </c:pt>
                <c:pt idx="1546">
                  <c:v>7.1140670000000004</c:v>
                </c:pt>
                <c:pt idx="1547">
                  <c:v>7.107259</c:v>
                </c:pt>
                <c:pt idx="1548">
                  <c:v>7.0747650000000002</c:v>
                </c:pt>
                <c:pt idx="1549">
                  <c:v>7.0560039999999997</c:v>
                </c:pt>
                <c:pt idx="1550">
                  <c:v>7.0158820000000004</c:v>
                </c:pt>
                <c:pt idx="1551">
                  <c:v>6.9050900000000004</c:v>
                </c:pt>
                <c:pt idx="1552">
                  <c:v>6.9038709999999996</c:v>
                </c:pt>
                <c:pt idx="1553">
                  <c:v>6.9127850000000004</c:v>
                </c:pt>
                <c:pt idx="1554">
                  <c:v>7.0046520000000001</c:v>
                </c:pt>
                <c:pt idx="1555">
                  <c:v>7.1633500000000003</c:v>
                </c:pt>
                <c:pt idx="1556">
                  <c:v>7.2414540000000001</c:v>
                </c:pt>
                <c:pt idx="1557">
                  <c:v>7.3599829999999997</c:v>
                </c:pt>
                <c:pt idx="1558">
                  <c:v>7.3969149999999999</c:v>
                </c:pt>
                <c:pt idx="1559">
                  <c:v>7.3502090000000004</c:v>
                </c:pt>
                <c:pt idx="1560">
                  <c:v>7.3065600000000002</c:v>
                </c:pt>
                <c:pt idx="1561">
                  <c:v>7.3339480000000004</c:v>
                </c:pt>
                <c:pt idx="1562">
                  <c:v>7.3144489999999998</c:v>
                </c:pt>
                <c:pt idx="1563">
                  <c:v>7.3256870000000003</c:v>
                </c:pt>
                <c:pt idx="1564">
                  <c:v>7.3390599999999999</c:v>
                </c:pt>
                <c:pt idx="1565">
                  <c:v>7.3258960000000002</c:v>
                </c:pt>
                <c:pt idx="1566">
                  <c:v>7.3707820000000002</c:v>
                </c:pt>
                <c:pt idx="1567">
                  <c:v>7.3931550000000001</c:v>
                </c:pt>
                <c:pt idx="1568">
                  <c:v>7.4190459999999998</c:v>
                </c:pt>
                <c:pt idx="1569">
                  <c:v>7.4540090000000001</c:v>
                </c:pt>
                <c:pt idx="1570">
                  <c:v>7.4762750000000002</c:v>
                </c:pt>
                <c:pt idx="1571">
                  <c:v>7.4298989999999998</c:v>
                </c:pt>
                <c:pt idx="1572">
                  <c:v>7.4626359999999998</c:v>
                </c:pt>
                <c:pt idx="1573">
                  <c:v>7.4592790000000004</c:v>
                </c:pt>
                <c:pt idx="1574">
                  <c:v>7.4237380000000002</c:v>
                </c:pt>
                <c:pt idx="1575">
                  <c:v>7.3950579999999997</c:v>
                </c:pt>
                <c:pt idx="1576">
                  <c:v>7.3992370000000003</c:v>
                </c:pt>
                <c:pt idx="1577">
                  <c:v>7.3754030000000004</c:v>
                </c:pt>
                <c:pt idx="1578">
                  <c:v>7.3771990000000001</c:v>
                </c:pt>
                <c:pt idx="1579">
                  <c:v>7.3935380000000004</c:v>
                </c:pt>
                <c:pt idx="1580">
                  <c:v>7.3924760000000003</c:v>
                </c:pt>
                <c:pt idx="1581">
                  <c:v>7.3691649999999997</c:v>
                </c:pt>
                <c:pt idx="1582">
                  <c:v>7.2549960000000002</c:v>
                </c:pt>
                <c:pt idx="1583">
                  <c:v>7.2262880000000003</c:v>
                </c:pt>
                <c:pt idx="1584">
                  <c:v>7.2892979999999996</c:v>
                </c:pt>
                <c:pt idx="1585">
                  <c:v>7.3335160000000004</c:v>
                </c:pt>
                <c:pt idx="1586">
                  <c:v>7.3313170000000003</c:v>
                </c:pt>
                <c:pt idx="1587">
                  <c:v>7.334746</c:v>
                </c:pt>
                <c:pt idx="1588">
                  <c:v>7.3193570000000001</c:v>
                </c:pt>
                <c:pt idx="1589">
                  <c:v>7.3472600000000003</c:v>
                </c:pt>
                <c:pt idx="1590">
                  <c:v>7.3778670000000002</c:v>
                </c:pt>
                <c:pt idx="1591">
                  <c:v>7.3492519999999999</c:v>
                </c:pt>
                <c:pt idx="1592">
                  <c:v>7.4104780000000003</c:v>
                </c:pt>
                <c:pt idx="1593">
                  <c:v>7.5298809999999996</c:v>
                </c:pt>
                <c:pt idx="1594">
                  <c:v>7.5606920000000004</c:v>
                </c:pt>
                <c:pt idx="1595">
                  <c:v>7.5622999999999996</c:v>
                </c:pt>
                <c:pt idx="1596">
                  <c:v>7.5596690000000004</c:v>
                </c:pt>
                <c:pt idx="1597">
                  <c:v>7.5191759999999999</c:v>
                </c:pt>
                <c:pt idx="1598">
                  <c:v>7.5535550000000002</c:v>
                </c:pt>
                <c:pt idx="1599">
                  <c:v>7.4889479999999997</c:v>
                </c:pt>
                <c:pt idx="1600">
                  <c:v>7.4390159999999996</c:v>
                </c:pt>
                <c:pt idx="1601">
                  <c:v>7.3448079999999996</c:v>
                </c:pt>
                <c:pt idx="1602">
                  <c:v>7.49472</c:v>
                </c:pt>
                <c:pt idx="1603">
                  <c:v>7.4316120000000003</c:v>
                </c:pt>
                <c:pt idx="1604">
                  <c:v>7.5083029999999997</c:v>
                </c:pt>
                <c:pt idx="1605">
                  <c:v>7.4301779999999997</c:v>
                </c:pt>
                <c:pt idx="1606">
                  <c:v>7.3639279999999996</c:v>
                </c:pt>
                <c:pt idx="1607">
                  <c:v>7.3747999999999996</c:v>
                </c:pt>
                <c:pt idx="1608">
                  <c:v>7.269374</c:v>
                </c:pt>
                <c:pt idx="1609">
                  <c:v>7.2614590000000003</c:v>
                </c:pt>
                <c:pt idx="1610">
                  <c:v>7.2652029999999996</c:v>
                </c:pt>
                <c:pt idx="1611">
                  <c:v>7.2679850000000004</c:v>
                </c:pt>
                <c:pt idx="1612">
                  <c:v>7.3525159999999996</c:v>
                </c:pt>
                <c:pt idx="1613">
                  <c:v>7.332128</c:v>
                </c:pt>
                <c:pt idx="1614">
                  <c:v>7.2254519999999998</c:v>
                </c:pt>
                <c:pt idx="1615">
                  <c:v>7.2188239999999997</c:v>
                </c:pt>
                <c:pt idx="1616">
                  <c:v>7.1782979999999998</c:v>
                </c:pt>
                <c:pt idx="1617">
                  <c:v>7.219849</c:v>
                </c:pt>
                <c:pt idx="1618">
                  <c:v>7.219849</c:v>
                </c:pt>
                <c:pt idx="1619">
                  <c:v>7.1552660000000001</c:v>
                </c:pt>
                <c:pt idx="1620">
                  <c:v>7.1133040000000003</c:v>
                </c:pt>
                <c:pt idx="1621">
                  <c:v>7.096857</c:v>
                </c:pt>
                <c:pt idx="1622">
                  <c:v>6.8829330000000004</c:v>
                </c:pt>
                <c:pt idx="1623">
                  <c:v>6.7572780000000003</c:v>
                </c:pt>
                <c:pt idx="1624">
                  <c:v>6.9021489999999996</c:v>
                </c:pt>
                <c:pt idx="1625">
                  <c:v>6.7634160000000003</c:v>
                </c:pt>
                <c:pt idx="1626">
                  <c:v>6.6726479999999997</c:v>
                </c:pt>
                <c:pt idx="1627">
                  <c:v>6.6172469999999999</c:v>
                </c:pt>
                <c:pt idx="1628">
                  <c:v>6.5245220000000002</c:v>
                </c:pt>
                <c:pt idx="1629">
                  <c:v>6.6364910000000004</c:v>
                </c:pt>
                <c:pt idx="1630">
                  <c:v>6.876843</c:v>
                </c:pt>
                <c:pt idx="1631">
                  <c:v>6.9163540000000001</c:v>
                </c:pt>
                <c:pt idx="1632">
                  <c:v>6.5755600000000003</c:v>
                </c:pt>
                <c:pt idx="1633">
                  <c:v>6.4791359999999996</c:v>
                </c:pt>
                <c:pt idx="1634">
                  <c:v>6.3771329999999997</c:v>
                </c:pt>
                <c:pt idx="1635">
                  <c:v>6.198035</c:v>
                </c:pt>
                <c:pt idx="1636">
                  <c:v>6.3942319999999997</c:v>
                </c:pt>
                <c:pt idx="1637">
                  <c:v>6.5269740000000001</c:v>
                </c:pt>
                <c:pt idx="1638">
                  <c:v>6.3501760000000003</c:v>
                </c:pt>
                <c:pt idx="1639">
                  <c:v>6.3069629999999997</c:v>
                </c:pt>
                <c:pt idx="1640">
                  <c:v>6.4174749999999996</c:v>
                </c:pt>
                <c:pt idx="1641">
                  <c:v>6.5204950000000004</c:v>
                </c:pt>
                <c:pt idx="1642">
                  <c:v>6.4561909999999996</c:v>
                </c:pt>
                <c:pt idx="1643">
                  <c:v>6.5952590000000004</c:v>
                </c:pt>
                <c:pt idx="1644">
                  <c:v>6.5980239999999997</c:v>
                </c:pt>
                <c:pt idx="1645">
                  <c:v>6.6565469999999998</c:v>
                </c:pt>
                <c:pt idx="1646">
                  <c:v>6.6584810000000001</c:v>
                </c:pt>
                <c:pt idx="1647">
                  <c:v>6.486809</c:v>
                </c:pt>
                <c:pt idx="1648">
                  <c:v>6.3962599999999998</c:v>
                </c:pt>
                <c:pt idx="1649">
                  <c:v>6.3538790000000001</c:v>
                </c:pt>
                <c:pt idx="1650">
                  <c:v>6.2041750000000002</c:v>
                </c:pt>
                <c:pt idx="1651">
                  <c:v>6.1277460000000001</c:v>
                </c:pt>
                <c:pt idx="1652">
                  <c:v>6.075081</c:v>
                </c:pt>
                <c:pt idx="1653">
                  <c:v>6.0338649999999996</c:v>
                </c:pt>
                <c:pt idx="1654">
                  <c:v>6.1609119999999997</c:v>
                </c:pt>
                <c:pt idx="1655">
                  <c:v>6.2215040000000004</c:v>
                </c:pt>
                <c:pt idx="1656">
                  <c:v>6.2872029999999999</c:v>
                </c:pt>
                <c:pt idx="1657">
                  <c:v>6.267817</c:v>
                </c:pt>
                <c:pt idx="1658">
                  <c:v>6.2996829999999999</c:v>
                </c:pt>
                <c:pt idx="1659">
                  <c:v>6.2076929999999999</c:v>
                </c:pt>
                <c:pt idx="1660">
                  <c:v>6.2502959999999996</c:v>
                </c:pt>
                <c:pt idx="1661">
                  <c:v>6.0669459999999997</c:v>
                </c:pt>
                <c:pt idx="1662">
                  <c:v>6.0789140000000002</c:v>
                </c:pt>
                <c:pt idx="1663">
                  <c:v>6.0891590000000004</c:v>
                </c:pt>
                <c:pt idx="1664">
                  <c:v>6.1127840000000004</c:v>
                </c:pt>
                <c:pt idx="1665">
                  <c:v>6.0389429999999997</c:v>
                </c:pt>
                <c:pt idx="1666">
                  <c:v>6.0769640000000003</c:v>
                </c:pt>
                <c:pt idx="1667">
                  <c:v>6.1360440000000001</c:v>
                </c:pt>
                <c:pt idx="1668">
                  <c:v>6.0032170000000002</c:v>
                </c:pt>
                <c:pt idx="1669">
                  <c:v>5.906936</c:v>
                </c:pt>
                <c:pt idx="1670">
                  <c:v>5.8246149999999997</c:v>
                </c:pt>
                <c:pt idx="1671">
                  <c:v>5.7858640000000001</c:v>
                </c:pt>
                <c:pt idx="1672">
                  <c:v>5.7621120000000001</c:v>
                </c:pt>
                <c:pt idx="1673">
                  <c:v>5.7946869999999997</c:v>
                </c:pt>
                <c:pt idx="1674">
                  <c:v>5.9154260000000001</c:v>
                </c:pt>
                <c:pt idx="1675">
                  <c:v>5.861828</c:v>
                </c:pt>
                <c:pt idx="1676">
                  <c:v>5.8753659999999996</c:v>
                </c:pt>
                <c:pt idx="1677">
                  <c:v>6.0903799999999997</c:v>
                </c:pt>
                <c:pt idx="1678">
                  <c:v>6.0924310000000004</c:v>
                </c:pt>
                <c:pt idx="1679">
                  <c:v>6.1195209999999998</c:v>
                </c:pt>
                <c:pt idx="1680">
                  <c:v>6.1908110000000001</c:v>
                </c:pt>
                <c:pt idx="1681">
                  <c:v>6.1372439999999999</c:v>
                </c:pt>
                <c:pt idx="1682">
                  <c:v>6.1674939999999996</c:v>
                </c:pt>
                <c:pt idx="1683">
                  <c:v>6.1566679999999998</c:v>
                </c:pt>
                <c:pt idx="1684">
                  <c:v>6.1058050000000001</c:v>
                </c:pt>
                <c:pt idx="1685">
                  <c:v>6.0029170000000001</c:v>
                </c:pt>
                <c:pt idx="1686">
                  <c:v>6.0067560000000002</c:v>
                </c:pt>
                <c:pt idx="1687">
                  <c:v>6.0625470000000004</c:v>
                </c:pt>
                <c:pt idx="1688">
                  <c:v>6.0117690000000001</c:v>
                </c:pt>
                <c:pt idx="1689">
                  <c:v>6.0397670000000003</c:v>
                </c:pt>
                <c:pt idx="1690">
                  <c:v>6.117534</c:v>
                </c:pt>
                <c:pt idx="1691">
                  <c:v>6.0716409999999996</c:v>
                </c:pt>
                <c:pt idx="1692">
                  <c:v>6.0506029999999997</c:v>
                </c:pt>
                <c:pt idx="1693">
                  <c:v>6.0504569999999998</c:v>
                </c:pt>
                <c:pt idx="1694">
                  <c:v>6.0887760000000002</c:v>
                </c:pt>
                <c:pt idx="1695">
                  <c:v>6.0937859999999997</c:v>
                </c:pt>
                <c:pt idx="1696">
                  <c:v>6.1188130000000003</c:v>
                </c:pt>
                <c:pt idx="1697">
                  <c:v>6.1143460000000003</c:v>
                </c:pt>
                <c:pt idx="1698">
                  <c:v>6.1080699999999997</c:v>
                </c:pt>
                <c:pt idx="1699">
                  <c:v>6.0443300000000004</c:v>
                </c:pt>
                <c:pt idx="1700">
                  <c:v>6.038621</c:v>
                </c:pt>
                <c:pt idx="1701">
                  <c:v>5.9344710000000003</c:v>
                </c:pt>
                <c:pt idx="1702">
                  <c:v>5.9584070000000002</c:v>
                </c:pt>
                <c:pt idx="1703">
                  <c:v>6.1405849999999997</c:v>
                </c:pt>
                <c:pt idx="1704">
                  <c:v>6.1522670000000002</c:v>
                </c:pt>
                <c:pt idx="1705">
                  <c:v>6.1059349999999997</c:v>
                </c:pt>
                <c:pt idx="1706">
                  <c:v>6.134728</c:v>
                </c:pt>
                <c:pt idx="1707">
                  <c:v>6.182194</c:v>
                </c:pt>
                <c:pt idx="1708">
                  <c:v>6.2033500000000004</c:v>
                </c:pt>
                <c:pt idx="1709">
                  <c:v>6.2240960000000003</c:v>
                </c:pt>
                <c:pt idx="1710">
                  <c:v>6.1415290000000002</c:v>
                </c:pt>
                <c:pt idx="1711">
                  <c:v>6.1294510000000004</c:v>
                </c:pt>
                <c:pt idx="1712">
                  <c:v>6.1080959999999997</c:v>
                </c:pt>
                <c:pt idx="1713">
                  <c:v>6.0518669999999997</c:v>
                </c:pt>
                <c:pt idx="1714">
                  <c:v>5.9884139999999997</c:v>
                </c:pt>
                <c:pt idx="1715">
                  <c:v>5.9310650000000003</c:v>
                </c:pt>
                <c:pt idx="1716">
                  <c:v>5.9209889999999996</c:v>
                </c:pt>
                <c:pt idx="1717">
                  <c:v>5.9868030000000001</c:v>
                </c:pt>
                <c:pt idx="1718">
                  <c:v>5.9633789999999998</c:v>
                </c:pt>
                <c:pt idx="1719">
                  <c:v>5.9816209999999996</c:v>
                </c:pt>
                <c:pt idx="1720">
                  <c:v>6.0044870000000001</c:v>
                </c:pt>
                <c:pt idx="1721">
                  <c:v>6.0045630000000001</c:v>
                </c:pt>
                <c:pt idx="1722">
                  <c:v>5.963165</c:v>
                </c:pt>
                <c:pt idx="1723">
                  <c:v>5.9245279999999996</c:v>
                </c:pt>
                <c:pt idx="1724">
                  <c:v>5.8931589999999998</c:v>
                </c:pt>
                <c:pt idx="1725">
                  <c:v>5.9063189999999999</c:v>
                </c:pt>
                <c:pt idx="1726">
                  <c:v>5.8810310000000001</c:v>
                </c:pt>
                <c:pt idx="1727">
                  <c:v>5.9036369999999998</c:v>
                </c:pt>
                <c:pt idx="1728">
                  <c:v>5.8821380000000003</c:v>
                </c:pt>
                <c:pt idx="1729">
                  <c:v>5.8549899999999999</c:v>
                </c:pt>
                <c:pt idx="1730">
                  <c:v>5.8004449999999999</c:v>
                </c:pt>
                <c:pt idx="1731">
                  <c:v>5.8325519999999997</c:v>
                </c:pt>
                <c:pt idx="1732">
                  <c:v>5.7835299999999998</c:v>
                </c:pt>
                <c:pt idx="1733">
                  <c:v>5.7734259999999997</c:v>
                </c:pt>
                <c:pt idx="1734">
                  <c:v>5.7245819999999998</c:v>
                </c:pt>
                <c:pt idx="1735">
                  <c:v>5.7342969999999998</c:v>
                </c:pt>
                <c:pt idx="1736">
                  <c:v>5.725784</c:v>
                </c:pt>
                <c:pt idx="1737">
                  <c:v>5.7275239999999998</c:v>
                </c:pt>
                <c:pt idx="1738">
                  <c:v>5.720078</c:v>
                </c:pt>
                <c:pt idx="1739">
                  <c:v>5.7175409999999998</c:v>
                </c:pt>
                <c:pt idx="1740">
                  <c:v>5.7004869999999999</c:v>
                </c:pt>
                <c:pt idx="1741">
                  <c:v>5.7201449999999996</c:v>
                </c:pt>
                <c:pt idx="1742">
                  <c:v>5.7191070000000002</c:v>
                </c:pt>
                <c:pt idx="1743">
                  <c:v>5.7490600000000001</c:v>
                </c:pt>
                <c:pt idx="1744">
                  <c:v>5.7823159999999998</c:v>
                </c:pt>
                <c:pt idx="1745">
                  <c:v>5.8385199999999999</c:v>
                </c:pt>
                <c:pt idx="1746">
                  <c:v>5.7977540000000003</c:v>
                </c:pt>
                <c:pt idx="1747">
                  <c:v>5.8618750000000004</c:v>
                </c:pt>
                <c:pt idx="1748">
                  <c:v>5.8350869999999997</c:v>
                </c:pt>
                <c:pt idx="1749">
                  <c:v>5.8349520000000004</c:v>
                </c:pt>
                <c:pt idx="1750">
                  <c:v>5.7979329999999996</c:v>
                </c:pt>
                <c:pt idx="1751">
                  <c:v>5.8053670000000004</c:v>
                </c:pt>
                <c:pt idx="1752">
                  <c:v>5.8053670000000004</c:v>
                </c:pt>
                <c:pt idx="1753">
                  <c:v>5.8335119999999998</c:v>
                </c:pt>
                <c:pt idx="1754">
                  <c:v>5.9398220000000004</c:v>
                </c:pt>
                <c:pt idx="1755">
                  <c:v>5.9143840000000001</c:v>
                </c:pt>
                <c:pt idx="1756">
                  <c:v>6.0248530000000002</c:v>
                </c:pt>
                <c:pt idx="1757">
                  <c:v>6.0094989999999999</c:v>
                </c:pt>
                <c:pt idx="1758">
                  <c:v>6.0116670000000001</c:v>
                </c:pt>
                <c:pt idx="1759">
                  <c:v>6.0107660000000003</c:v>
                </c:pt>
                <c:pt idx="1760">
                  <c:v>6.0010159999999999</c:v>
                </c:pt>
                <c:pt idx="1761">
                  <c:v>6.026294</c:v>
                </c:pt>
                <c:pt idx="1762">
                  <c:v>5.9488839999999996</c:v>
                </c:pt>
                <c:pt idx="1763">
                  <c:v>5.8677330000000003</c:v>
                </c:pt>
                <c:pt idx="1764">
                  <c:v>5.8483799999999997</c:v>
                </c:pt>
                <c:pt idx="1765">
                  <c:v>5.8692640000000003</c:v>
                </c:pt>
                <c:pt idx="1766">
                  <c:v>5.8714409999999999</c:v>
                </c:pt>
                <c:pt idx="1767">
                  <c:v>5.8409700000000004</c:v>
                </c:pt>
                <c:pt idx="1768">
                  <c:v>5.8677820000000001</c:v>
                </c:pt>
                <c:pt idx="1769">
                  <c:v>5.8373540000000004</c:v>
                </c:pt>
                <c:pt idx="1770">
                  <c:v>5.7430830000000004</c:v>
                </c:pt>
                <c:pt idx="1771">
                  <c:v>5.7850250000000001</c:v>
                </c:pt>
                <c:pt idx="1772">
                  <c:v>5.7218400000000003</c:v>
                </c:pt>
                <c:pt idx="1773">
                  <c:v>5.7462249999999999</c:v>
                </c:pt>
                <c:pt idx="1774">
                  <c:v>5.7352499999999997</c:v>
                </c:pt>
                <c:pt idx="1775">
                  <c:v>5.7173980000000002</c:v>
                </c:pt>
                <c:pt idx="1776">
                  <c:v>5.7260450000000001</c:v>
                </c:pt>
                <c:pt idx="1777">
                  <c:v>5.7193690000000004</c:v>
                </c:pt>
                <c:pt idx="1778">
                  <c:v>5.7177910000000001</c:v>
                </c:pt>
                <c:pt idx="1779">
                  <c:v>5.7089439999999998</c:v>
                </c:pt>
                <c:pt idx="1780">
                  <c:v>5.6913650000000002</c:v>
                </c:pt>
                <c:pt idx="1781">
                  <c:v>5.6302539999999999</c:v>
                </c:pt>
                <c:pt idx="1782">
                  <c:v>5.6222099999999999</c:v>
                </c:pt>
                <c:pt idx="1783">
                  <c:v>5.6752349999999998</c:v>
                </c:pt>
                <c:pt idx="1784">
                  <c:v>5.6473639999999996</c:v>
                </c:pt>
                <c:pt idx="1785">
                  <c:v>5.7079800000000001</c:v>
                </c:pt>
                <c:pt idx="1786">
                  <c:v>5.776275</c:v>
                </c:pt>
                <c:pt idx="1787">
                  <c:v>5.8315939999999999</c:v>
                </c:pt>
                <c:pt idx="1788">
                  <c:v>5.8553280000000001</c:v>
                </c:pt>
                <c:pt idx="1789">
                  <c:v>5.8373819999999998</c:v>
                </c:pt>
                <c:pt idx="1790">
                  <c:v>5.8523969999999998</c:v>
                </c:pt>
                <c:pt idx="1791">
                  <c:v>5.8499109999999996</c:v>
                </c:pt>
                <c:pt idx="1792">
                  <c:v>5.8392790000000003</c:v>
                </c:pt>
                <c:pt idx="1793">
                  <c:v>5.8064559999999998</c:v>
                </c:pt>
                <c:pt idx="1794">
                  <c:v>5.8166200000000003</c:v>
                </c:pt>
                <c:pt idx="1795">
                  <c:v>5.910711</c:v>
                </c:pt>
                <c:pt idx="1796">
                  <c:v>6.1683960000000004</c:v>
                </c:pt>
                <c:pt idx="1797">
                  <c:v>6.2180720000000003</c:v>
                </c:pt>
                <c:pt idx="1798">
                  <c:v>6.3894960000000003</c:v>
                </c:pt>
                <c:pt idx="1799">
                  <c:v>6.2244260000000002</c:v>
                </c:pt>
                <c:pt idx="1800">
                  <c:v>6.221241</c:v>
                </c:pt>
                <c:pt idx="1801">
                  <c:v>6.21746</c:v>
                </c:pt>
                <c:pt idx="1802">
                  <c:v>6.0989319999999996</c:v>
                </c:pt>
                <c:pt idx="1803">
                  <c:v>6.0836170000000003</c:v>
                </c:pt>
                <c:pt idx="1804">
                  <c:v>6.0925149999999997</c:v>
                </c:pt>
                <c:pt idx="1805">
                  <c:v>6.1165209999999997</c:v>
                </c:pt>
                <c:pt idx="1806">
                  <c:v>6.1733079999999996</c:v>
                </c:pt>
                <c:pt idx="1807">
                  <c:v>6.1209920000000002</c:v>
                </c:pt>
                <c:pt idx="1808">
                  <c:v>6.0838020000000004</c:v>
                </c:pt>
                <c:pt idx="1809">
                  <c:v>6.0743460000000002</c:v>
                </c:pt>
                <c:pt idx="1810">
                  <c:v>6.317831</c:v>
                </c:pt>
                <c:pt idx="1811">
                  <c:v>6.3323450000000001</c:v>
                </c:pt>
                <c:pt idx="1812">
                  <c:v>6.2280049999999996</c:v>
                </c:pt>
                <c:pt idx="1813">
                  <c:v>6.2822680000000002</c:v>
                </c:pt>
                <c:pt idx="1814">
                  <c:v>6.2198760000000002</c:v>
                </c:pt>
                <c:pt idx="1815">
                  <c:v>6.1199310000000002</c:v>
                </c:pt>
                <c:pt idx="1816">
                  <c:v>6.1265539999999996</c:v>
                </c:pt>
                <c:pt idx="1817">
                  <c:v>6.1136629999999998</c:v>
                </c:pt>
                <c:pt idx="1818">
                  <c:v>6.0936079999999997</c:v>
                </c:pt>
                <c:pt idx="1819">
                  <c:v>6.0778590000000001</c:v>
                </c:pt>
                <c:pt idx="1820">
                  <c:v>6.07775</c:v>
                </c:pt>
                <c:pt idx="1821">
                  <c:v>6.0715709999999996</c:v>
                </c:pt>
                <c:pt idx="1822">
                  <c:v>6.0541489999999998</c:v>
                </c:pt>
                <c:pt idx="1823">
                  <c:v>6.0426830000000002</c:v>
                </c:pt>
                <c:pt idx="1824">
                  <c:v>5.988022</c:v>
                </c:pt>
                <c:pt idx="1825">
                  <c:v>5.9407439999999996</c:v>
                </c:pt>
                <c:pt idx="1826">
                  <c:v>5.9555559999999996</c:v>
                </c:pt>
                <c:pt idx="1827">
                  <c:v>5.9475530000000001</c:v>
                </c:pt>
                <c:pt idx="1828">
                  <c:v>5.9373990000000001</c:v>
                </c:pt>
                <c:pt idx="1829">
                  <c:v>5.8932659999999997</c:v>
                </c:pt>
                <c:pt idx="1830">
                  <c:v>5.8199339999999999</c:v>
                </c:pt>
                <c:pt idx="1831">
                  <c:v>5.8210329999999999</c:v>
                </c:pt>
                <c:pt idx="1832">
                  <c:v>5.7283670000000004</c:v>
                </c:pt>
                <c:pt idx="1833">
                  <c:v>5.7376110000000002</c:v>
                </c:pt>
                <c:pt idx="1834">
                  <c:v>5.7737280000000002</c:v>
                </c:pt>
                <c:pt idx="1835">
                  <c:v>5.746613</c:v>
                </c:pt>
                <c:pt idx="1836">
                  <c:v>5.8083600000000004</c:v>
                </c:pt>
                <c:pt idx="1837">
                  <c:v>5.8191610000000003</c:v>
                </c:pt>
                <c:pt idx="1838">
                  <c:v>5.826638</c:v>
                </c:pt>
                <c:pt idx="1839">
                  <c:v>5.8754949999999999</c:v>
                </c:pt>
                <c:pt idx="1840">
                  <c:v>5.6400540000000001</c:v>
                </c:pt>
                <c:pt idx="1841">
                  <c:v>5.6137290000000002</c:v>
                </c:pt>
                <c:pt idx="1842">
                  <c:v>5.5701369999999999</c:v>
                </c:pt>
                <c:pt idx="1843">
                  <c:v>5.5651109999999999</c:v>
                </c:pt>
                <c:pt idx="1844">
                  <c:v>5.641921</c:v>
                </c:pt>
                <c:pt idx="1845">
                  <c:v>5.6354569999999997</c:v>
                </c:pt>
                <c:pt idx="1846">
                  <c:v>5.6308809999999996</c:v>
                </c:pt>
                <c:pt idx="1847">
                  <c:v>5.6389250000000004</c:v>
                </c:pt>
                <c:pt idx="1848">
                  <c:v>5.6094229999999996</c:v>
                </c:pt>
                <c:pt idx="1849">
                  <c:v>5.6096399999999997</c:v>
                </c:pt>
                <c:pt idx="1850">
                  <c:v>5.6377660000000001</c:v>
                </c:pt>
                <c:pt idx="1851">
                  <c:v>5.6110309999999997</c:v>
                </c:pt>
                <c:pt idx="1852">
                  <c:v>5.6755529999999998</c:v>
                </c:pt>
                <c:pt idx="1853">
                  <c:v>5.6918800000000003</c:v>
                </c:pt>
                <c:pt idx="1854">
                  <c:v>5.6574169999999997</c:v>
                </c:pt>
                <c:pt idx="1855">
                  <c:v>5.6201350000000003</c:v>
                </c:pt>
                <c:pt idx="1856">
                  <c:v>5.5746070000000003</c:v>
                </c:pt>
                <c:pt idx="1857">
                  <c:v>5.5493740000000003</c:v>
                </c:pt>
                <c:pt idx="1858">
                  <c:v>5.5233100000000004</c:v>
                </c:pt>
                <c:pt idx="1859">
                  <c:v>5.3953009999999999</c:v>
                </c:pt>
                <c:pt idx="1860">
                  <c:v>5.3573430000000002</c:v>
                </c:pt>
                <c:pt idx="1861">
                  <c:v>5.3397490000000003</c:v>
                </c:pt>
                <c:pt idx="1862">
                  <c:v>5.337809</c:v>
                </c:pt>
                <c:pt idx="1863">
                  <c:v>5.3349450000000003</c:v>
                </c:pt>
                <c:pt idx="1864">
                  <c:v>5.3438800000000004</c:v>
                </c:pt>
                <c:pt idx="1865">
                  <c:v>5.4058210000000004</c:v>
                </c:pt>
                <c:pt idx="1866">
                  <c:v>5.4079819999999996</c:v>
                </c:pt>
                <c:pt idx="1867">
                  <c:v>5.414256</c:v>
                </c:pt>
                <c:pt idx="1868">
                  <c:v>5.3661029999999998</c:v>
                </c:pt>
                <c:pt idx="1869">
                  <c:v>5.3314199999999996</c:v>
                </c:pt>
                <c:pt idx="1870">
                  <c:v>5.2470660000000002</c:v>
                </c:pt>
                <c:pt idx="1871">
                  <c:v>5.2600639999999999</c:v>
                </c:pt>
                <c:pt idx="1872">
                  <c:v>5.2299199999999999</c:v>
                </c:pt>
                <c:pt idx="1873">
                  <c:v>5.293329</c:v>
                </c:pt>
                <c:pt idx="1874">
                  <c:v>5.2659349999999998</c:v>
                </c:pt>
                <c:pt idx="1875">
                  <c:v>5.2772410000000001</c:v>
                </c:pt>
                <c:pt idx="1876">
                  <c:v>5.2784560000000003</c:v>
                </c:pt>
                <c:pt idx="1877">
                  <c:v>5.3107699999999998</c:v>
                </c:pt>
                <c:pt idx="1878">
                  <c:v>5.3477639999999997</c:v>
                </c:pt>
                <c:pt idx="1879">
                  <c:v>5.2670870000000001</c:v>
                </c:pt>
                <c:pt idx="1880">
                  <c:v>5.252694</c:v>
                </c:pt>
                <c:pt idx="1881">
                  <c:v>5.3148530000000003</c:v>
                </c:pt>
                <c:pt idx="1882">
                  <c:v>5.2641999999999998</c:v>
                </c:pt>
                <c:pt idx="1883">
                  <c:v>5.2468329999999996</c:v>
                </c:pt>
                <c:pt idx="1884">
                  <c:v>5.2139329999999999</c:v>
                </c:pt>
                <c:pt idx="1885">
                  <c:v>5.2261030000000002</c:v>
                </c:pt>
                <c:pt idx="1886">
                  <c:v>5.2069749999999999</c:v>
                </c:pt>
                <c:pt idx="1887">
                  <c:v>5.2210130000000001</c:v>
                </c:pt>
                <c:pt idx="1888">
                  <c:v>5.2712870000000001</c:v>
                </c:pt>
                <c:pt idx="1889">
                  <c:v>5.2235009999999997</c:v>
                </c:pt>
                <c:pt idx="1890">
                  <c:v>5.2010160000000001</c:v>
                </c:pt>
                <c:pt idx="1891">
                  <c:v>5.2309640000000002</c:v>
                </c:pt>
                <c:pt idx="1892">
                  <c:v>5.218375</c:v>
                </c:pt>
                <c:pt idx="1893">
                  <c:v>5.2461409999999997</c:v>
                </c:pt>
                <c:pt idx="1894">
                  <c:v>5.2284980000000001</c:v>
                </c:pt>
                <c:pt idx="1895">
                  <c:v>5.2222280000000003</c:v>
                </c:pt>
                <c:pt idx="1896">
                  <c:v>5.2334750000000003</c:v>
                </c:pt>
                <c:pt idx="1897">
                  <c:v>5.2532550000000002</c:v>
                </c:pt>
                <c:pt idx="1898">
                  <c:v>5.3338239999999999</c:v>
                </c:pt>
                <c:pt idx="1899">
                  <c:v>5.3020949999999996</c:v>
                </c:pt>
                <c:pt idx="1900">
                  <c:v>5.2495779999999996</c:v>
                </c:pt>
                <c:pt idx="1901">
                  <c:v>5.2692670000000001</c:v>
                </c:pt>
                <c:pt idx="1902">
                  <c:v>5.2491209999999997</c:v>
                </c:pt>
                <c:pt idx="1903">
                  <c:v>5.2848069999999998</c:v>
                </c:pt>
                <c:pt idx="1904">
                  <c:v>5.2787990000000002</c:v>
                </c:pt>
                <c:pt idx="1905">
                  <c:v>5.2520160000000002</c:v>
                </c:pt>
                <c:pt idx="1906">
                  <c:v>5.2703519999999999</c:v>
                </c:pt>
                <c:pt idx="1907">
                  <c:v>5.2982769999999997</c:v>
                </c:pt>
                <c:pt idx="1908">
                  <c:v>5.3027600000000001</c:v>
                </c:pt>
                <c:pt idx="1909">
                  <c:v>5.3770290000000003</c:v>
                </c:pt>
                <c:pt idx="1910">
                  <c:v>5.3945090000000002</c:v>
                </c:pt>
                <c:pt idx="1911">
                  <c:v>5.4085419999999997</c:v>
                </c:pt>
                <c:pt idx="1912">
                  <c:v>5.3810289999999998</c:v>
                </c:pt>
                <c:pt idx="1913">
                  <c:v>5.3494840000000003</c:v>
                </c:pt>
                <c:pt idx="1914">
                  <c:v>5.3465109999999996</c:v>
                </c:pt>
                <c:pt idx="1915">
                  <c:v>5.37155</c:v>
                </c:pt>
                <c:pt idx="1916">
                  <c:v>5.3560610000000004</c:v>
                </c:pt>
                <c:pt idx="1917">
                  <c:v>5.3710909999999998</c:v>
                </c:pt>
                <c:pt idx="1918">
                  <c:v>5.3446119999999997</c:v>
                </c:pt>
                <c:pt idx="1919">
                  <c:v>5.2958400000000001</c:v>
                </c:pt>
                <c:pt idx="1920">
                  <c:v>5.2294729999999996</c:v>
                </c:pt>
                <c:pt idx="1921">
                  <c:v>5.1911860000000001</c:v>
                </c:pt>
                <c:pt idx="1922">
                  <c:v>5.1283079999999996</c:v>
                </c:pt>
                <c:pt idx="1923">
                  <c:v>5.0464719999999996</c:v>
                </c:pt>
                <c:pt idx="1924">
                  <c:v>5.0705159999999996</c:v>
                </c:pt>
                <c:pt idx="1925">
                  <c:v>6.1101739999999998</c:v>
                </c:pt>
                <c:pt idx="1926">
                  <c:v>5.8271550000000003</c:v>
                </c:pt>
                <c:pt idx="1927">
                  <c:v>5.882841</c:v>
                </c:pt>
                <c:pt idx="1928">
                  <c:v>5.7087479999999999</c:v>
                </c:pt>
                <c:pt idx="1929">
                  <c:v>5.6574600000000004</c:v>
                </c:pt>
                <c:pt idx="1930">
                  <c:v>5.6531950000000002</c:v>
                </c:pt>
                <c:pt idx="1931">
                  <c:v>5.6095490000000003</c:v>
                </c:pt>
                <c:pt idx="1932">
                  <c:v>5.5790819999999997</c:v>
                </c:pt>
                <c:pt idx="1933">
                  <c:v>5.6512580000000003</c:v>
                </c:pt>
                <c:pt idx="1934">
                  <c:v>5.6120549999999998</c:v>
                </c:pt>
                <c:pt idx="1935">
                  <c:v>5.6963949999999999</c:v>
                </c:pt>
                <c:pt idx="1936">
                  <c:v>5.7425170000000003</c:v>
                </c:pt>
                <c:pt idx="1937">
                  <c:v>5.8019780000000001</c:v>
                </c:pt>
                <c:pt idx="1938">
                  <c:v>5.7531509999999999</c:v>
                </c:pt>
                <c:pt idx="1939">
                  <c:v>5.7427419999999998</c:v>
                </c:pt>
                <c:pt idx="1940">
                  <c:v>5.7463550000000003</c:v>
                </c:pt>
                <c:pt idx="1941">
                  <c:v>5.7255950000000002</c:v>
                </c:pt>
                <c:pt idx="1942">
                  <c:v>5.7138920000000004</c:v>
                </c:pt>
                <c:pt idx="1943">
                  <c:v>5.7193550000000002</c:v>
                </c:pt>
                <c:pt idx="1944">
                  <c:v>5.6461300000000003</c:v>
                </c:pt>
                <c:pt idx="1945">
                  <c:v>5.5751289999999996</c:v>
                </c:pt>
                <c:pt idx="1946">
                  <c:v>5.5384450000000003</c:v>
                </c:pt>
                <c:pt idx="1947">
                  <c:v>5.5934200000000001</c:v>
                </c:pt>
                <c:pt idx="1948">
                  <c:v>5.5847559999999996</c:v>
                </c:pt>
                <c:pt idx="1949">
                  <c:v>5.6260570000000003</c:v>
                </c:pt>
                <c:pt idx="1950">
                  <c:v>5.6410799999999997</c:v>
                </c:pt>
                <c:pt idx="1951">
                  <c:v>5.6493840000000004</c:v>
                </c:pt>
                <c:pt idx="1952">
                  <c:v>5.6924200000000003</c:v>
                </c:pt>
                <c:pt idx="1953">
                  <c:v>5.6394799999999998</c:v>
                </c:pt>
                <c:pt idx="1954">
                  <c:v>5.6651550000000004</c:v>
                </c:pt>
                <c:pt idx="1955">
                  <c:v>5.6503870000000003</c:v>
                </c:pt>
                <c:pt idx="1956">
                  <c:v>5.62277</c:v>
                </c:pt>
                <c:pt idx="1957">
                  <c:v>5.6497279999999996</c:v>
                </c:pt>
                <c:pt idx="1958">
                  <c:v>5.6537300000000004</c:v>
                </c:pt>
                <c:pt idx="1959">
                  <c:v>5.657915</c:v>
                </c:pt>
                <c:pt idx="1960">
                  <c:v>5.6934300000000002</c:v>
                </c:pt>
                <c:pt idx="1961">
                  <c:v>5.6832229999999999</c:v>
                </c:pt>
                <c:pt idx="1962">
                  <c:v>5.6554399999999996</c:v>
                </c:pt>
                <c:pt idx="1963">
                  <c:v>5.5586690000000001</c:v>
                </c:pt>
                <c:pt idx="1964">
                  <c:v>5.559552</c:v>
                </c:pt>
                <c:pt idx="1965">
                  <c:v>5.479889</c:v>
                </c:pt>
                <c:pt idx="1966">
                  <c:v>5.4260089999999996</c:v>
                </c:pt>
                <c:pt idx="1967">
                  <c:v>5.3820079999999999</c:v>
                </c:pt>
                <c:pt idx="1968">
                  <c:v>5.3042670000000003</c:v>
                </c:pt>
                <c:pt idx="1969">
                  <c:v>5.287795</c:v>
                </c:pt>
                <c:pt idx="1970">
                  <c:v>5.2729020000000002</c:v>
                </c:pt>
                <c:pt idx="1971">
                  <c:v>5.2984530000000003</c:v>
                </c:pt>
                <c:pt idx="1972">
                  <c:v>5.3346299999999998</c:v>
                </c:pt>
                <c:pt idx="1973">
                  <c:v>5.353256</c:v>
                </c:pt>
                <c:pt idx="1974">
                  <c:v>5.2293820000000002</c:v>
                </c:pt>
                <c:pt idx="1975">
                  <c:v>5.2154860000000003</c:v>
                </c:pt>
                <c:pt idx="1976">
                  <c:v>5.1929689999999997</c:v>
                </c:pt>
                <c:pt idx="1977">
                  <c:v>5.1623140000000003</c:v>
                </c:pt>
                <c:pt idx="1978">
                  <c:v>5.1378329999999997</c:v>
                </c:pt>
                <c:pt idx="1979">
                  <c:v>5.0976520000000001</c:v>
                </c:pt>
                <c:pt idx="1980">
                  <c:v>5.0781460000000003</c:v>
                </c:pt>
                <c:pt idx="1981">
                  <c:v>5.116511</c:v>
                </c:pt>
                <c:pt idx="1982">
                  <c:v>5.1076189999999997</c:v>
                </c:pt>
                <c:pt idx="1983">
                  <c:v>5.1364979999999996</c:v>
                </c:pt>
                <c:pt idx="1984">
                  <c:v>5.1772229999999997</c:v>
                </c:pt>
                <c:pt idx="1985">
                  <c:v>5.1830270000000001</c:v>
                </c:pt>
                <c:pt idx="1986">
                  <c:v>5.191916</c:v>
                </c:pt>
                <c:pt idx="1987">
                  <c:v>5.1539359999999999</c:v>
                </c:pt>
                <c:pt idx="1988">
                  <c:v>5.1337970000000004</c:v>
                </c:pt>
                <c:pt idx="1989">
                  <c:v>5.2172260000000001</c:v>
                </c:pt>
                <c:pt idx="1990">
                  <c:v>5.166849</c:v>
                </c:pt>
                <c:pt idx="1991">
                  <c:v>5.2011839999999996</c:v>
                </c:pt>
                <c:pt idx="1992">
                  <c:v>5.1959099999999996</c:v>
                </c:pt>
                <c:pt idx="1993">
                  <c:v>5.1668159999999999</c:v>
                </c:pt>
                <c:pt idx="1994">
                  <c:v>5.1360809999999999</c:v>
                </c:pt>
                <c:pt idx="1995">
                  <c:v>5.1386190000000003</c:v>
                </c:pt>
                <c:pt idx="1996">
                  <c:v>5.1326520000000002</c:v>
                </c:pt>
                <c:pt idx="1997">
                  <c:v>5.13544</c:v>
                </c:pt>
                <c:pt idx="1998">
                  <c:v>5.1384860000000003</c:v>
                </c:pt>
                <c:pt idx="1999">
                  <c:v>5.1024539999999998</c:v>
                </c:pt>
                <c:pt idx="2000">
                  <c:v>5.1087879999999997</c:v>
                </c:pt>
                <c:pt idx="2001">
                  <c:v>5.0981930000000002</c:v>
                </c:pt>
                <c:pt idx="2002">
                  <c:v>5.0463959999999997</c:v>
                </c:pt>
                <c:pt idx="2003">
                  <c:v>4.9867020000000002</c:v>
                </c:pt>
                <c:pt idx="2004">
                  <c:v>4.9329049999999999</c:v>
                </c:pt>
                <c:pt idx="2005">
                  <c:v>4.951676</c:v>
                </c:pt>
                <c:pt idx="2006">
                  <c:v>4.9868439999999996</c:v>
                </c:pt>
                <c:pt idx="2007">
                  <c:v>4.9953599999999998</c:v>
                </c:pt>
                <c:pt idx="2008">
                  <c:v>4.9879790000000002</c:v>
                </c:pt>
                <c:pt idx="2009">
                  <c:v>5.0077429999999996</c:v>
                </c:pt>
                <c:pt idx="2010">
                  <c:v>5.0048149999999998</c:v>
                </c:pt>
                <c:pt idx="2011">
                  <c:v>4.9873570000000003</c:v>
                </c:pt>
                <c:pt idx="2012">
                  <c:v>4.9747519999999996</c:v>
                </c:pt>
                <c:pt idx="2013">
                  <c:v>4.9353949999999998</c:v>
                </c:pt>
                <c:pt idx="2014">
                  <c:v>4.932048</c:v>
                </c:pt>
                <c:pt idx="2015">
                  <c:v>4.9471109999999996</c:v>
                </c:pt>
                <c:pt idx="2016">
                  <c:v>4.9121819999999996</c:v>
                </c:pt>
                <c:pt idx="2017">
                  <c:v>4.9310349999999996</c:v>
                </c:pt>
                <c:pt idx="2018">
                  <c:v>4.9368020000000001</c:v>
                </c:pt>
                <c:pt idx="2019">
                  <c:v>4.9316300000000002</c:v>
                </c:pt>
                <c:pt idx="2020">
                  <c:v>4.917713</c:v>
                </c:pt>
                <c:pt idx="2021">
                  <c:v>4.9391930000000004</c:v>
                </c:pt>
                <c:pt idx="2022">
                  <c:v>4.9302640000000002</c:v>
                </c:pt>
                <c:pt idx="2023">
                  <c:v>4.9705709999999996</c:v>
                </c:pt>
                <c:pt idx="2024">
                  <c:v>4.9048629999999998</c:v>
                </c:pt>
                <c:pt idx="2025">
                  <c:v>4.9295549999999997</c:v>
                </c:pt>
                <c:pt idx="2026">
                  <c:v>4.9072979999999999</c:v>
                </c:pt>
                <c:pt idx="2027">
                  <c:v>4.9247139999999998</c:v>
                </c:pt>
                <c:pt idx="2028">
                  <c:v>4.924385</c:v>
                </c:pt>
                <c:pt idx="2029">
                  <c:v>4.9393399999999996</c:v>
                </c:pt>
                <c:pt idx="2030">
                  <c:v>4.9163709999999998</c:v>
                </c:pt>
                <c:pt idx="2031">
                  <c:v>4.9114789999999999</c:v>
                </c:pt>
                <c:pt idx="2032">
                  <c:v>4.890752</c:v>
                </c:pt>
                <c:pt idx="2033">
                  <c:v>4.8778620000000004</c:v>
                </c:pt>
                <c:pt idx="2034">
                  <c:v>4.9172630000000002</c:v>
                </c:pt>
                <c:pt idx="2035">
                  <c:v>4.9734090000000002</c:v>
                </c:pt>
                <c:pt idx="2036">
                  <c:v>4.9677949999999997</c:v>
                </c:pt>
                <c:pt idx="2037">
                  <c:v>5.0570300000000001</c:v>
                </c:pt>
                <c:pt idx="2038">
                  <c:v>5.0516690000000004</c:v>
                </c:pt>
                <c:pt idx="2039">
                  <c:v>5.0920779999999999</c:v>
                </c:pt>
                <c:pt idx="2040">
                  <c:v>5.1166799999999997</c:v>
                </c:pt>
                <c:pt idx="2041">
                  <c:v>5.1921970000000002</c:v>
                </c:pt>
                <c:pt idx="2042">
                  <c:v>5.2789149999999996</c:v>
                </c:pt>
                <c:pt idx="2043">
                  <c:v>5.2354589999999996</c:v>
                </c:pt>
                <c:pt idx="2044">
                  <c:v>5.2690239999999999</c:v>
                </c:pt>
                <c:pt idx="2045">
                  <c:v>5.249403</c:v>
                </c:pt>
                <c:pt idx="2046">
                  <c:v>5.2386100000000004</c:v>
                </c:pt>
                <c:pt idx="2047">
                  <c:v>5.2936160000000001</c:v>
                </c:pt>
                <c:pt idx="2048">
                  <c:v>5.2816910000000004</c:v>
                </c:pt>
                <c:pt idx="2049">
                  <c:v>5.3541249999999998</c:v>
                </c:pt>
                <c:pt idx="2050">
                  <c:v>5.2783610000000003</c:v>
                </c:pt>
                <c:pt idx="2051">
                  <c:v>5.204288</c:v>
                </c:pt>
                <c:pt idx="2052">
                  <c:v>5.1546250000000002</c:v>
                </c:pt>
                <c:pt idx="2053">
                  <c:v>5.1721779999999997</c:v>
                </c:pt>
                <c:pt idx="2054">
                  <c:v>5.1627809999999998</c:v>
                </c:pt>
                <c:pt idx="2055">
                  <c:v>5.1957230000000001</c:v>
                </c:pt>
                <c:pt idx="2056">
                  <c:v>5.2104730000000004</c:v>
                </c:pt>
                <c:pt idx="2057">
                  <c:v>5.20045</c:v>
                </c:pt>
                <c:pt idx="2058">
                  <c:v>5.2690320000000002</c:v>
                </c:pt>
                <c:pt idx="2059">
                  <c:v>5.3104149999999999</c:v>
                </c:pt>
                <c:pt idx="2060">
                  <c:v>5.3073880000000004</c:v>
                </c:pt>
                <c:pt idx="2061">
                  <c:v>5.3045809999999998</c:v>
                </c:pt>
                <c:pt idx="2062">
                  <c:v>5.287534</c:v>
                </c:pt>
                <c:pt idx="2063">
                  <c:v>5.305167</c:v>
                </c:pt>
                <c:pt idx="2064">
                  <c:v>5.3592750000000002</c:v>
                </c:pt>
                <c:pt idx="2065">
                  <c:v>5.3318060000000003</c:v>
                </c:pt>
                <c:pt idx="2066">
                  <c:v>5.3321480000000001</c:v>
                </c:pt>
                <c:pt idx="2067">
                  <c:v>5.4158739999999996</c:v>
                </c:pt>
                <c:pt idx="2068">
                  <c:v>5.3886289999999999</c:v>
                </c:pt>
                <c:pt idx="2069">
                  <c:v>5.4188739999999997</c:v>
                </c:pt>
                <c:pt idx="2070">
                  <c:v>5.4049269999999998</c:v>
                </c:pt>
                <c:pt idx="2071">
                  <c:v>5.3984399999999999</c:v>
                </c:pt>
                <c:pt idx="2072">
                  <c:v>5.4165960000000002</c:v>
                </c:pt>
                <c:pt idx="2073">
                  <c:v>5.372528</c:v>
                </c:pt>
                <c:pt idx="2074">
                  <c:v>5.3489319999999996</c:v>
                </c:pt>
                <c:pt idx="2075">
                  <c:v>5.3851820000000004</c:v>
                </c:pt>
                <c:pt idx="2076">
                  <c:v>5.3255350000000004</c:v>
                </c:pt>
                <c:pt idx="2077">
                  <c:v>5.3246779999999996</c:v>
                </c:pt>
                <c:pt idx="2078">
                  <c:v>5.3113270000000004</c:v>
                </c:pt>
                <c:pt idx="2079">
                  <c:v>5.3104610000000001</c:v>
                </c:pt>
                <c:pt idx="2080">
                  <c:v>5.2425449999999998</c:v>
                </c:pt>
                <c:pt idx="2081">
                  <c:v>5.1999240000000002</c:v>
                </c:pt>
                <c:pt idx="2082">
                  <c:v>5.1701040000000003</c:v>
                </c:pt>
                <c:pt idx="2083">
                  <c:v>5.1807780000000001</c:v>
                </c:pt>
                <c:pt idx="2084">
                  <c:v>5.1616999999999997</c:v>
                </c:pt>
                <c:pt idx="2085">
                  <c:v>5.1520599999999996</c:v>
                </c:pt>
                <c:pt idx="2086">
                  <c:v>5.1316509999999997</c:v>
                </c:pt>
                <c:pt idx="2087">
                  <c:v>5.0944039999999999</c:v>
                </c:pt>
                <c:pt idx="2088">
                  <c:v>5.0616009999999996</c:v>
                </c:pt>
                <c:pt idx="2089">
                  <c:v>5.051793</c:v>
                </c:pt>
                <c:pt idx="2090">
                  <c:v>5.0499270000000003</c:v>
                </c:pt>
                <c:pt idx="2091">
                  <c:v>5.0539930000000002</c:v>
                </c:pt>
                <c:pt idx="2092">
                  <c:v>5.0511609999999996</c:v>
                </c:pt>
                <c:pt idx="2093">
                  <c:v>5.0538889999999999</c:v>
                </c:pt>
                <c:pt idx="2094">
                  <c:v>5.0691790000000001</c:v>
                </c:pt>
                <c:pt idx="2095">
                  <c:v>5.0943579999999997</c:v>
                </c:pt>
                <c:pt idx="2096">
                  <c:v>4.9883579999999998</c:v>
                </c:pt>
                <c:pt idx="2097">
                  <c:v>4.9053579999999997</c:v>
                </c:pt>
                <c:pt idx="2098">
                  <c:v>4.9195849999999997</c:v>
                </c:pt>
                <c:pt idx="2099">
                  <c:v>4.933764</c:v>
                </c:pt>
                <c:pt idx="2100">
                  <c:v>4.9328339999999997</c:v>
                </c:pt>
                <c:pt idx="2101">
                  <c:v>4.9171930000000001</c:v>
                </c:pt>
                <c:pt idx="2102">
                  <c:v>4.9644259999999996</c:v>
                </c:pt>
                <c:pt idx="2103">
                  <c:v>5.0120240000000003</c:v>
                </c:pt>
                <c:pt idx="2104">
                  <c:v>5.0024139999999999</c:v>
                </c:pt>
                <c:pt idx="2105">
                  <c:v>5.0095939999999999</c:v>
                </c:pt>
                <c:pt idx="2106">
                  <c:v>5.0348649999999999</c:v>
                </c:pt>
                <c:pt idx="2107">
                  <c:v>5.090071</c:v>
                </c:pt>
                <c:pt idx="2108">
                  <c:v>5.0474620000000003</c:v>
                </c:pt>
                <c:pt idx="2109">
                  <c:v>4.9878549999999997</c:v>
                </c:pt>
                <c:pt idx="2110">
                  <c:v>4.9878549999999997</c:v>
                </c:pt>
                <c:pt idx="2111">
                  <c:v>4.9878549999999997</c:v>
                </c:pt>
                <c:pt idx="2112">
                  <c:v>4.9878549999999997</c:v>
                </c:pt>
                <c:pt idx="2113">
                  <c:v>4.9878549999999997</c:v>
                </c:pt>
                <c:pt idx="2114">
                  <c:v>5.0055199999999997</c:v>
                </c:pt>
                <c:pt idx="2115">
                  <c:v>5.0055199999999997</c:v>
                </c:pt>
                <c:pt idx="2116">
                  <c:v>4.9369319999999997</c:v>
                </c:pt>
                <c:pt idx="2117">
                  <c:v>4.9369319999999997</c:v>
                </c:pt>
                <c:pt idx="2118">
                  <c:v>4.9369319999999997</c:v>
                </c:pt>
                <c:pt idx="2119">
                  <c:v>4.9369319999999997</c:v>
                </c:pt>
                <c:pt idx="2120">
                  <c:v>4.9405200000000002</c:v>
                </c:pt>
                <c:pt idx="2121">
                  <c:v>4.9234489999999997</c:v>
                </c:pt>
                <c:pt idx="2122">
                  <c:v>4.9222340000000004</c:v>
                </c:pt>
                <c:pt idx="2123">
                  <c:v>4.9290779999999996</c:v>
                </c:pt>
                <c:pt idx="2124">
                  <c:v>4.9329960000000002</c:v>
                </c:pt>
                <c:pt idx="2125">
                  <c:v>4.9363460000000003</c:v>
                </c:pt>
                <c:pt idx="2126">
                  <c:v>4.9374640000000003</c:v>
                </c:pt>
                <c:pt idx="2127">
                  <c:v>4.91608</c:v>
                </c:pt>
                <c:pt idx="2128">
                  <c:v>4.907483</c:v>
                </c:pt>
                <c:pt idx="2129">
                  <c:v>4.9156610000000001</c:v>
                </c:pt>
                <c:pt idx="2130">
                  <c:v>4.899</c:v>
                </c:pt>
                <c:pt idx="2131">
                  <c:v>4.9308880000000004</c:v>
                </c:pt>
                <c:pt idx="2132">
                  <c:v>4.9776689999999997</c:v>
                </c:pt>
                <c:pt idx="2133">
                  <c:v>4.9392569999999996</c:v>
                </c:pt>
                <c:pt idx="2134">
                  <c:v>4.8629189999999998</c:v>
                </c:pt>
                <c:pt idx="2135">
                  <c:v>4.8680779999999997</c:v>
                </c:pt>
                <c:pt idx="2136">
                  <c:v>4.8432110000000002</c:v>
                </c:pt>
                <c:pt idx="2137">
                  <c:v>4.874091</c:v>
                </c:pt>
                <c:pt idx="2138">
                  <c:v>4.9333809999999998</c:v>
                </c:pt>
                <c:pt idx="2139">
                  <c:v>4.8932289999999998</c:v>
                </c:pt>
                <c:pt idx="2140">
                  <c:v>4.9370130000000003</c:v>
                </c:pt>
                <c:pt idx="2141">
                  <c:v>4.9893939999999999</c:v>
                </c:pt>
                <c:pt idx="2142">
                  <c:v>5.0228950000000001</c:v>
                </c:pt>
                <c:pt idx="2143">
                  <c:v>4.9838589999999998</c:v>
                </c:pt>
                <c:pt idx="2144">
                  <c:v>5.0173040000000002</c:v>
                </c:pt>
                <c:pt idx="2145">
                  <c:v>5.0225559999999998</c:v>
                </c:pt>
                <c:pt idx="2146">
                  <c:v>5.0156150000000004</c:v>
                </c:pt>
                <c:pt idx="2147">
                  <c:v>4.9921930000000003</c:v>
                </c:pt>
                <c:pt idx="2148">
                  <c:v>4.9692129999999999</c:v>
                </c:pt>
                <c:pt idx="2149">
                  <c:v>4.9938650000000004</c:v>
                </c:pt>
                <c:pt idx="2150">
                  <c:v>4.9783210000000002</c:v>
                </c:pt>
                <c:pt idx="2151">
                  <c:v>4.9792139999999998</c:v>
                </c:pt>
                <c:pt idx="2152">
                  <c:v>4.9555100000000003</c:v>
                </c:pt>
                <c:pt idx="2153">
                  <c:v>4.9707980000000003</c:v>
                </c:pt>
                <c:pt idx="2154">
                  <c:v>4.9884230000000001</c:v>
                </c:pt>
                <c:pt idx="2155">
                  <c:v>5.0488850000000003</c:v>
                </c:pt>
                <c:pt idx="2156">
                  <c:v>5.0528940000000002</c:v>
                </c:pt>
                <c:pt idx="2157">
                  <c:v>5.058478</c:v>
                </c:pt>
                <c:pt idx="2158">
                  <c:v>5.0273490000000001</c:v>
                </c:pt>
                <c:pt idx="2159">
                  <c:v>5.0126650000000001</c:v>
                </c:pt>
                <c:pt idx="2160">
                  <c:v>5.0386800000000003</c:v>
                </c:pt>
                <c:pt idx="2161">
                  <c:v>5.0745310000000003</c:v>
                </c:pt>
                <c:pt idx="2162">
                  <c:v>5.0746570000000002</c:v>
                </c:pt>
                <c:pt idx="2163">
                  <c:v>5.0522929999999997</c:v>
                </c:pt>
                <c:pt idx="2164">
                  <c:v>5.0986909999999996</c:v>
                </c:pt>
                <c:pt idx="2165">
                  <c:v>5.176361</c:v>
                </c:pt>
                <c:pt idx="2166">
                  <c:v>5.2586320000000004</c:v>
                </c:pt>
                <c:pt idx="2167">
                  <c:v>5.1406159999999996</c:v>
                </c:pt>
                <c:pt idx="2168">
                  <c:v>5.1890309999999999</c:v>
                </c:pt>
                <c:pt idx="2169">
                  <c:v>5.2474480000000003</c:v>
                </c:pt>
                <c:pt idx="2170">
                  <c:v>5.2477780000000003</c:v>
                </c:pt>
                <c:pt idx="2171">
                  <c:v>5.242</c:v>
                </c:pt>
                <c:pt idx="2172">
                  <c:v>5.3296789999999996</c:v>
                </c:pt>
                <c:pt idx="2173">
                  <c:v>5.4615520000000002</c:v>
                </c:pt>
                <c:pt idx="2174">
                  <c:v>5.4275349999999998</c:v>
                </c:pt>
                <c:pt idx="2175">
                  <c:v>5.3869819999999997</c:v>
                </c:pt>
                <c:pt idx="2176">
                  <c:v>5.4197410000000001</c:v>
                </c:pt>
                <c:pt idx="2177">
                  <c:v>5.4615090000000004</c:v>
                </c:pt>
                <c:pt idx="2178">
                  <c:v>5.544492</c:v>
                </c:pt>
                <c:pt idx="2179">
                  <c:v>5.5958740000000002</c:v>
                </c:pt>
                <c:pt idx="2180">
                  <c:v>5.6746470000000002</c:v>
                </c:pt>
                <c:pt idx="2181">
                  <c:v>5.6474349999999998</c:v>
                </c:pt>
                <c:pt idx="2182">
                  <c:v>5.6196140000000003</c:v>
                </c:pt>
                <c:pt idx="2183">
                  <c:v>5.6311869999999997</c:v>
                </c:pt>
                <c:pt idx="2184">
                  <c:v>5.7819190000000003</c:v>
                </c:pt>
                <c:pt idx="2185">
                  <c:v>5.825005</c:v>
                </c:pt>
                <c:pt idx="2186">
                  <c:v>5.9154869999999997</c:v>
                </c:pt>
                <c:pt idx="2187">
                  <c:v>5.7960969999999996</c:v>
                </c:pt>
                <c:pt idx="2188">
                  <c:v>5.8251559999999998</c:v>
                </c:pt>
                <c:pt idx="2189">
                  <c:v>5.8373910000000002</c:v>
                </c:pt>
                <c:pt idx="2190">
                  <c:v>5.8821479999999999</c:v>
                </c:pt>
                <c:pt idx="2191">
                  <c:v>6.066624</c:v>
                </c:pt>
                <c:pt idx="2192">
                  <c:v>5.8900790000000001</c:v>
                </c:pt>
                <c:pt idx="2193">
                  <c:v>5.9069560000000001</c:v>
                </c:pt>
                <c:pt idx="2194">
                  <c:v>5.781377</c:v>
                </c:pt>
                <c:pt idx="2195">
                  <c:v>5.8198590000000001</c:v>
                </c:pt>
                <c:pt idx="2196">
                  <c:v>5.8198590000000001</c:v>
                </c:pt>
                <c:pt idx="2197">
                  <c:v>5.923197</c:v>
                </c:pt>
                <c:pt idx="2198">
                  <c:v>5.8812579999999999</c:v>
                </c:pt>
                <c:pt idx="2199">
                  <c:v>5.8776869999999999</c:v>
                </c:pt>
                <c:pt idx="2200">
                  <c:v>5.945144</c:v>
                </c:pt>
                <c:pt idx="2201">
                  <c:v>5.8723840000000003</c:v>
                </c:pt>
                <c:pt idx="2202">
                  <c:v>5.8596919999999999</c:v>
                </c:pt>
                <c:pt idx="2203">
                  <c:v>5.8263160000000003</c:v>
                </c:pt>
                <c:pt idx="2204">
                  <c:v>5.8209710000000001</c:v>
                </c:pt>
                <c:pt idx="2205">
                  <c:v>5.7927479999999996</c:v>
                </c:pt>
                <c:pt idx="2206">
                  <c:v>5.8373460000000001</c:v>
                </c:pt>
                <c:pt idx="2207">
                  <c:v>5.799264</c:v>
                </c:pt>
                <c:pt idx="2208">
                  <c:v>5.8001370000000003</c:v>
                </c:pt>
                <c:pt idx="2209">
                  <c:v>5.7578300000000002</c:v>
                </c:pt>
                <c:pt idx="2210">
                  <c:v>5.8269510000000002</c:v>
                </c:pt>
                <c:pt idx="2211">
                  <c:v>5.8630599999999999</c:v>
                </c:pt>
                <c:pt idx="2212">
                  <c:v>5.8278860000000003</c:v>
                </c:pt>
                <c:pt idx="2213">
                  <c:v>5.8515949999999997</c:v>
                </c:pt>
                <c:pt idx="2214">
                  <c:v>5.8200690000000002</c:v>
                </c:pt>
                <c:pt idx="2215">
                  <c:v>5.8200690000000002</c:v>
                </c:pt>
                <c:pt idx="2216">
                  <c:v>5.7985930000000003</c:v>
                </c:pt>
                <c:pt idx="2217">
                  <c:v>5.6802720000000004</c:v>
                </c:pt>
                <c:pt idx="2218">
                  <c:v>5.7089920000000003</c:v>
                </c:pt>
                <c:pt idx="2219">
                  <c:v>5.6943970000000004</c:v>
                </c:pt>
                <c:pt idx="2220">
                  <c:v>5.628876</c:v>
                </c:pt>
                <c:pt idx="2221">
                  <c:v>5.6827389999999998</c:v>
                </c:pt>
                <c:pt idx="2222">
                  <c:v>5.6568059999999996</c:v>
                </c:pt>
                <c:pt idx="2223">
                  <c:v>5.6635150000000003</c:v>
                </c:pt>
                <c:pt idx="2224">
                  <c:v>5.6826270000000001</c:v>
                </c:pt>
                <c:pt idx="2225">
                  <c:v>5.6711229999999997</c:v>
                </c:pt>
                <c:pt idx="2226">
                  <c:v>5.6740529999999998</c:v>
                </c:pt>
                <c:pt idx="2227">
                  <c:v>5.5924180000000003</c:v>
                </c:pt>
                <c:pt idx="2228">
                  <c:v>5.5830729999999997</c:v>
                </c:pt>
                <c:pt idx="2229">
                  <c:v>5.6312569999999997</c:v>
                </c:pt>
                <c:pt idx="2230">
                  <c:v>5.6580139999999997</c:v>
                </c:pt>
                <c:pt idx="2231">
                  <c:v>5.7216490000000002</c:v>
                </c:pt>
                <c:pt idx="2232">
                  <c:v>5.8232790000000003</c:v>
                </c:pt>
                <c:pt idx="2233">
                  <c:v>5.7777839999999996</c:v>
                </c:pt>
                <c:pt idx="2234">
                  <c:v>5.6014629999999999</c:v>
                </c:pt>
                <c:pt idx="2235">
                  <c:v>5.5537640000000001</c:v>
                </c:pt>
                <c:pt idx="2236">
                  <c:v>5.5537640000000001</c:v>
                </c:pt>
                <c:pt idx="2237">
                  <c:v>5.5537640000000001</c:v>
                </c:pt>
                <c:pt idx="2238">
                  <c:v>5.5537640000000001</c:v>
                </c:pt>
                <c:pt idx="2239">
                  <c:v>5.5537640000000001</c:v>
                </c:pt>
                <c:pt idx="2240">
                  <c:v>5.5537640000000001</c:v>
                </c:pt>
                <c:pt idx="2241">
                  <c:v>5.5537640000000001</c:v>
                </c:pt>
                <c:pt idx="2242">
                  <c:v>5.7258570000000004</c:v>
                </c:pt>
                <c:pt idx="2243">
                  <c:v>5.6804309999999996</c:v>
                </c:pt>
                <c:pt idx="2244">
                  <c:v>5.7251519999999996</c:v>
                </c:pt>
                <c:pt idx="2245">
                  <c:v>5.7249650000000001</c:v>
                </c:pt>
                <c:pt idx="2246">
                  <c:v>5.8212640000000002</c:v>
                </c:pt>
                <c:pt idx="2247">
                  <c:v>5.7890100000000002</c:v>
                </c:pt>
                <c:pt idx="2248">
                  <c:v>5.8590039999999997</c:v>
                </c:pt>
                <c:pt idx="2249">
                  <c:v>5.9245210000000004</c:v>
                </c:pt>
                <c:pt idx="2250">
                  <c:v>5.9499760000000004</c:v>
                </c:pt>
                <c:pt idx="2251">
                  <c:v>5.9096260000000003</c:v>
                </c:pt>
                <c:pt idx="2252">
                  <c:v>5.9282120000000003</c:v>
                </c:pt>
                <c:pt idx="2253">
                  <c:v>5.9620420000000003</c:v>
                </c:pt>
                <c:pt idx="2254">
                  <c:v>5.9188190000000001</c:v>
                </c:pt>
                <c:pt idx="2255">
                  <c:v>5.9693579999999997</c:v>
                </c:pt>
                <c:pt idx="2256">
                  <c:v>5.9469180000000001</c:v>
                </c:pt>
                <c:pt idx="2257">
                  <c:v>5.8916310000000003</c:v>
                </c:pt>
                <c:pt idx="2258">
                  <c:v>5.8926559999999997</c:v>
                </c:pt>
                <c:pt idx="2259">
                  <c:v>5.9224059999999996</c:v>
                </c:pt>
                <c:pt idx="2260">
                  <c:v>5.925014</c:v>
                </c:pt>
                <c:pt idx="2261">
                  <c:v>5.8854850000000001</c:v>
                </c:pt>
                <c:pt idx="2262">
                  <c:v>5.9268400000000003</c:v>
                </c:pt>
                <c:pt idx="2263">
                  <c:v>5.9405380000000001</c:v>
                </c:pt>
                <c:pt idx="2264">
                  <c:v>5.934679</c:v>
                </c:pt>
                <c:pt idx="2265">
                  <c:v>5.9205719999999999</c:v>
                </c:pt>
                <c:pt idx="2266">
                  <c:v>5.980353</c:v>
                </c:pt>
                <c:pt idx="2267">
                  <c:v>5.9804259999999996</c:v>
                </c:pt>
                <c:pt idx="2268">
                  <c:v>5.9132379999999998</c:v>
                </c:pt>
                <c:pt idx="2269">
                  <c:v>5.8210699999999997</c:v>
                </c:pt>
                <c:pt idx="2270">
                  <c:v>5.7397609999999997</c:v>
                </c:pt>
                <c:pt idx="2271">
                  <c:v>5.773752</c:v>
                </c:pt>
                <c:pt idx="2272">
                  <c:v>5.4964839999999997</c:v>
                </c:pt>
                <c:pt idx="2273">
                  <c:v>5.3881639999999997</c:v>
                </c:pt>
                <c:pt idx="2274">
                  <c:v>5.4220179999999996</c:v>
                </c:pt>
                <c:pt idx="2275">
                  <c:v>5.4184549999999998</c:v>
                </c:pt>
                <c:pt idx="2276">
                  <c:v>5.3240080000000001</c:v>
                </c:pt>
                <c:pt idx="2277">
                  <c:v>5.2267140000000003</c:v>
                </c:pt>
                <c:pt idx="2278">
                  <c:v>5.1336700000000004</c:v>
                </c:pt>
                <c:pt idx="2279">
                  <c:v>5.184151</c:v>
                </c:pt>
                <c:pt idx="2280">
                  <c:v>5.1870000000000003</c:v>
                </c:pt>
                <c:pt idx="2281">
                  <c:v>5.0923870000000004</c:v>
                </c:pt>
                <c:pt idx="2282">
                  <c:v>5.0923870000000004</c:v>
                </c:pt>
                <c:pt idx="2283">
                  <c:v>5.0923870000000004</c:v>
                </c:pt>
                <c:pt idx="2284">
                  <c:v>5.0923870000000004</c:v>
                </c:pt>
                <c:pt idx="2285">
                  <c:v>5.0183270000000002</c:v>
                </c:pt>
                <c:pt idx="2286">
                  <c:v>5.0560219999999996</c:v>
                </c:pt>
                <c:pt idx="2287">
                  <c:v>5.0549749999999998</c:v>
                </c:pt>
                <c:pt idx="2288">
                  <c:v>5.0533419999999998</c:v>
                </c:pt>
                <c:pt idx="2289">
                  <c:v>5.0372640000000004</c:v>
                </c:pt>
                <c:pt idx="2290">
                  <c:v>4.9930399999999997</c:v>
                </c:pt>
                <c:pt idx="2291">
                  <c:v>5.0044750000000002</c:v>
                </c:pt>
                <c:pt idx="2292">
                  <c:v>5.0258609999999999</c:v>
                </c:pt>
                <c:pt idx="2293">
                  <c:v>5.0835220000000003</c:v>
                </c:pt>
                <c:pt idx="2294">
                  <c:v>5.1119950000000003</c:v>
                </c:pt>
                <c:pt idx="2295">
                  <c:v>5.1344279999999998</c:v>
                </c:pt>
                <c:pt idx="2296">
                  <c:v>5.1736740000000001</c:v>
                </c:pt>
                <c:pt idx="2297">
                  <c:v>5.1182210000000001</c:v>
                </c:pt>
                <c:pt idx="2298">
                  <c:v>5.1182210000000001</c:v>
                </c:pt>
                <c:pt idx="2299">
                  <c:v>5.0400780000000003</c:v>
                </c:pt>
                <c:pt idx="2300">
                  <c:v>4.9924739999999996</c:v>
                </c:pt>
                <c:pt idx="2301">
                  <c:v>4.9616179999999996</c:v>
                </c:pt>
                <c:pt idx="2302">
                  <c:v>4.9462219999999997</c:v>
                </c:pt>
                <c:pt idx="2303">
                  <c:v>5.0584749999999996</c:v>
                </c:pt>
                <c:pt idx="2304">
                  <c:v>5.0644830000000001</c:v>
                </c:pt>
                <c:pt idx="2305">
                  <c:v>5.0222490000000004</c:v>
                </c:pt>
                <c:pt idx="2306">
                  <c:v>5.0169860000000002</c:v>
                </c:pt>
                <c:pt idx="2307">
                  <c:v>4.9979839999999998</c:v>
                </c:pt>
                <c:pt idx="2308">
                  <c:v>5.0003359999999999</c:v>
                </c:pt>
                <c:pt idx="2309">
                  <c:v>5.0378270000000001</c:v>
                </c:pt>
                <c:pt idx="2310">
                  <c:v>5.0314639999999997</c:v>
                </c:pt>
                <c:pt idx="2311">
                  <c:v>5.0167739999999998</c:v>
                </c:pt>
                <c:pt idx="2312">
                  <c:v>5.006697</c:v>
                </c:pt>
                <c:pt idx="2313">
                  <c:v>5.034554</c:v>
                </c:pt>
                <c:pt idx="2314">
                  <c:v>5.0283239999999996</c:v>
                </c:pt>
                <c:pt idx="2315">
                  <c:v>4.9836520000000002</c:v>
                </c:pt>
                <c:pt idx="2316">
                  <c:v>4.9466599999999996</c:v>
                </c:pt>
                <c:pt idx="2317">
                  <c:v>4.92469</c:v>
                </c:pt>
                <c:pt idx="2318">
                  <c:v>4.927295</c:v>
                </c:pt>
                <c:pt idx="2319">
                  <c:v>4.9348559999999999</c:v>
                </c:pt>
                <c:pt idx="2320">
                  <c:v>4.8886830000000003</c:v>
                </c:pt>
                <c:pt idx="2321">
                  <c:v>4.8520070000000004</c:v>
                </c:pt>
                <c:pt idx="2322">
                  <c:v>4.8630040000000001</c:v>
                </c:pt>
                <c:pt idx="2323">
                  <c:v>4.862825</c:v>
                </c:pt>
                <c:pt idx="2324">
                  <c:v>4.868544</c:v>
                </c:pt>
                <c:pt idx="2325">
                  <c:v>4.868544</c:v>
                </c:pt>
                <c:pt idx="2326">
                  <c:v>4.8181609999999999</c:v>
                </c:pt>
                <c:pt idx="2327">
                  <c:v>4.8183069999999999</c:v>
                </c:pt>
                <c:pt idx="2328">
                  <c:v>4.8183410000000002</c:v>
                </c:pt>
                <c:pt idx="2329">
                  <c:v>4.7588840000000001</c:v>
                </c:pt>
                <c:pt idx="2330">
                  <c:v>4.7020099999999996</c:v>
                </c:pt>
                <c:pt idx="2331">
                  <c:v>4.637994</c:v>
                </c:pt>
                <c:pt idx="2332">
                  <c:v>4.6463289999999997</c:v>
                </c:pt>
                <c:pt idx="2333">
                  <c:v>4.6350569999999998</c:v>
                </c:pt>
                <c:pt idx="2334">
                  <c:v>4.5516709999999998</c:v>
                </c:pt>
                <c:pt idx="2335">
                  <c:v>4.5399409999999998</c:v>
                </c:pt>
                <c:pt idx="2336">
                  <c:v>4.536073</c:v>
                </c:pt>
                <c:pt idx="2337">
                  <c:v>4.5399409999999998</c:v>
                </c:pt>
                <c:pt idx="2338">
                  <c:v>4.493805</c:v>
                </c:pt>
                <c:pt idx="2339">
                  <c:v>4.4843390000000003</c:v>
                </c:pt>
                <c:pt idx="2340">
                  <c:v>4.4779390000000001</c:v>
                </c:pt>
                <c:pt idx="2341">
                  <c:v>4.4749230000000004</c:v>
                </c:pt>
                <c:pt idx="2342">
                  <c:v>4.4775539999999996</c:v>
                </c:pt>
                <c:pt idx="2343">
                  <c:v>4.4726350000000004</c:v>
                </c:pt>
                <c:pt idx="2344">
                  <c:v>4.4478479999999996</c:v>
                </c:pt>
                <c:pt idx="2345">
                  <c:v>4.472505</c:v>
                </c:pt>
                <c:pt idx="2346">
                  <c:v>4.4725429999999999</c:v>
                </c:pt>
                <c:pt idx="2347">
                  <c:v>4.4806749999999997</c:v>
                </c:pt>
                <c:pt idx="2348">
                  <c:v>4.4378970000000004</c:v>
                </c:pt>
                <c:pt idx="2349">
                  <c:v>4.4276049999999998</c:v>
                </c:pt>
                <c:pt idx="2350">
                  <c:v>4.3427040000000003</c:v>
                </c:pt>
                <c:pt idx="2351">
                  <c:v>4.2797970000000003</c:v>
                </c:pt>
                <c:pt idx="2352">
                  <c:v>4.3022080000000003</c:v>
                </c:pt>
                <c:pt idx="2353">
                  <c:v>4.3341089999999998</c:v>
                </c:pt>
                <c:pt idx="2354">
                  <c:v>4.3859709999999996</c:v>
                </c:pt>
                <c:pt idx="2355">
                  <c:v>4.4256390000000003</c:v>
                </c:pt>
                <c:pt idx="2356">
                  <c:v>4.5005369999999996</c:v>
                </c:pt>
                <c:pt idx="2357">
                  <c:v>4.4975560000000003</c:v>
                </c:pt>
                <c:pt idx="2358">
                  <c:v>4.4458630000000001</c:v>
                </c:pt>
                <c:pt idx="2359">
                  <c:v>4.4039849999999996</c:v>
                </c:pt>
                <c:pt idx="2360">
                  <c:v>4.3609090000000004</c:v>
                </c:pt>
                <c:pt idx="2361">
                  <c:v>4.2835590000000003</c:v>
                </c:pt>
                <c:pt idx="2362">
                  <c:v>4.3186900000000001</c:v>
                </c:pt>
                <c:pt idx="2363">
                  <c:v>4.310136</c:v>
                </c:pt>
                <c:pt idx="2364">
                  <c:v>4.3646599999999998</c:v>
                </c:pt>
                <c:pt idx="2365">
                  <c:v>4.3678229999999996</c:v>
                </c:pt>
                <c:pt idx="2366">
                  <c:v>4.3711659999999997</c:v>
                </c:pt>
                <c:pt idx="2367">
                  <c:v>4.3817050000000002</c:v>
                </c:pt>
                <c:pt idx="2368">
                  <c:v>4.3817240000000002</c:v>
                </c:pt>
                <c:pt idx="2369">
                  <c:v>4.3533030000000004</c:v>
                </c:pt>
                <c:pt idx="2370">
                  <c:v>4.3558450000000004</c:v>
                </c:pt>
                <c:pt idx="2371">
                  <c:v>4.3558450000000004</c:v>
                </c:pt>
                <c:pt idx="2372">
                  <c:v>4.3737880000000002</c:v>
                </c:pt>
                <c:pt idx="2373">
                  <c:v>4.3790399999999998</c:v>
                </c:pt>
                <c:pt idx="2374">
                  <c:v>4.3505079999999996</c:v>
                </c:pt>
                <c:pt idx="2375">
                  <c:v>4.2793200000000002</c:v>
                </c:pt>
                <c:pt idx="2376">
                  <c:v>4.2780209999999999</c:v>
                </c:pt>
                <c:pt idx="2377">
                  <c:v>4.2336850000000004</c:v>
                </c:pt>
                <c:pt idx="2378">
                  <c:v>4.2472529999999997</c:v>
                </c:pt>
                <c:pt idx="2379">
                  <c:v>4.238137</c:v>
                </c:pt>
                <c:pt idx="2380">
                  <c:v>4.1788780000000001</c:v>
                </c:pt>
                <c:pt idx="2381">
                  <c:v>4.1628350000000003</c:v>
                </c:pt>
                <c:pt idx="2382">
                  <c:v>4.1285720000000001</c:v>
                </c:pt>
                <c:pt idx="2383">
                  <c:v>4.169098</c:v>
                </c:pt>
                <c:pt idx="2384">
                  <c:v>4.3118650000000001</c:v>
                </c:pt>
                <c:pt idx="2385">
                  <c:v>4.3084350000000002</c:v>
                </c:pt>
                <c:pt idx="2386">
                  <c:v>4.354139</c:v>
                </c:pt>
                <c:pt idx="2387">
                  <c:v>4.5010430000000001</c:v>
                </c:pt>
                <c:pt idx="2388">
                  <c:v>4.3485290000000001</c:v>
                </c:pt>
                <c:pt idx="2389">
                  <c:v>4.3353960000000002</c:v>
                </c:pt>
                <c:pt idx="2390">
                  <c:v>4.2939400000000001</c:v>
                </c:pt>
                <c:pt idx="2391">
                  <c:v>4.2961790000000004</c:v>
                </c:pt>
                <c:pt idx="2392">
                  <c:v>4.3463799999999999</c:v>
                </c:pt>
                <c:pt idx="2393">
                  <c:v>4.3339759999999998</c:v>
                </c:pt>
                <c:pt idx="2394">
                  <c:v>4.3292479999999998</c:v>
                </c:pt>
                <c:pt idx="2395">
                  <c:v>4.3644980000000002</c:v>
                </c:pt>
                <c:pt idx="2396">
                  <c:v>4.4290419999999999</c:v>
                </c:pt>
                <c:pt idx="2397">
                  <c:v>4.4192179999999999</c:v>
                </c:pt>
                <c:pt idx="2398">
                  <c:v>4.4425660000000002</c:v>
                </c:pt>
                <c:pt idx="2399">
                  <c:v>4.4630619999999999</c:v>
                </c:pt>
                <c:pt idx="2400">
                  <c:v>4.4577710000000002</c:v>
                </c:pt>
                <c:pt idx="2401">
                  <c:v>4.470243</c:v>
                </c:pt>
                <c:pt idx="2402">
                  <c:v>4.470243</c:v>
                </c:pt>
                <c:pt idx="2403">
                  <c:v>4.4825650000000001</c:v>
                </c:pt>
                <c:pt idx="2404">
                  <c:v>4.4442620000000002</c:v>
                </c:pt>
                <c:pt idx="2405">
                  <c:v>4.3821070000000004</c:v>
                </c:pt>
                <c:pt idx="2406">
                  <c:v>4.3982869999999998</c:v>
                </c:pt>
                <c:pt idx="2407">
                  <c:v>4.3713810000000004</c:v>
                </c:pt>
                <c:pt idx="2408">
                  <c:v>4.3713810000000004</c:v>
                </c:pt>
                <c:pt idx="2409">
                  <c:v>4.3406039999999999</c:v>
                </c:pt>
                <c:pt idx="2410">
                  <c:v>4.3139010000000004</c:v>
                </c:pt>
                <c:pt idx="2411">
                  <c:v>4.324103</c:v>
                </c:pt>
                <c:pt idx="2412">
                  <c:v>4.2938340000000004</c:v>
                </c:pt>
                <c:pt idx="2413">
                  <c:v>4.3027550000000003</c:v>
                </c:pt>
                <c:pt idx="2414">
                  <c:v>4.316484</c:v>
                </c:pt>
                <c:pt idx="2415">
                  <c:v>4.2786109999999997</c:v>
                </c:pt>
                <c:pt idx="2416">
                  <c:v>4.2479490000000002</c:v>
                </c:pt>
                <c:pt idx="2417">
                  <c:v>4.2101470000000001</c:v>
                </c:pt>
                <c:pt idx="2418">
                  <c:v>4.2352270000000001</c:v>
                </c:pt>
                <c:pt idx="2419">
                  <c:v>4.2042390000000003</c:v>
                </c:pt>
                <c:pt idx="2420">
                  <c:v>4.2008660000000004</c:v>
                </c:pt>
                <c:pt idx="2421">
                  <c:v>4.2538340000000003</c:v>
                </c:pt>
                <c:pt idx="2422">
                  <c:v>4.3240499999999997</c:v>
                </c:pt>
                <c:pt idx="2423">
                  <c:v>4.2973229999999996</c:v>
                </c:pt>
                <c:pt idx="2424">
                  <c:v>4.241473</c:v>
                </c:pt>
                <c:pt idx="2425">
                  <c:v>4.2198609999999999</c:v>
                </c:pt>
                <c:pt idx="2426">
                  <c:v>4.2071230000000002</c:v>
                </c:pt>
                <c:pt idx="2427">
                  <c:v>4.1633469999999999</c:v>
                </c:pt>
                <c:pt idx="2428">
                  <c:v>4.1283430000000001</c:v>
                </c:pt>
                <c:pt idx="2429">
                  <c:v>4.020111</c:v>
                </c:pt>
                <c:pt idx="2430">
                  <c:v>3.9468570000000001</c:v>
                </c:pt>
                <c:pt idx="2431">
                  <c:v>3.9005570000000001</c:v>
                </c:pt>
                <c:pt idx="2432">
                  <c:v>3.8868900000000002</c:v>
                </c:pt>
                <c:pt idx="2433">
                  <c:v>3.8786990000000001</c:v>
                </c:pt>
                <c:pt idx="2434">
                  <c:v>3.854581</c:v>
                </c:pt>
                <c:pt idx="2435">
                  <c:v>3.8839570000000001</c:v>
                </c:pt>
                <c:pt idx="2436">
                  <c:v>3.8263760000000002</c:v>
                </c:pt>
                <c:pt idx="2437">
                  <c:v>3.7510970000000001</c:v>
                </c:pt>
                <c:pt idx="2438">
                  <c:v>3.727071</c:v>
                </c:pt>
                <c:pt idx="2439">
                  <c:v>3.6939320000000002</c:v>
                </c:pt>
                <c:pt idx="2440">
                  <c:v>3.747649</c:v>
                </c:pt>
                <c:pt idx="2441">
                  <c:v>3.742991</c:v>
                </c:pt>
                <c:pt idx="2442">
                  <c:v>3.7268729999999999</c:v>
                </c:pt>
                <c:pt idx="2443">
                  <c:v>3.7117399999999998</c:v>
                </c:pt>
                <c:pt idx="2444">
                  <c:v>3.6912310000000002</c:v>
                </c:pt>
                <c:pt idx="2445">
                  <c:v>3.669324</c:v>
                </c:pt>
                <c:pt idx="2446">
                  <c:v>3.5744090000000002</c:v>
                </c:pt>
                <c:pt idx="2447">
                  <c:v>3.553639</c:v>
                </c:pt>
                <c:pt idx="2448">
                  <c:v>3.5954950000000001</c:v>
                </c:pt>
                <c:pt idx="2449">
                  <c:v>3.5488680000000001</c:v>
                </c:pt>
                <c:pt idx="2450">
                  <c:v>3.5114899999999998</c:v>
                </c:pt>
                <c:pt idx="2451">
                  <c:v>3.4613800000000001</c:v>
                </c:pt>
                <c:pt idx="2452">
                  <c:v>3.4467539999999999</c:v>
                </c:pt>
                <c:pt idx="2453">
                  <c:v>3.4889589999999999</c:v>
                </c:pt>
                <c:pt idx="2454">
                  <c:v>3.4658690000000001</c:v>
                </c:pt>
                <c:pt idx="2455">
                  <c:v>3.4437829999999998</c:v>
                </c:pt>
                <c:pt idx="2456">
                  <c:v>3.4388190000000001</c:v>
                </c:pt>
                <c:pt idx="2457">
                  <c:v>3.3962680000000001</c:v>
                </c:pt>
                <c:pt idx="2458">
                  <c:v>3.396506</c:v>
                </c:pt>
                <c:pt idx="2459">
                  <c:v>3.358053</c:v>
                </c:pt>
                <c:pt idx="2460">
                  <c:v>3.3514979999999999</c:v>
                </c:pt>
                <c:pt idx="2461">
                  <c:v>3.3865949999999998</c:v>
                </c:pt>
                <c:pt idx="2462">
                  <c:v>3.3944429999999999</c:v>
                </c:pt>
                <c:pt idx="2463">
                  <c:v>3.433087</c:v>
                </c:pt>
                <c:pt idx="2464">
                  <c:v>3.4427379999999999</c:v>
                </c:pt>
                <c:pt idx="2465">
                  <c:v>3.441036</c:v>
                </c:pt>
                <c:pt idx="2466">
                  <c:v>3.4546160000000001</c:v>
                </c:pt>
                <c:pt idx="2467">
                  <c:v>3.4504039999999998</c:v>
                </c:pt>
                <c:pt idx="2468">
                  <c:v>3.4263940000000002</c:v>
                </c:pt>
                <c:pt idx="2469">
                  <c:v>3.3946700000000001</c:v>
                </c:pt>
                <c:pt idx="2470">
                  <c:v>3.4127109999999998</c:v>
                </c:pt>
                <c:pt idx="2471">
                  <c:v>3.3929010000000002</c:v>
                </c:pt>
                <c:pt idx="2472">
                  <c:v>3.396261</c:v>
                </c:pt>
                <c:pt idx="2473">
                  <c:v>3.4105099999999999</c:v>
                </c:pt>
                <c:pt idx="2474">
                  <c:v>3.4310860000000001</c:v>
                </c:pt>
                <c:pt idx="2475">
                  <c:v>3.4233549999999999</c:v>
                </c:pt>
                <c:pt idx="2476">
                  <c:v>3.4143110000000001</c:v>
                </c:pt>
                <c:pt idx="2477">
                  <c:v>3.4692530000000001</c:v>
                </c:pt>
                <c:pt idx="2478">
                  <c:v>3.3937810000000002</c:v>
                </c:pt>
                <c:pt idx="2479">
                  <c:v>3.3495149999999998</c:v>
                </c:pt>
                <c:pt idx="2480">
                  <c:v>3.301574</c:v>
                </c:pt>
                <c:pt idx="2481">
                  <c:v>3.2971279999999998</c:v>
                </c:pt>
                <c:pt idx="2482">
                  <c:v>3.3330630000000001</c:v>
                </c:pt>
                <c:pt idx="2483">
                  <c:v>3.3239540000000001</c:v>
                </c:pt>
                <c:pt idx="2484">
                  <c:v>3.3543530000000001</c:v>
                </c:pt>
                <c:pt idx="2485">
                  <c:v>3.3379669999999999</c:v>
                </c:pt>
                <c:pt idx="2486">
                  <c:v>3.3059560000000001</c:v>
                </c:pt>
                <c:pt idx="2487">
                  <c:v>3.3167330000000002</c:v>
                </c:pt>
                <c:pt idx="2488">
                  <c:v>3.326301</c:v>
                </c:pt>
                <c:pt idx="2489">
                  <c:v>3.2995429999999999</c:v>
                </c:pt>
                <c:pt idx="2490">
                  <c:v>3.3215119999999998</c:v>
                </c:pt>
                <c:pt idx="2491">
                  <c:v>3.3558150000000002</c:v>
                </c:pt>
                <c:pt idx="2492">
                  <c:v>3.4036970000000002</c:v>
                </c:pt>
                <c:pt idx="2493">
                  <c:v>3.4471370000000001</c:v>
                </c:pt>
                <c:pt idx="2494">
                  <c:v>3.5289079999999999</c:v>
                </c:pt>
                <c:pt idx="2495">
                  <c:v>3.5397430000000001</c:v>
                </c:pt>
                <c:pt idx="2496">
                  <c:v>3.4798420000000001</c:v>
                </c:pt>
                <c:pt idx="2497">
                  <c:v>3.5198680000000002</c:v>
                </c:pt>
                <c:pt idx="2498">
                  <c:v>3.486742</c:v>
                </c:pt>
                <c:pt idx="2499">
                  <c:v>3.4368620000000001</c:v>
                </c:pt>
                <c:pt idx="2500">
                  <c:v>3.440779</c:v>
                </c:pt>
                <c:pt idx="2501">
                  <c:v>3.433497</c:v>
                </c:pt>
                <c:pt idx="2502">
                  <c:v>3.4497659999999999</c:v>
                </c:pt>
                <c:pt idx="2503">
                  <c:v>3.4923959999999998</c:v>
                </c:pt>
                <c:pt idx="2504">
                  <c:v>3.4553539999999998</c:v>
                </c:pt>
                <c:pt idx="2505">
                  <c:v>3.4297689999999998</c:v>
                </c:pt>
                <c:pt idx="2506">
                  <c:v>3.4673219999999998</c:v>
                </c:pt>
                <c:pt idx="2507">
                  <c:v>3.424296</c:v>
                </c:pt>
                <c:pt idx="2508">
                  <c:v>3.3643010000000002</c:v>
                </c:pt>
                <c:pt idx="2509">
                  <c:v>3.338641</c:v>
                </c:pt>
                <c:pt idx="2510">
                  <c:v>3.2879459999999998</c:v>
                </c:pt>
                <c:pt idx="2511">
                  <c:v>3.2395689999999999</c:v>
                </c:pt>
                <c:pt idx="2512">
                  <c:v>3.2659090000000002</c:v>
                </c:pt>
                <c:pt idx="2513">
                  <c:v>3.2985910000000001</c:v>
                </c:pt>
                <c:pt idx="2514">
                  <c:v>3.2300390000000001</c:v>
                </c:pt>
                <c:pt idx="2515">
                  <c:v>3.1941700000000002</c:v>
                </c:pt>
                <c:pt idx="2516">
                  <c:v>3.1822599999999999</c:v>
                </c:pt>
                <c:pt idx="2517">
                  <c:v>3.1743709999999998</c:v>
                </c:pt>
                <c:pt idx="2518">
                  <c:v>3.1763210000000002</c:v>
                </c:pt>
                <c:pt idx="2519">
                  <c:v>3.1850179999999999</c:v>
                </c:pt>
                <c:pt idx="2520">
                  <c:v>3.1717650000000002</c:v>
                </c:pt>
                <c:pt idx="2521">
                  <c:v>3.1773479999999998</c:v>
                </c:pt>
                <c:pt idx="2522">
                  <c:v>3.212342</c:v>
                </c:pt>
                <c:pt idx="2523">
                  <c:v>3.2168489999999998</c:v>
                </c:pt>
                <c:pt idx="2524">
                  <c:v>3.1715900000000001</c:v>
                </c:pt>
                <c:pt idx="2525">
                  <c:v>3.1541109999999999</c:v>
                </c:pt>
                <c:pt idx="2526">
                  <c:v>3.0566089999999999</c:v>
                </c:pt>
                <c:pt idx="2527">
                  <c:v>3.0081069999999999</c:v>
                </c:pt>
                <c:pt idx="2528">
                  <c:v>3.0507270000000002</c:v>
                </c:pt>
                <c:pt idx="2529">
                  <c:v>2.9846499999999998</c:v>
                </c:pt>
                <c:pt idx="2530">
                  <c:v>2.9277090000000001</c:v>
                </c:pt>
                <c:pt idx="2531">
                  <c:v>2.929494</c:v>
                </c:pt>
                <c:pt idx="2532">
                  <c:v>2.9379189999999999</c:v>
                </c:pt>
                <c:pt idx="2533">
                  <c:v>2.9802439999999999</c:v>
                </c:pt>
                <c:pt idx="2534">
                  <c:v>2.9392860000000001</c:v>
                </c:pt>
                <c:pt idx="2535">
                  <c:v>2.9537469999999999</c:v>
                </c:pt>
                <c:pt idx="2536">
                  <c:v>2.9042379999999999</c:v>
                </c:pt>
                <c:pt idx="2537">
                  <c:v>2.8709289999999998</c:v>
                </c:pt>
                <c:pt idx="2538">
                  <c:v>2.842285</c:v>
                </c:pt>
                <c:pt idx="2539">
                  <c:v>2.8101739999999999</c:v>
                </c:pt>
                <c:pt idx="2540">
                  <c:v>2.7824260000000001</c:v>
                </c:pt>
                <c:pt idx="2541">
                  <c:v>2.7391399999999999</c:v>
                </c:pt>
                <c:pt idx="2542">
                  <c:v>2.7451099999999999</c:v>
                </c:pt>
                <c:pt idx="2543">
                  <c:v>2.7508349999999999</c:v>
                </c:pt>
                <c:pt idx="2544">
                  <c:v>2.8134990000000002</c:v>
                </c:pt>
                <c:pt idx="2545">
                  <c:v>2.8546999999999998</c:v>
                </c:pt>
                <c:pt idx="2546">
                  <c:v>2.881866</c:v>
                </c:pt>
                <c:pt idx="2547">
                  <c:v>2.883775</c:v>
                </c:pt>
                <c:pt idx="2548">
                  <c:v>2.9562580000000001</c:v>
                </c:pt>
                <c:pt idx="2549">
                  <c:v>2.9836589999999998</c:v>
                </c:pt>
                <c:pt idx="2550">
                  <c:v>2.9938889999999998</c:v>
                </c:pt>
                <c:pt idx="2551">
                  <c:v>3.0144519999999999</c:v>
                </c:pt>
                <c:pt idx="2552">
                  <c:v>3.021401</c:v>
                </c:pt>
                <c:pt idx="2553">
                  <c:v>3.0221339999999999</c:v>
                </c:pt>
                <c:pt idx="2554">
                  <c:v>3.0853440000000001</c:v>
                </c:pt>
                <c:pt idx="2555">
                  <c:v>3.0533760000000001</c:v>
                </c:pt>
                <c:pt idx="2556">
                  <c:v>3.087707</c:v>
                </c:pt>
                <c:pt idx="2557">
                  <c:v>3.1474389999999999</c:v>
                </c:pt>
                <c:pt idx="2558">
                  <c:v>3.1993839999999998</c:v>
                </c:pt>
                <c:pt idx="2559">
                  <c:v>3.177835</c:v>
                </c:pt>
                <c:pt idx="2560">
                  <c:v>3.1714090000000001</c:v>
                </c:pt>
                <c:pt idx="2561">
                  <c:v>3.1857679999999999</c:v>
                </c:pt>
                <c:pt idx="2562">
                  <c:v>3.1461980000000001</c:v>
                </c:pt>
                <c:pt idx="2563">
                  <c:v>3.1095670000000002</c:v>
                </c:pt>
                <c:pt idx="2564">
                  <c:v>3.119469</c:v>
                </c:pt>
                <c:pt idx="2565">
                  <c:v>3.065868</c:v>
                </c:pt>
                <c:pt idx="2566">
                  <c:v>3.0586169999999999</c:v>
                </c:pt>
                <c:pt idx="2567">
                  <c:v>3.0479370000000001</c:v>
                </c:pt>
                <c:pt idx="2568">
                  <c:v>3.0262440000000002</c:v>
                </c:pt>
                <c:pt idx="2569">
                  <c:v>3.0054829999999999</c:v>
                </c:pt>
                <c:pt idx="2570">
                  <c:v>3.0173890000000001</c:v>
                </c:pt>
                <c:pt idx="2571">
                  <c:v>3.0630649999999999</c:v>
                </c:pt>
                <c:pt idx="2572">
                  <c:v>3.1554389999999999</c:v>
                </c:pt>
                <c:pt idx="2573">
                  <c:v>3.2056800000000001</c:v>
                </c:pt>
                <c:pt idx="2574">
                  <c:v>3.3271600000000001</c:v>
                </c:pt>
                <c:pt idx="2575">
                  <c:v>3.301434</c:v>
                </c:pt>
                <c:pt idx="2576">
                  <c:v>3.2722799999999999</c:v>
                </c:pt>
                <c:pt idx="2577">
                  <c:v>3.2726039999999998</c:v>
                </c:pt>
                <c:pt idx="2578">
                  <c:v>3.2218429999999998</c:v>
                </c:pt>
                <c:pt idx="2579">
                  <c:v>3.2063899999999999</c:v>
                </c:pt>
                <c:pt idx="2580">
                  <c:v>3.1472099999999998</c:v>
                </c:pt>
                <c:pt idx="2581">
                  <c:v>3.1480489999999999</c:v>
                </c:pt>
                <c:pt idx="2582">
                  <c:v>3.152253</c:v>
                </c:pt>
                <c:pt idx="2583">
                  <c:v>3.179103</c:v>
                </c:pt>
                <c:pt idx="2584">
                  <c:v>3.235357</c:v>
                </c:pt>
                <c:pt idx="2585">
                  <c:v>3.2315459999999998</c:v>
                </c:pt>
                <c:pt idx="2586">
                  <c:v>3.2065630000000001</c:v>
                </c:pt>
                <c:pt idx="2587">
                  <c:v>3.1856249999999999</c:v>
                </c:pt>
                <c:pt idx="2588">
                  <c:v>3.1718519999999999</c:v>
                </c:pt>
                <c:pt idx="2589">
                  <c:v>3.2187790000000001</c:v>
                </c:pt>
                <c:pt idx="2590">
                  <c:v>3.1708789999999998</c:v>
                </c:pt>
                <c:pt idx="2591">
                  <c:v>3.161181</c:v>
                </c:pt>
                <c:pt idx="2592">
                  <c:v>3.2113550000000002</c:v>
                </c:pt>
                <c:pt idx="2593">
                  <c:v>3.2041499999999998</c:v>
                </c:pt>
                <c:pt idx="2594">
                  <c:v>3.2507269999999999</c:v>
                </c:pt>
                <c:pt idx="2595">
                  <c:v>3.2616559999999999</c:v>
                </c:pt>
                <c:pt idx="2596">
                  <c:v>3.2091919999999998</c:v>
                </c:pt>
                <c:pt idx="2597">
                  <c:v>3.2099000000000002</c:v>
                </c:pt>
                <c:pt idx="2598">
                  <c:v>3.1871930000000002</c:v>
                </c:pt>
                <c:pt idx="2599">
                  <c:v>3.1956370000000001</c:v>
                </c:pt>
                <c:pt idx="2600">
                  <c:v>3.153429</c:v>
                </c:pt>
                <c:pt idx="2601">
                  <c:v>3.1069330000000002</c:v>
                </c:pt>
                <c:pt idx="2602">
                  <c:v>3.119602</c:v>
                </c:pt>
                <c:pt idx="2603">
                  <c:v>3.1403289999999999</c:v>
                </c:pt>
                <c:pt idx="2604">
                  <c:v>3.1243189999999998</c:v>
                </c:pt>
                <c:pt idx="2605">
                  <c:v>3.0997490000000001</c:v>
                </c:pt>
                <c:pt idx="2606">
                  <c:v>3.0478580000000002</c:v>
                </c:pt>
                <c:pt idx="2607">
                  <c:v>3.073083</c:v>
                </c:pt>
                <c:pt idx="2608">
                  <c:v>3.0959189999999999</c:v>
                </c:pt>
                <c:pt idx="2609">
                  <c:v>3.0540940000000001</c:v>
                </c:pt>
                <c:pt idx="2610">
                  <c:v>3.0166390000000001</c:v>
                </c:pt>
                <c:pt idx="2611">
                  <c:v>2.9717190000000002</c:v>
                </c:pt>
                <c:pt idx="2612">
                  <c:v>2.991101</c:v>
                </c:pt>
                <c:pt idx="2613">
                  <c:v>2.9146160000000001</c:v>
                </c:pt>
                <c:pt idx="2614">
                  <c:v>2.9555030000000002</c:v>
                </c:pt>
                <c:pt idx="2615">
                  <c:v>2.979196</c:v>
                </c:pt>
                <c:pt idx="2616">
                  <c:v>2.9425159999999999</c:v>
                </c:pt>
                <c:pt idx="2617">
                  <c:v>2.9593020000000001</c:v>
                </c:pt>
                <c:pt idx="2618">
                  <c:v>3.0090110000000001</c:v>
                </c:pt>
                <c:pt idx="2619">
                  <c:v>3.0972390000000001</c:v>
                </c:pt>
                <c:pt idx="2620">
                  <c:v>3.1050840000000002</c:v>
                </c:pt>
                <c:pt idx="2621">
                  <c:v>3.1011890000000002</c:v>
                </c:pt>
                <c:pt idx="2622">
                  <c:v>3.016956</c:v>
                </c:pt>
                <c:pt idx="2623">
                  <c:v>3.003676</c:v>
                </c:pt>
                <c:pt idx="2624">
                  <c:v>2.9655779999999998</c:v>
                </c:pt>
                <c:pt idx="2625">
                  <c:v>3.070862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77-0846-9824-7FB9BD9AA611}"/>
            </c:ext>
          </c:extLst>
        </c:ser>
        <c:ser>
          <c:idx val="1"/>
          <c:order val="1"/>
          <c:tx>
            <c:strRef>
              <c:f>ETTJ!$C$10</c:f>
              <c:strCache>
                <c:ptCount val="1"/>
                <c:pt idx="0">
                  <c:v>Inflação esperada</c:v>
                </c:pt>
              </c:strCache>
            </c:strRef>
          </c:tx>
          <c:spPr>
            <a:ln w="28575" cap="rnd">
              <a:solidFill>
                <a:srgbClr val="00243B"/>
              </a:solidFill>
              <a:round/>
            </a:ln>
            <a:effectLst/>
          </c:spPr>
          <c:marker>
            <c:symbol val="none"/>
          </c:marker>
          <c:cat>
            <c:numRef>
              <c:f>ETTJ!$A$13:$A$2638</c:f>
              <c:numCache>
                <c:formatCode>dd/mm/yy</c:formatCode>
                <c:ptCount val="2626"/>
                <c:pt idx="0">
                  <c:v>40077</c:v>
                </c:pt>
                <c:pt idx="1">
                  <c:v>40078</c:v>
                </c:pt>
                <c:pt idx="2">
                  <c:v>40079</c:v>
                </c:pt>
                <c:pt idx="3">
                  <c:v>40080</c:v>
                </c:pt>
                <c:pt idx="4">
                  <c:v>40081</c:v>
                </c:pt>
                <c:pt idx="5">
                  <c:v>40084</c:v>
                </c:pt>
                <c:pt idx="6">
                  <c:v>40085</c:v>
                </c:pt>
                <c:pt idx="7">
                  <c:v>40086</c:v>
                </c:pt>
                <c:pt idx="8">
                  <c:v>40087</c:v>
                </c:pt>
                <c:pt idx="9">
                  <c:v>40088</c:v>
                </c:pt>
                <c:pt idx="10">
                  <c:v>40091</c:v>
                </c:pt>
                <c:pt idx="11">
                  <c:v>40092</c:v>
                </c:pt>
                <c:pt idx="12">
                  <c:v>40093</c:v>
                </c:pt>
                <c:pt idx="13">
                  <c:v>40094</c:v>
                </c:pt>
                <c:pt idx="14">
                  <c:v>40095</c:v>
                </c:pt>
                <c:pt idx="15">
                  <c:v>40099</c:v>
                </c:pt>
                <c:pt idx="16">
                  <c:v>40100</c:v>
                </c:pt>
                <c:pt idx="17">
                  <c:v>40101</c:v>
                </c:pt>
                <c:pt idx="18">
                  <c:v>40102</c:v>
                </c:pt>
                <c:pt idx="19">
                  <c:v>40105</c:v>
                </c:pt>
                <c:pt idx="20">
                  <c:v>40106</c:v>
                </c:pt>
                <c:pt idx="21">
                  <c:v>40107</c:v>
                </c:pt>
                <c:pt idx="22">
                  <c:v>40108</c:v>
                </c:pt>
                <c:pt idx="23">
                  <c:v>40109</c:v>
                </c:pt>
                <c:pt idx="24">
                  <c:v>40112</c:v>
                </c:pt>
                <c:pt idx="25">
                  <c:v>40113</c:v>
                </c:pt>
                <c:pt idx="26">
                  <c:v>40114</c:v>
                </c:pt>
                <c:pt idx="27">
                  <c:v>40115</c:v>
                </c:pt>
                <c:pt idx="28">
                  <c:v>40116</c:v>
                </c:pt>
                <c:pt idx="29">
                  <c:v>40120</c:v>
                </c:pt>
                <c:pt idx="30">
                  <c:v>40121</c:v>
                </c:pt>
                <c:pt idx="31">
                  <c:v>40122</c:v>
                </c:pt>
                <c:pt idx="32">
                  <c:v>40123</c:v>
                </c:pt>
                <c:pt idx="33">
                  <c:v>40126</c:v>
                </c:pt>
                <c:pt idx="34">
                  <c:v>40127</c:v>
                </c:pt>
                <c:pt idx="35">
                  <c:v>40128</c:v>
                </c:pt>
                <c:pt idx="36">
                  <c:v>40129</c:v>
                </c:pt>
                <c:pt idx="37">
                  <c:v>40130</c:v>
                </c:pt>
                <c:pt idx="38">
                  <c:v>40133</c:v>
                </c:pt>
                <c:pt idx="39">
                  <c:v>40134</c:v>
                </c:pt>
                <c:pt idx="40">
                  <c:v>40135</c:v>
                </c:pt>
                <c:pt idx="41">
                  <c:v>40136</c:v>
                </c:pt>
                <c:pt idx="42">
                  <c:v>40137</c:v>
                </c:pt>
                <c:pt idx="43">
                  <c:v>40140</c:v>
                </c:pt>
                <c:pt idx="44">
                  <c:v>40141</c:v>
                </c:pt>
                <c:pt idx="45">
                  <c:v>40142</c:v>
                </c:pt>
                <c:pt idx="46">
                  <c:v>40143</c:v>
                </c:pt>
                <c:pt idx="47">
                  <c:v>40144</c:v>
                </c:pt>
                <c:pt idx="48">
                  <c:v>40147</c:v>
                </c:pt>
                <c:pt idx="49">
                  <c:v>40148</c:v>
                </c:pt>
                <c:pt idx="50">
                  <c:v>40149</c:v>
                </c:pt>
                <c:pt idx="51">
                  <c:v>40150</c:v>
                </c:pt>
                <c:pt idx="52">
                  <c:v>40151</c:v>
                </c:pt>
                <c:pt idx="53">
                  <c:v>40154</c:v>
                </c:pt>
                <c:pt idx="54">
                  <c:v>40155</c:v>
                </c:pt>
                <c:pt idx="55">
                  <c:v>40156</c:v>
                </c:pt>
                <c:pt idx="56">
                  <c:v>40157</c:v>
                </c:pt>
                <c:pt idx="57">
                  <c:v>40158</c:v>
                </c:pt>
                <c:pt idx="58">
                  <c:v>40161</c:v>
                </c:pt>
                <c:pt idx="59">
                  <c:v>40162</c:v>
                </c:pt>
                <c:pt idx="60">
                  <c:v>40163</c:v>
                </c:pt>
                <c:pt idx="61">
                  <c:v>40164</c:v>
                </c:pt>
                <c:pt idx="62">
                  <c:v>40165</c:v>
                </c:pt>
                <c:pt idx="63">
                  <c:v>40168</c:v>
                </c:pt>
                <c:pt idx="64">
                  <c:v>40169</c:v>
                </c:pt>
                <c:pt idx="65">
                  <c:v>40170</c:v>
                </c:pt>
                <c:pt idx="66">
                  <c:v>40171</c:v>
                </c:pt>
                <c:pt idx="67">
                  <c:v>40175</c:v>
                </c:pt>
                <c:pt idx="68">
                  <c:v>40176</c:v>
                </c:pt>
                <c:pt idx="69">
                  <c:v>40177</c:v>
                </c:pt>
                <c:pt idx="70">
                  <c:v>40178</c:v>
                </c:pt>
                <c:pt idx="71">
                  <c:v>40182</c:v>
                </c:pt>
                <c:pt idx="72">
                  <c:v>40183</c:v>
                </c:pt>
                <c:pt idx="73">
                  <c:v>40184</c:v>
                </c:pt>
                <c:pt idx="74">
                  <c:v>40185</c:v>
                </c:pt>
                <c:pt idx="75">
                  <c:v>40186</c:v>
                </c:pt>
                <c:pt idx="76">
                  <c:v>40189</c:v>
                </c:pt>
                <c:pt idx="77">
                  <c:v>40190</c:v>
                </c:pt>
                <c:pt idx="78">
                  <c:v>40191</c:v>
                </c:pt>
                <c:pt idx="79">
                  <c:v>40192</c:v>
                </c:pt>
                <c:pt idx="80">
                  <c:v>40193</c:v>
                </c:pt>
                <c:pt idx="81">
                  <c:v>40196</c:v>
                </c:pt>
                <c:pt idx="82">
                  <c:v>40197</c:v>
                </c:pt>
                <c:pt idx="83">
                  <c:v>40198</c:v>
                </c:pt>
                <c:pt idx="84">
                  <c:v>40199</c:v>
                </c:pt>
                <c:pt idx="85">
                  <c:v>40200</c:v>
                </c:pt>
                <c:pt idx="86">
                  <c:v>40203</c:v>
                </c:pt>
                <c:pt idx="87">
                  <c:v>40204</c:v>
                </c:pt>
                <c:pt idx="88">
                  <c:v>40205</c:v>
                </c:pt>
                <c:pt idx="89">
                  <c:v>40206</c:v>
                </c:pt>
                <c:pt idx="90">
                  <c:v>40207</c:v>
                </c:pt>
                <c:pt idx="91">
                  <c:v>40210</c:v>
                </c:pt>
                <c:pt idx="92">
                  <c:v>40211</c:v>
                </c:pt>
                <c:pt idx="93">
                  <c:v>40212</c:v>
                </c:pt>
                <c:pt idx="94">
                  <c:v>40213</c:v>
                </c:pt>
                <c:pt idx="95">
                  <c:v>40214</c:v>
                </c:pt>
                <c:pt idx="96">
                  <c:v>40217</c:v>
                </c:pt>
                <c:pt idx="97">
                  <c:v>40218</c:v>
                </c:pt>
                <c:pt idx="98">
                  <c:v>40219</c:v>
                </c:pt>
                <c:pt idx="99">
                  <c:v>40220</c:v>
                </c:pt>
                <c:pt idx="100">
                  <c:v>40221</c:v>
                </c:pt>
                <c:pt idx="101">
                  <c:v>40226</c:v>
                </c:pt>
                <c:pt idx="102">
                  <c:v>40227</c:v>
                </c:pt>
                <c:pt idx="103">
                  <c:v>40228</c:v>
                </c:pt>
                <c:pt idx="104">
                  <c:v>40231</c:v>
                </c:pt>
                <c:pt idx="105">
                  <c:v>40232</c:v>
                </c:pt>
                <c:pt idx="106">
                  <c:v>40233</c:v>
                </c:pt>
                <c:pt idx="107">
                  <c:v>40234</c:v>
                </c:pt>
                <c:pt idx="108">
                  <c:v>40235</c:v>
                </c:pt>
                <c:pt idx="109">
                  <c:v>40238</c:v>
                </c:pt>
                <c:pt idx="110">
                  <c:v>40239</c:v>
                </c:pt>
                <c:pt idx="111">
                  <c:v>40240</c:v>
                </c:pt>
                <c:pt idx="112">
                  <c:v>40241</c:v>
                </c:pt>
                <c:pt idx="113">
                  <c:v>40242</c:v>
                </c:pt>
                <c:pt idx="114">
                  <c:v>40245</c:v>
                </c:pt>
                <c:pt idx="115">
                  <c:v>40246</c:v>
                </c:pt>
                <c:pt idx="116">
                  <c:v>40247</c:v>
                </c:pt>
                <c:pt idx="117">
                  <c:v>40248</c:v>
                </c:pt>
                <c:pt idx="118">
                  <c:v>40249</c:v>
                </c:pt>
                <c:pt idx="119">
                  <c:v>40252</c:v>
                </c:pt>
                <c:pt idx="120">
                  <c:v>40253</c:v>
                </c:pt>
                <c:pt idx="121">
                  <c:v>40254</c:v>
                </c:pt>
                <c:pt idx="122">
                  <c:v>40255</c:v>
                </c:pt>
                <c:pt idx="123">
                  <c:v>40256</c:v>
                </c:pt>
                <c:pt idx="124">
                  <c:v>40259</c:v>
                </c:pt>
                <c:pt idx="125">
                  <c:v>40260</c:v>
                </c:pt>
                <c:pt idx="126">
                  <c:v>40261</c:v>
                </c:pt>
                <c:pt idx="127">
                  <c:v>40262</c:v>
                </c:pt>
                <c:pt idx="128">
                  <c:v>40263</c:v>
                </c:pt>
                <c:pt idx="129">
                  <c:v>40266</c:v>
                </c:pt>
                <c:pt idx="130">
                  <c:v>40267</c:v>
                </c:pt>
                <c:pt idx="131">
                  <c:v>40268</c:v>
                </c:pt>
                <c:pt idx="132">
                  <c:v>40269</c:v>
                </c:pt>
                <c:pt idx="133">
                  <c:v>40273</c:v>
                </c:pt>
                <c:pt idx="134">
                  <c:v>40274</c:v>
                </c:pt>
                <c:pt idx="135">
                  <c:v>40275</c:v>
                </c:pt>
                <c:pt idx="136">
                  <c:v>40276</c:v>
                </c:pt>
                <c:pt idx="137">
                  <c:v>40277</c:v>
                </c:pt>
                <c:pt idx="138">
                  <c:v>40280</c:v>
                </c:pt>
                <c:pt idx="139">
                  <c:v>40281</c:v>
                </c:pt>
                <c:pt idx="140">
                  <c:v>40282</c:v>
                </c:pt>
                <c:pt idx="141">
                  <c:v>40283</c:v>
                </c:pt>
                <c:pt idx="142">
                  <c:v>40284</c:v>
                </c:pt>
                <c:pt idx="143">
                  <c:v>40287</c:v>
                </c:pt>
                <c:pt idx="144">
                  <c:v>40288</c:v>
                </c:pt>
                <c:pt idx="145">
                  <c:v>40290</c:v>
                </c:pt>
                <c:pt idx="146">
                  <c:v>40291</c:v>
                </c:pt>
                <c:pt idx="147">
                  <c:v>40294</c:v>
                </c:pt>
                <c:pt idx="148">
                  <c:v>40295</c:v>
                </c:pt>
                <c:pt idx="149">
                  <c:v>40296</c:v>
                </c:pt>
                <c:pt idx="150">
                  <c:v>40297</c:v>
                </c:pt>
                <c:pt idx="151">
                  <c:v>40298</c:v>
                </c:pt>
                <c:pt idx="152">
                  <c:v>40301</c:v>
                </c:pt>
                <c:pt idx="153">
                  <c:v>40302</c:v>
                </c:pt>
                <c:pt idx="154">
                  <c:v>40303</c:v>
                </c:pt>
                <c:pt idx="155">
                  <c:v>40304</c:v>
                </c:pt>
                <c:pt idx="156">
                  <c:v>40305</c:v>
                </c:pt>
                <c:pt idx="157">
                  <c:v>40308</c:v>
                </c:pt>
                <c:pt idx="158">
                  <c:v>40309</c:v>
                </c:pt>
                <c:pt idx="159">
                  <c:v>40310</c:v>
                </c:pt>
                <c:pt idx="160">
                  <c:v>40311</c:v>
                </c:pt>
                <c:pt idx="161">
                  <c:v>40312</c:v>
                </c:pt>
                <c:pt idx="162">
                  <c:v>40315</c:v>
                </c:pt>
                <c:pt idx="163">
                  <c:v>40316</c:v>
                </c:pt>
                <c:pt idx="164">
                  <c:v>40317</c:v>
                </c:pt>
                <c:pt idx="165">
                  <c:v>40318</c:v>
                </c:pt>
                <c:pt idx="166">
                  <c:v>40319</c:v>
                </c:pt>
                <c:pt idx="167">
                  <c:v>40322</c:v>
                </c:pt>
                <c:pt idx="168">
                  <c:v>40323</c:v>
                </c:pt>
                <c:pt idx="169">
                  <c:v>40324</c:v>
                </c:pt>
                <c:pt idx="170">
                  <c:v>40325</c:v>
                </c:pt>
                <c:pt idx="171">
                  <c:v>40326</c:v>
                </c:pt>
                <c:pt idx="172">
                  <c:v>40329</c:v>
                </c:pt>
                <c:pt idx="173">
                  <c:v>40330</c:v>
                </c:pt>
                <c:pt idx="174">
                  <c:v>40331</c:v>
                </c:pt>
                <c:pt idx="175">
                  <c:v>40333</c:v>
                </c:pt>
                <c:pt idx="176">
                  <c:v>40336</c:v>
                </c:pt>
                <c:pt idx="177">
                  <c:v>40337</c:v>
                </c:pt>
                <c:pt idx="178">
                  <c:v>40338</c:v>
                </c:pt>
                <c:pt idx="179">
                  <c:v>40339</c:v>
                </c:pt>
                <c:pt idx="180">
                  <c:v>40340</c:v>
                </c:pt>
                <c:pt idx="181">
                  <c:v>40343</c:v>
                </c:pt>
                <c:pt idx="182">
                  <c:v>40344</c:v>
                </c:pt>
                <c:pt idx="183">
                  <c:v>40345</c:v>
                </c:pt>
                <c:pt idx="184">
                  <c:v>40346</c:v>
                </c:pt>
                <c:pt idx="185">
                  <c:v>40347</c:v>
                </c:pt>
                <c:pt idx="186">
                  <c:v>40350</c:v>
                </c:pt>
                <c:pt idx="187">
                  <c:v>40351</c:v>
                </c:pt>
                <c:pt idx="188">
                  <c:v>40352</c:v>
                </c:pt>
                <c:pt idx="189">
                  <c:v>40353</c:v>
                </c:pt>
                <c:pt idx="190">
                  <c:v>40354</c:v>
                </c:pt>
                <c:pt idx="191">
                  <c:v>40357</c:v>
                </c:pt>
                <c:pt idx="192">
                  <c:v>40358</c:v>
                </c:pt>
                <c:pt idx="193">
                  <c:v>40359</c:v>
                </c:pt>
                <c:pt idx="194">
                  <c:v>40360</c:v>
                </c:pt>
                <c:pt idx="195">
                  <c:v>40361</c:v>
                </c:pt>
                <c:pt idx="196">
                  <c:v>40364</c:v>
                </c:pt>
                <c:pt idx="197">
                  <c:v>40365</c:v>
                </c:pt>
                <c:pt idx="198">
                  <c:v>40366</c:v>
                </c:pt>
                <c:pt idx="199">
                  <c:v>40367</c:v>
                </c:pt>
                <c:pt idx="200">
                  <c:v>40368</c:v>
                </c:pt>
                <c:pt idx="201">
                  <c:v>40371</c:v>
                </c:pt>
                <c:pt idx="202">
                  <c:v>40372</c:v>
                </c:pt>
                <c:pt idx="203">
                  <c:v>40373</c:v>
                </c:pt>
                <c:pt idx="204">
                  <c:v>40374</c:v>
                </c:pt>
                <c:pt idx="205">
                  <c:v>40375</c:v>
                </c:pt>
                <c:pt idx="206">
                  <c:v>40378</c:v>
                </c:pt>
                <c:pt idx="207">
                  <c:v>40379</c:v>
                </c:pt>
                <c:pt idx="208">
                  <c:v>40380</c:v>
                </c:pt>
                <c:pt idx="209">
                  <c:v>40381</c:v>
                </c:pt>
                <c:pt idx="210">
                  <c:v>40382</c:v>
                </c:pt>
                <c:pt idx="211">
                  <c:v>40385</c:v>
                </c:pt>
                <c:pt idx="212">
                  <c:v>40386</c:v>
                </c:pt>
                <c:pt idx="213">
                  <c:v>40387</c:v>
                </c:pt>
                <c:pt idx="214">
                  <c:v>40388</c:v>
                </c:pt>
                <c:pt idx="215">
                  <c:v>40389</c:v>
                </c:pt>
                <c:pt idx="216">
                  <c:v>40392</c:v>
                </c:pt>
                <c:pt idx="217">
                  <c:v>40393</c:v>
                </c:pt>
                <c:pt idx="218">
                  <c:v>40394</c:v>
                </c:pt>
                <c:pt idx="219">
                  <c:v>40395</c:v>
                </c:pt>
                <c:pt idx="220">
                  <c:v>40396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40406</c:v>
                </c:pt>
                <c:pt idx="227">
                  <c:v>40407</c:v>
                </c:pt>
                <c:pt idx="228">
                  <c:v>40408</c:v>
                </c:pt>
                <c:pt idx="229">
                  <c:v>40409</c:v>
                </c:pt>
                <c:pt idx="230">
                  <c:v>40410</c:v>
                </c:pt>
                <c:pt idx="231">
                  <c:v>40413</c:v>
                </c:pt>
                <c:pt idx="232">
                  <c:v>40414</c:v>
                </c:pt>
                <c:pt idx="233">
                  <c:v>40415</c:v>
                </c:pt>
                <c:pt idx="234">
                  <c:v>40416</c:v>
                </c:pt>
                <c:pt idx="235">
                  <c:v>40417</c:v>
                </c:pt>
                <c:pt idx="236">
                  <c:v>40420</c:v>
                </c:pt>
                <c:pt idx="237">
                  <c:v>40421</c:v>
                </c:pt>
                <c:pt idx="238">
                  <c:v>40422</c:v>
                </c:pt>
                <c:pt idx="239">
                  <c:v>40423</c:v>
                </c:pt>
                <c:pt idx="240">
                  <c:v>40424</c:v>
                </c:pt>
                <c:pt idx="241">
                  <c:v>40427</c:v>
                </c:pt>
                <c:pt idx="242">
                  <c:v>40429</c:v>
                </c:pt>
                <c:pt idx="243">
                  <c:v>40430</c:v>
                </c:pt>
                <c:pt idx="244">
                  <c:v>40431</c:v>
                </c:pt>
                <c:pt idx="245">
                  <c:v>40434</c:v>
                </c:pt>
                <c:pt idx="246">
                  <c:v>40435</c:v>
                </c:pt>
                <c:pt idx="247">
                  <c:v>40436</c:v>
                </c:pt>
                <c:pt idx="248">
                  <c:v>40437</c:v>
                </c:pt>
                <c:pt idx="249">
                  <c:v>40438</c:v>
                </c:pt>
                <c:pt idx="250">
                  <c:v>40441</c:v>
                </c:pt>
                <c:pt idx="251">
                  <c:v>40442</c:v>
                </c:pt>
                <c:pt idx="252">
                  <c:v>40443</c:v>
                </c:pt>
                <c:pt idx="253">
                  <c:v>40444</c:v>
                </c:pt>
                <c:pt idx="254">
                  <c:v>40445</c:v>
                </c:pt>
                <c:pt idx="255">
                  <c:v>40448</c:v>
                </c:pt>
                <c:pt idx="256">
                  <c:v>40449</c:v>
                </c:pt>
                <c:pt idx="257">
                  <c:v>40450</c:v>
                </c:pt>
                <c:pt idx="258">
                  <c:v>40451</c:v>
                </c:pt>
                <c:pt idx="259">
                  <c:v>40452</c:v>
                </c:pt>
                <c:pt idx="260">
                  <c:v>40455</c:v>
                </c:pt>
                <c:pt idx="261">
                  <c:v>40456</c:v>
                </c:pt>
                <c:pt idx="262">
                  <c:v>40457</c:v>
                </c:pt>
                <c:pt idx="263">
                  <c:v>40458</c:v>
                </c:pt>
                <c:pt idx="264">
                  <c:v>40459</c:v>
                </c:pt>
                <c:pt idx="265">
                  <c:v>40462</c:v>
                </c:pt>
                <c:pt idx="266">
                  <c:v>40464</c:v>
                </c:pt>
                <c:pt idx="267">
                  <c:v>40465</c:v>
                </c:pt>
                <c:pt idx="268">
                  <c:v>40466</c:v>
                </c:pt>
                <c:pt idx="269">
                  <c:v>40469</c:v>
                </c:pt>
                <c:pt idx="270">
                  <c:v>40470</c:v>
                </c:pt>
                <c:pt idx="271">
                  <c:v>40471</c:v>
                </c:pt>
                <c:pt idx="272">
                  <c:v>40472</c:v>
                </c:pt>
                <c:pt idx="273">
                  <c:v>40473</c:v>
                </c:pt>
                <c:pt idx="274">
                  <c:v>40476</c:v>
                </c:pt>
                <c:pt idx="275">
                  <c:v>40477</c:v>
                </c:pt>
                <c:pt idx="276">
                  <c:v>40478</c:v>
                </c:pt>
                <c:pt idx="277">
                  <c:v>40479</c:v>
                </c:pt>
                <c:pt idx="278">
                  <c:v>40480</c:v>
                </c:pt>
                <c:pt idx="279">
                  <c:v>40483</c:v>
                </c:pt>
                <c:pt idx="280">
                  <c:v>40485</c:v>
                </c:pt>
                <c:pt idx="281">
                  <c:v>40486</c:v>
                </c:pt>
                <c:pt idx="282">
                  <c:v>40487</c:v>
                </c:pt>
                <c:pt idx="283">
                  <c:v>40490</c:v>
                </c:pt>
                <c:pt idx="284">
                  <c:v>40491</c:v>
                </c:pt>
                <c:pt idx="285">
                  <c:v>40492</c:v>
                </c:pt>
                <c:pt idx="286">
                  <c:v>40493</c:v>
                </c:pt>
                <c:pt idx="287">
                  <c:v>40494</c:v>
                </c:pt>
                <c:pt idx="288">
                  <c:v>40498</c:v>
                </c:pt>
                <c:pt idx="289">
                  <c:v>40499</c:v>
                </c:pt>
                <c:pt idx="290">
                  <c:v>40500</c:v>
                </c:pt>
                <c:pt idx="291">
                  <c:v>40501</c:v>
                </c:pt>
                <c:pt idx="292">
                  <c:v>40504</c:v>
                </c:pt>
                <c:pt idx="293">
                  <c:v>40505</c:v>
                </c:pt>
                <c:pt idx="294">
                  <c:v>40506</c:v>
                </c:pt>
                <c:pt idx="295">
                  <c:v>40507</c:v>
                </c:pt>
                <c:pt idx="296">
                  <c:v>40508</c:v>
                </c:pt>
                <c:pt idx="297">
                  <c:v>40511</c:v>
                </c:pt>
                <c:pt idx="298">
                  <c:v>40512</c:v>
                </c:pt>
                <c:pt idx="299">
                  <c:v>40513</c:v>
                </c:pt>
                <c:pt idx="300">
                  <c:v>40514</c:v>
                </c:pt>
                <c:pt idx="301">
                  <c:v>40515</c:v>
                </c:pt>
                <c:pt idx="302">
                  <c:v>40518</c:v>
                </c:pt>
                <c:pt idx="303">
                  <c:v>40519</c:v>
                </c:pt>
                <c:pt idx="304">
                  <c:v>40520</c:v>
                </c:pt>
                <c:pt idx="305">
                  <c:v>40521</c:v>
                </c:pt>
                <c:pt idx="306">
                  <c:v>40522</c:v>
                </c:pt>
                <c:pt idx="307">
                  <c:v>40525</c:v>
                </c:pt>
                <c:pt idx="308">
                  <c:v>40526</c:v>
                </c:pt>
                <c:pt idx="309">
                  <c:v>40527</c:v>
                </c:pt>
                <c:pt idx="310">
                  <c:v>40528</c:v>
                </c:pt>
                <c:pt idx="311">
                  <c:v>40529</c:v>
                </c:pt>
                <c:pt idx="312">
                  <c:v>40532</c:v>
                </c:pt>
                <c:pt idx="313">
                  <c:v>40533</c:v>
                </c:pt>
                <c:pt idx="314">
                  <c:v>40534</c:v>
                </c:pt>
                <c:pt idx="315">
                  <c:v>40535</c:v>
                </c:pt>
                <c:pt idx="316">
                  <c:v>40536</c:v>
                </c:pt>
                <c:pt idx="317">
                  <c:v>40539</c:v>
                </c:pt>
                <c:pt idx="318">
                  <c:v>40540</c:v>
                </c:pt>
                <c:pt idx="319">
                  <c:v>40541</c:v>
                </c:pt>
                <c:pt idx="320">
                  <c:v>40542</c:v>
                </c:pt>
                <c:pt idx="321">
                  <c:v>40543</c:v>
                </c:pt>
                <c:pt idx="322">
                  <c:v>40546</c:v>
                </c:pt>
                <c:pt idx="323">
                  <c:v>40547</c:v>
                </c:pt>
                <c:pt idx="324">
                  <c:v>40548</c:v>
                </c:pt>
                <c:pt idx="325">
                  <c:v>40549</c:v>
                </c:pt>
                <c:pt idx="326">
                  <c:v>40550</c:v>
                </c:pt>
                <c:pt idx="327">
                  <c:v>40553</c:v>
                </c:pt>
                <c:pt idx="328">
                  <c:v>40554</c:v>
                </c:pt>
                <c:pt idx="329">
                  <c:v>40555</c:v>
                </c:pt>
                <c:pt idx="330">
                  <c:v>40556</c:v>
                </c:pt>
                <c:pt idx="331">
                  <c:v>40557</c:v>
                </c:pt>
                <c:pt idx="332">
                  <c:v>40560</c:v>
                </c:pt>
                <c:pt idx="333">
                  <c:v>40561</c:v>
                </c:pt>
                <c:pt idx="334">
                  <c:v>40562</c:v>
                </c:pt>
                <c:pt idx="335">
                  <c:v>40563</c:v>
                </c:pt>
                <c:pt idx="336">
                  <c:v>40564</c:v>
                </c:pt>
                <c:pt idx="337">
                  <c:v>40567</c:v>
                </c:pt>
                <c:pt idx="338">
                  <c:v>40568</c:v>
                </c:pt>
                <c:pt idx="339">
                  <c:v>40569</c:v>
                </c:pt>
                <c:pt idx="340">
                  <c:v>40570</c:v>
                </c:pt>
                <c:pt idx="341">
                  <c:v>40571</c:v>
                </c:pt>
                <c:pt idx="342">
                  <c:v>40574</c:v>
                </c:pt>
                <c:pt idx="343">
                  <c:v>40575</c:v>
                </c:pt>
                <c:pt idx="344">
                  <c:v>40576</c:v>
                </c:pt>
                <c:pt idx="345">
                  <c:v>40577</c:v>
                </c:pt>
                <c:pt idx="346">
                  <c:v>40578</c:v>
                </c:pt>
                <c:pt idx="347">
                  <c:v>40581</c:v>
                </c:pt>
                <c:pt idx="348">
                  <c:v>40582</c:v>
                </c:pt>
                <c:pt idx="349">
                  <c:v>40583</c:v>
                </c:pt>
                <c:pt idx="350">
                  <c:v>40584</c:v>
                </c:pt>
                <c:pt idx="351">
                  <c:v>40585</c:v>
                </c:pt>
                <c:pt idx="352">
                  <c:v>40588</c:v>
                </c:pt>
                <c:pt idx="353">
                  <c:v>40589</c:v>
                </c:pt>
                <c:pt idx="354">
                  <c:v>40590</c:v>
                </c:pt>
                <c:pt idx="355">
                  <c:v>40591</c:v>
                </c:pt>
                <c:pt idx="356">
                  <c:v>40592</c:v>
                </c:pt>
                <c:pt idx="357">
                  <c:v>40595</c:v>
                </c:pt>
                <c:pt idx="358">
                  <c:v>40596</c:v>
                </c:pt>
                <c:pt idx="359">
                  <c:v>40597</c:v>
                </c:pt>
                <c:pt idx="360">
                  <c:v>40598</c:v>
                </c:pt>
                <c:pt idx="361">
                  <c:v>40599</c:v>
                </c:pt>
                <c:pt idx="362">
                  <c:v>40602</c:v>
                </c:pt>
                <c:pt idx="363">
                  <c:v>40603</c:v>
                </c:pt>
                <c:pt idx="364">
                  <c:v>40604</c:v>
                </c:pt>
                <c:pt idx="365">
                  <c:v>40605</c:v>
                </c:pt>
                <c:pt idx="366">
                  <c:v>40606</c:v>
                </c:pt>
                <c:pt idx="367">
                  <c:v>40611</c:v>
                </c:pt>
                <c:pt idx="368">
                  <c:v>40612</c:v>
                </c:pt>
                <c:pt idx="369">
                  <c:v>40613</c:v>
                </c:pt>
                <c:pt idx="370">
                  <c:v>40616</c:v>
                </c:pt>
                <c:pt idx="371">
                  <c:v>40617</c:v>
                </c:pt>
                <c:pt idx="372">
                  <c:v>40618</c:v>
                </c:pt>
                <c:pt idx="373">
                  <c:v>40619</c:v>
                </c:pt>
                <c:pt idx="374">
                  <c:v>40620</c:v>
                </c:pt>
                <c:pt idx="375">
                  <c:v>40623</c:v>
                </c:pt>
                <c:pt idx="376">
                  <c:v>40624</c:v>
                </c:pt>
                <c:pt idx="377">
                  <c:v>40625</c:v>
                </c:pt>
                <c:pt idx="378">
                  <c:v>40626</c:v>
                </c:pt>
                <c:pt idx="379">
                  <c:v>40627</c:v>
                </c:pt>
                <c:pt idx="380">
                  <c:v>40630</c:v>
                </c:pt>
                <c:pt idx="381">
                  <c:v>40631</c:v>
                </c:pt>
                <c:pt idx="382">
                  <c:v>40632</c:v>
                </c:pt>
                <c:pt idx="383">
                  <c:v>40633</c:v>
                </c:pt>
                <c:pt idx="384">
                  <c:v>40634</c:v>
                </c:pt>
                <c:pt idx="385">
                  <c:v>40637</c:v>
                </c:pt>
                <c:pt idx="386">
                  <c:v>40638</c:v>
                </c:pt>
                <c:pt idx="387">
                  <c:v>40639</c:v>
                </c:pt>
                <c:pt idx="388">
                  <c:v>40640</c:v>
                </c:pt>
                <c:pt idx="389">
                  <c:v>40641</c:v>
                </c:pt>
                <c:pt idx="390">
                  <c:v>40644</c:v>
                </c:pt>
                <c:pt idx="391">
                  <c:v>40645</c:v>
                </c:pt>
                <c:pt idx="392">
                  <c:v>40646</c:v>
                </c:pt>
                <c:pt idx="393">
                  <c:v>40647</c:v>
                </c:pt>
                <c:pt idx="394">
                  <c:v>40648</c:v>
                </c:pt>
                <c:pt idx="395">
                  <c:v>40651</c:v>
                </c:pt>
                <c:pt idx="396">
                  <c:v>40652</c:v>
                </c:pt>
                <c:pt idx="397">
                  <c:v>40653</c:v>
                </c:pt>
                <c:pt idx="398">
                  <c:v>40658</c:v>
                </c:pt>
                <c:pt idx="399">
                  <c:v>40659</c:v>
                </c:pt>
                <c:pt idx="400">
                  <c:v>40660</c:v>
                </c:pt>
                <c:pt idx="401">
                  <c:v>40661</c:v>
                </c:pt>
                <c:pt idx="402">
                  <c:v>40662</c:v>
                </c:pt>
                <c:pt idx="403">
                  <c:v>40665</c:v>
                </c:pt>
                <c:pt idx="404">
                  <c:v>40666</c:v>
                </c:pt>
                <c:pt idx="405">
                  <c:v>40667</c:v>
                </c:pt>
                <c:pt idx="406">
                  <c:v>40668</c:v>
                </c:pt>
                <c:pt idx="407">
                  <c:v>40669</c:v>
                </c:pt>
                <c:pt idx="408">
                  <c:v>40672</c:v>
                </c:pt>
                <c:pt idx="409">
                  <c:v>40673</c:v>
                </c:pt>
                <c:pt idx="410">
                  <c:v>40674</c:v>
                </c:pt>
                <c:pt idx="411">
                  <c:v>40675</c:v>
                </c:pt>
                <c:pt idx="412">
                  <c:v>40676</c:v>
                </c:pt>
                <c:pt idx="413">
                  <c:v>40679</c:v>
                </c:pt>
                <c:pt idx="414">
                  <c:v>40680</c:v>
                </c:pt>
                <c:pt idx="415">
                  <c:v>40681</c:v>
                </c:pt>
                <c:pt idx="416">
                  <c:v>40682</c:v>
                </c:pt>
                <c:pt idx="417">
                  <c:v>40683</c:v>
                </c:pt>
                <c:pt idx="418">
                  <c:v>40686</c:v>
                </c:pt>
                <c:pt idx="419">
                  <c:v>40687</c:v>
                </c:pt>
                <c:pt idx="420">
                  <c:v>40688</c:v>
                </c:pt>
                <c:pt idx="421">
                  <c:v>40689</c:v>
                </c:pt>
                <c:pt idx="422">
                  <c:v>40690</c:v>
                </c:pt>
                <c:pt idx="423">
                  <c:v>40693</c:v>
                </c:pt>
                <c:pt idx="424">
                  <c:v>40694</c:v>
                </c:pt>
                <c:pt idx="425">
                  <c:v>40695</c:v>
                </c:pt>
                <c:pt idx="426">
                  <c:v>40696</c:v>
                </c:pt>
                <c:pt idx="427">
                  <c:v>40697</c:v>
                </c:pt>
                <c:pt idx="428">
                  <c:v>40700</c:v>
                </c:pt>
                <c:pt idx="429">
                  <c:v>40701</c:v>
                </c:pt>
                <c:pt idx="430">
                  <c:v>40702</c:v>
                </c:pt>
                <c:pt idx="431">
                  <c:v>40703</c:v>
                </c:pt>
                <c:pt idx="432">
                  <c:v>40704</c:v>
                </c:pt>
                <c:pt idx="433">
                  <c:v>40707</c:v>
                </c:pt>
                <c:pt idx="434">
                  <c:v>40708</c:v>
                </c:pt>
                <c:pt idx="435">
                  <c:v>40709</c:v>
                </c:pt>
                <c:pt idx="436">
                  <c:v>40710</c:v>
                </c:pt>
                <c:pt idx="437">
                  <c:v>40711</c:v>
                </c:pt>
                <c:pt idx="438">
                  <c:v>40714</c:v>
                </c:pt>
                <c:pt idx="439">
                  <c:v>40715</c:v>
                </c:pt>
                <c:pt idx="440">
                  <c:v>40716</c:v>
                </c:pt>
                <c:pt idx="441">
                  <c:v>40718</c:v>
                </c:pt>
                <c:pt idx="442">
                  <c:v>40721</c:v>
                </c:pt>
                <c:pt idx="443">
                  <c:v>40722</c:v>
                </c:pt>
                <c:pt idx="444">
                  <c:v>40723</c:v>
                </c:pt>
                <c:pt idx="445">
                  <c:v>40724</c:v>
                </c:pt>
                <c:pt idx="446">
                  <c:v>40725</c:v>
                </c:pt>
                <c:pt idx="447">
                  <c:v>40728</c:v>
                </c:pt>
                <c:pt idx="448">
                  <c:v>40729</c:v>
                </c:pt>
                <c:pt idx="449">
                  <c:v>40730</c:v>
                </c:pt>
                <c:pt idx="450">
                  <c:v>40731</c:v>
                </c:pt>
                <c:pt idx="451">
                  <c:v>40732</c:v>
                </c:pt>
                <c:pt idx="452">
                  <c:v>40735</c:v>
                </c:pt>
                <c:pt idx="453">
                  <c:v>40736</c:v>
                </c:pt>
                <c:pt idx="454">
                  <c:v>40737</c:v>
                </c:pt>
                <c:pt idx="455">
                  <c:v>40738</c:v>
                </c:pt>
                <c:pt idx="456">
                  <c:v>40739</c:v>
                </c:pt>
                <c:pt idx="457">
                  <c:v>40742</c:v>
                </c:pt>
                <c:pt idx="458">
                  <c:v>40743</c:v>
                </c:pt>
                <c:pt idx="459">
                  <c:v>40744</c:v>
                </c:pt>
                <c:pt idx="460">
                  <c:v>40745</c:v>
                </c:pt>
                <c:pt idx="461">
                  <c:v>40746</c:v>
                </c:pt>
                <c:pt idx="462">
                  <c:v>40749</c:v>
                </c:pt>
                <c:pt idx="463">
                  <c:v>40750</c:v>
                </c:pt>
                <c:pt idx="464">
                  <c:v>40751</c:v>
                </c:pt>
                <c:pt idx="465">
                  <c:v>40752</c:v>
                </c:pt>
                <c:pt idx="466">
                  <c:v>40753</c:v>
                </c:pt>
                <c:pt idx="467">
                  <c:v>40756</c:v>
                </c:pt>
                <c:pt idx="468">
                  <c:v>40757</c:v>
                </c:pt>
                <c:pt idx="469">
                  <c:v>40758</c:v>
                </c:pt>
                <c:pt idx="470">
                  <c:v>40759</c:v>
                </c:pt>
                <c:pt idx="471">
                  <c:v>40760</c:v>
                </c:pt>
                <c:pt idx="472">
                  <c:v>40763</c:v>
                </c:pt>
                <c:pt idx="473">
                  <c:v>40764</c:v>
                </c:pt>
                <c:pt idx="474">
                  <c:v>40765</c:v>
                </c:pt>
                <c:pt idx="475">
                  <c:v>40766</c:v>
                </c:pt>
                <c:pt idx="476">
                  <c:v>40767</c:v>
                </c:pt>
                <c:pt idx="477">
                  <c:v>40770</c:v>
                </c:pt>
                <c:pt idx="478">
                  <c:v>40771</c:v>
                </c:pt>
                <c:pt idx="479">
                  <c:v>40772</c:v>
                </c:pt>
                <c:pt idx="480">
                  <c:v>40773</c:v>
                </c:pt>
                <c:pt idx="481">
                  <c:v>40774</c:v>
                </c:pt>
                <c:pt idx="482">
                  <c:v>40777</c:v>
                </c:pt>
                <c:pt idx="483">
                  <c:v>40778</c:v>
                </c:pt>
                <c:pt idx="484">
                  <c:v>40779</c:v>
                </c:pt>
                <c:pt idx="485">
                  <c:v>40780</c:v>
                </c:pt>
                <c:pt idx="486">
                  <c:v>40781</c:v>
                </c:pt>
                <c:pt idx="487">
                  <c:v>40784</c:v>
                </c:pt>
                <c:pt idx="488">
                  <c:v>40785</c:v>
                </c:pt>
                <c:pt idx="489">
                  <c:v>40786</c:v>
                </c:pt>
                <c:pt idx="490">
                  <c:v>40787</c:v>
                </c:pt>
                <c:pt idx="491">
                  <c:v>40788</c:v>
                </c:pt>
                <c:pt idx="492">
                  <c:v>40791</c:v>
                </c:pt>
                <c:pt idx="493">
                  <c:v>40792</c:v>
                </c:pt>
                <c:pt idx="494">
                  <c:v>40794</c:v>
                </c:pt>
                <c:pt idx="495">
                  <c:v>40795</c:v>
                </c:pt>
                <c:pt idx="496">
                  <c:v>40798</c:v>
                </c:pt>
                <c:pt idx="497">
                  <c:v>40799</c:v>
                </c:pt>
                <c:pt idx="498">
                  <c:v>40800</c:v>
                </c:pt>
                <c:pt idx="499">
                  <c:v>40801</c:v>
                </c:pt>
                <c:pt idx="500">
                  <c:v>40802</c:v>
                </c:pt>
                <c:pt idx="501">
                  <c:v>40805</c:v>
                </c:pt>
                <c:pt idx="502">
                  <c:v>40806</c:v>
                </c:pt>
                <c:pt idx="503">
                  <c:v>40807</c:v>
                </c:pt>
                <c:pt idx="504">
                  <c:v>40808</c:v>
                </c:pt>
                <c:pt idx="505">
                  <c:v>40809</c:v>
                </c:pt>
                <c:pt idx="506">
                  <c:v>40812</c:v>
                </c:pt>
                <c:pt idx="507">
                  <c:v>40813</c:v>
                </c:pt>
                <c:pt idx="508">
                  <c:v>40814</c:v>
                </c:pt>
                <c:pt idx="509">
                  <c:v>40815</c:v>
                </c:pt>
                <c:pt idx="510">
                  <c:v>40816</c:v>
                </c:pt>
                <c:pt idx="511">
                  <c:v>40819</c:v>
                </c:pt>
                <c:pt idx="512">
                  <c:v>40820</c:v>
                </c:pt>
                <c:pt idx="513">
                  <c:v>40821</c:v>
                </c:pt>
                <c:pt idx="514">
                  <c:v>40822</c:v>
                </c:pt>
                <c:pt idx="515">
                  <c:v>40823</c:v>
                </c:pt>
                <c:pt idx="516">
                  <c:v>40826</c:v>
                </c:pt>
                <c:pt idx="517">
                  <c:v>40827</c:v>
                </c:pt>
                <c:pt idx="518">
                  <c:v>40829</c:v>
                </c:pt>
                <c:pt idx="519">
                  <c:v>40830</c:v>
                </c:pt>
                <c:pt idx="520">
                  <c:v>40833</c:v>
                </c:pt>
                <c:pt idx="521">
                  <c:v>40834</c:v>
                </c:pt>
                <c:pt idx="522">
                  <c:v>40835</c:v>
                </c:pt>
                <c:pt idx="523">
                  <c:v>40836</c:v>
                </c:pt>
                <c:pt idx="524">
                  <c:v>40837</c:v>
                </c:pt>
                <c:pt idx="525">
                  <c:v>40840</c:v>
                </c:pt>
                <c:pt idx="526">
                  <c:v>40841</c:v>
                </c:pt>
                <c:pt idx="527">
                  <c:v>40842</c:v>
                </c:pt>
                <c:pt idx="528">
                  <c:v>40843</c:v>
                </c:pt>
                <c:pt idx="529">
                  <c:v>40844</c:v>
                </c:pt>
                <c:pt idx="530">
                  <c:v>40847</c:v>
                </c:pt>
                <c:pt idx="531">
                  <c:v>40848</c:v>
                </c:pt>
                <c:pt idx="532">
                  <c:v>40850</c:v>
                </c:pt>
                <c:pt idx="533">
                  <c:v>40851</c:v>
                </c:pt>
                <c:pt idx="534">
                  <c:v>40854</c:v>
                </c:pt>
                <c:pt idx="535">
                  <c:v>40855</c:v>
                </c:pt>
                <c:pt idx="536">
                  <c:v>40856</c:v>
                </c:pt>
                <c:pt idx="537">
                  <c:v>40857</c:v>
                </c:pt>
                <c:pt idx="538">
                  <c:v>40858</c:v>
                </c:pt>
                <c:pt idx="539">
                  <c:v>40861</c:v>
                </c:pt>
                <c:pt idx="540">
                  <c:v>40863</c:v>
                </c:pt>
                <c:pt idx="541">
                  <c:v>40864</c:v>
                </c:pt>
                <c:pt idx="542">
                  <c:v>40865</c:v>
                </c:pt>
                <c:pt idx="543">
                  <c:v>40868</c:v>
                </c:pt>
                <c:pt idx="544">
                  <c:v>40869</c:v>
                </c:pt>
                <c:pt idx="545">
                  <c:v>40870</c:v>
                </c:pt>
                <c:pt idx="546">
                  <c:v>40871</c:v>
                </c:pt>
                <c:pt idx="547">
                  <c:v>40872</c:v>
                </c:pt>
                <c:pt idx="548">
                  <c:v>40875</c:v>
                </c:pt>
                <c:pt idx="549">
                  <c:v>40876</c:v>
                </c:pt>
                <c:pt idx="550">
                  <c:v>40877</c:v>
                </c:pt>
                <c:pt idx="551">
                  <c:v>40878</c:v>
                </c:pt>
                <c:pt idx="552">
                  <c:v>40879</c:v>
                </c:pt>
                <c:pt idx="553">
                  <c:v>40882</c:v>
                </c:pt>
                <c:pt idx="554">
                  <c:v>40883</c:v>
                </c:pt>
                <c:pt idx="555">
                  <c:v>40884</c:v>
                </c:pt>
                <c:pt idx="556">
                  <c:v>40885</c:v>
                </c:pt>
                <c:pt idx="557">
                  <c:v>40886</c:v>
                </c:pt>
                <c:pt idx="558">
                  <c:v>40889</c:v>
                </c:pt>
                <c:pt idx="559">
                  <c:v>40890</c:v>
                </c:pt>
                <c:pt idx="560">
                  <c:v>40891</c:v>
                </c:pt>
                <c:pt idx="561">
                  <c:v>40892</c:v>
                </c:pt>
                <c:pt idx="562">
                  <c:v>40893</c:v>
                </c:pt>
                <c:pt idx="563">
                  <c:v>40896</c:v>
                </c:pt>
                <c:pt idx="564">
                  <c:v>40897</c:v>
                </c:pt>
                <c:pt idx="565">
                  <c:v>40898</c:v>
                </c:pt>
                <c:pt idx="566">
                  <c:v>40899</c:v>
                </c:pt>
                <c:pt idx="567">
                  <c:v>40900</c:v>
                </c:pt>
                <c:pt idx="568">
                  <c:v>40903</c:v>
                </c:pt>
                <c:pt idx="569">
                  <c:v>40904</c:v>
                </c:pt>
                <c:pt idx="570">
                  <c:v>40905</c:v>
                </c:pt>
                <c:pt idx="571">
                  <c:v>40906</c:v>
                </c:pt>
                <c:pt idx="572">
                  <c:v>40907</c:v>
                </c:pt>
                <c:pt idx="573">
                  <c:v>40910</c:v>
                </c:pt>
                <c:pt idx="574">
                  <c:v>40911</c:v>
                </c:pt>
                <c:pt idx="575">
                  <c:v>40912</c:v>
                </c:pt>
                <c:pt idx="576">
                  <c:v>40913</c:v>
                </c:pt>
                <c:pt idx="577">
                  <c:v>40914</c:v>
                </c:pt>
                <c:pt idx="578">
                  <c:v>40917</c:v>
                </c:pt>
                <c:pt idx="579">
                  <c:v>40918</c:v>
                </c:pt>
                <c:pt idx="580">
                  <c:v>40919</c:v>
                </c:pt>
                <c:pt idx="581">
                  <c:v>40920</c:v>
                </c:pt>
                <c:pt idx="582">
                  <c:v>40921</c:v>
                </c:pt>
                <c:pt idx="583">
                  <c:v>40924</c:v>
                </c:pt>
                <c:pt idx="584">
                  <c:v>40925</c:v>
                </c:pt>
                <c:pt idx="585">
                  <c:v>40926</c:v>
                </c:pt>
                <c:pt idx="586">
                  <c:v>40927</c:v>
                </c:pt>
                <c:pt idx="587">
                  <c:v>40928</c:v>
                </c:pt>
                <c:pt idx="588">
                  <c:v>40931</c:v>
                </c:pt>
                <c:pt idx="589">
                  <c:v>40932</c:v>
                </c:pt>
                <c:pt idx="590">
                  <c:v>40933</c:v>
                </c:pt>
                <c:pt idx="591">
                  <c:v>40934</c:v>
                </c:pt>
                <c:pt idx="592">
                  <c:v>40935</c:v>
                </c:pt>
                <c:pt idx="593">
                  <c:v>40938</c:v>
                </c:pt>
                <c:pt idx="594">
                  <c:v>40939</c:v>
                </c:pt>
                <c:pt idx="595">
                  <c:v>40940</c:v>
                </c:pt>
                <c:pt idx="596">
                  <c:v>40941</c:v>
                </c:pt>
                <c:pt idx="597">
                  <c:v>40942</c:v>
                </c:pt>
                <c:pt idx="598">
                  <c:v>40945</c:v>
                </c:pt>
                <c:pt idx="599">
                  <c:v>40946</c:v>
                </c:pt>
                <c:pt idx="600">
                  <c:v>40947</c:v>
                </c:pt>
                <c:pt idx="601">
                  <c:v>40948</c:v>
                </c:pt>
                <c:pt idx="602">
                  <c:v>40949</c:v>
                </c:pt>
                <c:pt idx="603">
                  <c:v>40952</c:v>
                </c:pt>
                <c:pt idx="604">
                  <c:v>40953</c:v>
                </c:pt>
                <c:pt idx="605">
                  <c:v>40954</c:v>
                </c:pt>
                <c:pt idx="606">
                  <c:v>40955</c:v>
                </c:pt>
                <c:pt idx="607">
                  <c:v>40956</c:v>
                </c:pt>
                <c:pt idx="608">
                  <c:v>40959</c:v>
                </c:pt>
                <c:pt idx="609">
                  <c:v>40960</c:v>
                </c:pt>
                <c:pt idx="610">
                  <c:v>40961</c:v>
                </c:pt>
                <c:pt idx="611">
                  <c:v>40962</c:v>
                </c:pt>
                <c:pt idx="612">
                  <c:v>40963</c:v>
                </c:pt>
                <c:pt idx="613">
                  <c:v>40966</c:v>
                </c:pt>
                <c:pt idx="614">
                  <c:v>40967</c:v>
                </c:pt>
                <c:pt idx="615">
                  <c:v>40968</c:v>
                </c:pt>
                <c:pt idx="616">
                  <c:v>40969</c:v>
                </c:pt>
                <c:pt idx="617">
                  <c:v>40970</c:v>
                </c:pt>
                <c:pt idx="618">
                  <c:v>40973</c:v>
                </c:pt>
                <c:pt idx="619">
                  <c:v>40974</c:v>
                </c:pt>
                <c:pt idx="620">
                  <c:v>40975</c:v>
                </c:pt>
                <c:pt idx="621">
                  <c:v>40976</c:v>
                </c:pt>
                <c:pt idx="622">
                  <c:v>40977</c:v>
                </c:pt>
                <c:pt idx="623">
                  <c:v>40980</c:v>
                </c:pt>
                <c:pt idx="624">
                  <c:v>40981</c:v>
                </c:pt>
                <c:pt idx="625">
                  <c:v>40982</c:v>
                </c:pt>
                <c:pt idx="626">
                  <c:v>40983</c:v>
                </c:pt>
                <c:pt idx="627">
                  <c:v>40984</c:v>
                </c:pt>
                <c:pt idx="628">
                  <c:v>40987</c:v>
                </c:pt>
                <c:pt idx="629">
                  <c:v>40988</c:v>
                </c:pt>
                <c:pt idx="630">
                  <c:v>40989</c:v>
                </c:pt>
                <c:pt idx="631">
                  <c:v>40990</c:v>
                </c:pt>
                <c:pt idx="632">
                  <c:v>40991</c:v>
                </c:pt>
                <c:pt idx="633">
                  <c:v>40994</c:v>
                </c:pt>
                <c:pt idx="634">
                  <c:v>40995</c:v>
                </c:pt>
                <c:pt idx="635">
                  <c:v>40996</c:v>
                </c:pt>
                <c:pt idx="636">
                  <c:v>40997</c:v>
                </c:pt>
                <c:pt idx="637">
                  <c:v>40998</c:v>
                </c:pt>
                <c:pt idx="638">
                  <c:v>41001</c:v>
                </c:pt>
                <c:pt idx="639">
                  <c:v>41002</c:v>
                </c:pt>
                <c:pt idx="640">
                  <c:v>41003</c:v>
                </c:pt>
                <c:pt idx="641">
                  <c:v>41004</c:v>
                </c:pt>
                <c:pt idx="642">
                  <c:v>41008</c:v>
                </c:pt>
                <c:pt idx="643">
                  <c:v>41009</c:v>
                </c:pt>
                <c:pt idx="644">
                  <c:v>41010</c:v>
                </c:pt>
                <c:pt idx="645">
                  <c:v>41011</c:v>
                </c:pt>
                <c:pt idx="646">
                  <c:v>41012</c:v>
                </c:pt>
                <c:pt idx="647">
                  <c:v>41015</c:v>
                </c:pt>
                <c:pt idx="648">
                  <c:v>41016</c:v>
                </c:pt>
                <c:pt idx="649">
                  <c:v>41017</c:v>
                </c:pt>
                <c:pt idx="650">
                  <c:v>41018</c:v>
                </c:pt>
                <c:pt idx="651">
                  <c:v>41019</c:v>
                </c:pt>
                <c:pt idx="652">
                  <c:v>41022</c:v>
                </c:pt>
                <c:pt idx="653">
                  <c:v>41023</c:v>
                </c:pt>
                <c:pt idx="654">
                  <c:v>41024</c:v>
                </c:pt>
                <c:pt idx="655">
                  <c:v>41025</c:v>
                </c:pt>
                <c:pt idx="656">
                  <c:v>41026</c:v>
                </c:pt>
                <c:pt idx="657">
                  <c:v>41029</c:v>
                </c:pt>
                <c:pt idx="658">
                  <c:v>41031</c:v>
                </c:pt>
                <c:pt idx="659">
                  <c:v>41032</c:v>
                </c:pt>
                <c:pt idx="660">
                  <c:v>41033</c:v>
                </c:pt>
                <c:pt idx="661">
                  <c:v>41036</c:v>
                </c:pt>
                <c:pt idx="662">
                  <c:v>41037</c:v>
                </c:pt>
                <c:pt idx="663">
                  <c:v>41038</c:v>
                </c:pt>
                <c:pt idx="664">
                  <c:v>41039</c:v>
                </c:pt>
                <c:pt idx="665">
                  <c:v>41040</c:v>
                </c:pt>
                <c:pt idx="666">
                  <c:v>41043</c:v>
                </c:pt>
                <c:pt idx="667">
                  <c:v>41044</c:v>
                </c:pt>
                <c:pt idx="668">
                  <c:v>41045</c:v>
                </c:pt>
                <c:pt idx="669">
                  <c:v>41046</c:v>
                </c:pt>
                <c:pt idx="670">
                  <c:v>41047</c:v>
                </c:pt>
                <c:pt idx="671">
                  <c:v>41050</c:v>
                </c:pt>
                <c:pt idx="672">
                  <c:v>41051</c:v>
                </c:pt>
                <c:pt idx="673">
                  <c:v>41052</c:v>
                </c:pt>
                <c:pt idx="674">
                  <c:v>41053</c:v>
                </c:pt>
                <c:pt idx="675">
                  <c:v>41054</c:v>
                </c:pt>
                <c:pt idx="676">
                  <c:v>41057</c:v>
                </c:pt>
                <c:pt idx="677">
                  <c:v>41058</c:v>
                </c:pt>
                <c:pt idx="678">
                  <c:v>41059</c:v>
                </c:pt>
                <c:pt idx="679">
                  <c:v>41060</c:v>
                </c:pt>
                <c:pt idx="680">
                  <c:v>41061</c:v>
                </c:pt>
                <c:pt idx="681">
                  <c:v>41064</c:v>
                </c:pt>
                <c:pt idx="682">
                  <c:v>41065</c:v>
                </c:pt>
                <c:pt idx="683">
                  <c:v>41066</c:v>
                </c:pt>
                <c:pt idx="684">
                  <c:v>41068</c:v>
                </c:pt>
                <c:pt idx="685">
                  <c:v>41071</c:v>
                </c:pt>
                <c:pt idx="686">
                  <c:v>41072</c:v>
                </c:pt>
                <c:pt idx="687">
                  <c:v>41073</c:v>
                </c:pt>
                <c:pt idx="688">
                  <c:v>41074</c:v>
                </c:pt>
                <c:pt idx="689">
                  <c:v>41075</c:v>
                </c:pt>
                <c:pt idx="690">
                  <c:v>41078</c:v>
                </c:pt>
                <c:pt idx="691">
                  <c:v>41079</c:v>
                </c:pt>
                <c:pt idx="692">
                  <c:v>41080</c:v>
                </c:pt>
                <c:pt idx="693">
                  <c:v>41081</c:v>
                </c:pt>
                <c:pt idx="694">
                  <c:v>41082</c:v>
                </c:pt>
                <c:pt idx="695">
                  <c:v>41085</c:v>
                </c:pt>
                <c:pt idx="696">
                  <c:v>41086</c:v>
                </c:pt>
                <c:pt idx="697">
                  <c:v>41087</c:v>
                </c:pt>
                <c:pt idx="698">
                  <c:v>41088</c:v>
                </c:pt>
                <c:pt idx="699">
                  <c:v>41089</c:v>
                </c:pt>
                <c:pt idx="700">
                  <c:v>41092</c:v>
                </c:pt>
                <c:pt idx="701">
                  <c:v>41093</c:v>
                </c:pt>
                <c:pt idx="702">
                  <c:v>41094</c:v>
                </c:pt>
                <c:pt idx="703">
                  <c:v>41095</c:v>
                </c:pt>
                <c:pt idx="704">
                  <c:v>41096</c:v>
                </c:pt>
                <c:pt idx="705">
                  <c:v>41100</c:v>
                </c:pt>
                <c:pt idx="706">
                  <c:v>41101</c:v>
                </c:pt>
                <c:pt idx="707">
                  <c:v>41102</c:v>
                </c:pt>
                <c:pt idx="708">
                  <c:v>41103</c:v>
                </c:pt>
                <c:pt idx="709">
                  <c:v>41106</c:v>
                </c:pt>
                <c:pt idx="710">
                  <c:v>41107</c:v>
                </c:pt>
                <c:pt idx="711">
                  <c:v>41108</c:v>
                </c:pt>
                <c:pt idx="712">
                  <c:v>41109</c:v>
                </c:pt>
                <c:pt idx="713">
                  <c:v>41110</c:v>
                </c:pt>
                <c:pt idx="714">
                  <c:v>41113</c:v>
                </c:pt>
                <c:pt idx="715">
                  <c:v>41114</c:v>
                </c:pt>
                <c:pt idx="716">
                  <c:v>41115</c:v>
                </c:pt>
                <c:pt idx="717">
                  <c:v>41116</c:v>
                </c:pt>
                <c:pt idx="718">
                  <c:v>41117</c:v>
                </c:pt>
                <c:pt idx="719">
                  <c:v>41120</c:v>
                </c:pt>
                <c:pt idx="720">
                  <c:v>41121</c:v>
                </c:pt>
                <c:pt idx="721">
                  <c:v>41122</c:v>
                </c:pt>
                <c:pt idx="722">
                  <c:v>41123</c:v>
                </c:pt>
                <c:pt idx="723">
                  <c:v>41124</c:v>
                </c:pt>
                <c:pt idx="724">
                  <c:v>41127</c:v>
                </c:pt>
                <c:pt idx="725">
                  <c:v>41128</c:v>
                </c:pt>
                <c:pt idx="726">
                  <c:v>41129</c:v>
                </c:pt>
                <c:pt idx="727">
                  <c:v>41130</c:v>
                </c:pt>
                <c:pt idx="728">
                  <c:v>41131</c:v>
                </c:pt>
                <c:pt idx="729">
                  <c:v>41134</c:v>
                </c:pt>
                <c:pt idx="730">
                  <c:v>41135</c:v>
                </c:pt>
                <c:pt idx="731">
                  <c:v>41136</c:v>
                </c:pt>
                <c:pt idx="732">
                  <c:v>41137</c:v>
                </c:pt>
                <c:pt idx="733">
                  <c:v>41138</c:v>
                </c:pt>
                <c:pt idx="734">
                  <c:v>41141</c:v>
                </c:pt>
                <c:pt idx="735">
                  <c:v>41142</c:v>
                </c:pt>
                <c:pt idx="736">
                  <c:v>41143</c:v>
                </c:pt>
                <c:pt idx="737">
                  <c:v>41144</c:v>
                </c:pt>
                <c:pt idx="738">
                  <c:v>41145</c:v>
                </c:pt>
                <c:pt idx="739">
                  <c:v>41148</c:v>
                </c:pt>
                <c:pt idx="740">
                  <c:v>41149</c:v>
                </c:pt>
                <c:pt idx="741">
                  <c:v>41150</c:v>
                </c:pt>
                <c:pt idx="742">
                  <c:v>41151</c:v>
                </c:pt>
                <c:pt idx="743">
                  <c:v>41152</c:v>
                </c:pt>
                <c:pt idx="744">
                  <c:v>41155</c:v>
                </c:pt>
                <c:pt idx="745">
                  <c:v>41156</c:v>
                </c:pt>
                <c:pt idx="746">
                  <c:v>41157</c:v>
                </c:pt>
                <c:pt idx="747">
                  <c:v>41158</c:v>
                </c:pt>
                <c:pt idx="748">
                  <c:v>41162</c:v>
                </c:pt>
                <c:pt idx="749">
                  <c:v>41163</c:v>
                </c:pt>
                <c:pt idx="750">
                  <c:v>41164</c:v>
                </c:pt>
                <c:pt idx="751">
                  <c:v>41165</c:v>
                </c:pt>
                <c:pt idx="752">
                  <c:v>41166</c:v>
                </c:pt>
                <c:pt idx="753">
                  <c:v>41169</c:v>
                </c:pt>
                <c:pt idx="754">
                  <c:v>41170</c:v>
                </c:pt>
                <c:pt idx="755">
                  <c:v>41171</c:v>
                </c:pt>
                <c:pt idx="756">
                  <c:v>41172</c:v>
                </c:pt>
                <c:pt idx="757">
                  <c:v>41173</c:v>
                </c:pt>
                <c:pt idx="758">
                  <c:v>41176</c:v>
                </c:pt>
                <c:pt idx="759">
                  <c:v>41177</c:v>
                </c:pt>
                <c:pt idx="760">
                  <c:v>41178</c:v>
                </c:pt>
                <c:pt idx="761">
                  <c:v>41179</c:v>
                </c:pt>
                <c:pt idx="762">
                  <c:v>41180</c:v>
                </c:pt>
                <c:pt idx="763">
                  <c:v>41183</c:v>
                </c:pt>
                <c:pt idx="764">
                  <c:v>41184</c:v>
                </c:pt>
                <c:pt idx="765">
                  <c:v>41185</c:v>
                </c:pt>
                <c:pt idx="766">
                  <c:v>41186</c:v>
                </c:pt>
                <c:pt idx="767">
                  <c:v>41187</c:v>
                </c:pt>
                <c:pt idx="768">
                  <c:v>41190</c:v>
                </c:pt>
                <c:pt idx="769">
                  <c:v>41191</c:v>
                </c:pt>
                <c:pt idx="770">
                  <c:v>41192</c:v>
                </c:pt>
                <c:pt idx="771">
                  <c:v>41193</c:v>
                </c:pt>
                <c:pt idx="772">
                  <c:v>41197</c:v>
                </c:pt>
                <c:pt idx="773">
                  <c:v>41198</c:v>
                </c:pt>
                <c:pt idx="774">
                  <c:v>41199</c:v>
                </c:pt>
                <c:pt idx="775">
                  <c:v>41200</c:v>
                </c:pt>
                <c:pt idx="776">
                  <c:v>41201</c:v>
                </c:pt>
                <c:pt idx="777">
                  <c:v>41204</c:v>
                </c:pt>
                <c:pt idx="778">
                  <c:v>41205</c:v>
                </c:pt>
                <c:pt idx="779">
                  <c:v>41206</c:v>
                </c:pt>
                <c:pt idx="780">
                  <c:v>41207</c:v>
                </c:pt>
                <c:pt idx="781">
                  <c:v>41208</c:v>
                </c:pt>
                <c:pt idx="782">
                  <c:v>41211</c:v>
                </c:pt>
                <c:pt idx="783">
                  <c:v>41212</c:v>
                </c:pt>
                <c:pt idx="784">
                  <c:v>41213</c:v>
                </c:pt>
                <c:pt idx="785">
                  <c:v>41214</c:v>
                </c:pt>
                <c:pt idx="786">
                  <c:v>41218</c:v>
                </c:pt>
                <c:pt idx="787">
                  <c:v>41219</c:v>
                </c:pt>
                <c:pt idx="788">
                  <c:v>41220</c:v>
                </c:pt>
                <c:pt idx="789">
                  <c:v>41221</c:v>
                </c:pt>
                <c:pt idx="790">
                  <c:v>41222</c:v>
                </c:pt>
                <c:pt idx="791">
                  <c:v>41225</c:v>
                </c:pt>
                <c:pt idx="792">
                  <c:v>41226</c:v>
                </c:pt>
                <c:pt idx="793">
                  <c:v>41227</c:v>
                </c:pt>
                <c:pt idx="794">
                  <c:v>41229</c:v>
                </c:pt>
                <c:pt idx="795">
                  <c:v>41232</c:v>
                </c:pt>
                <c:pt idx="796">
                  <c:v>41233</c:v>
                </c:pt>
                <c:pt idx="797">
                  <c:v>41234</c:v>
                </c:pt>
                <c:pt idx="798">
                  <c:v>41235</c:v>
                </c:pt>
                <c:pt idx="799">
                  <c:v>41236</c:v>
                </c:pt>
                <c:pt idx="800">
                  <c:v>41239</c:v>
                </c:pt>
                <c:pt idx="801">
                  <c:v>41240</c:v>
                </c:pt>
                <c:pt idx="802">
                  <c:v>41241</c:v>
                </c:pt>
                <c:pt idx="803">
                  <c:v>41242</c:v>
                </c:pt>
                <c:pt idx="804">
                  <c:v>41243</c:v>
                </c:pt>
                <c:pt idx="805">
                  <c:v>41246</c:v>
                </c:pt>
                <c:pt idx="806">
                  <c:v>41247</c:v>
                </c:pt>
                <c:pt idx="807">
                  <c:v>41248</c:v>
                </c:pt>
                <c:pt idx="808">
                  <c:v>41249</c:v>
                </c:pt>
                <c:pt idx="809">
                  <c:v>41250</c:v>
                </c:pt>
                <c:pt idx="810">
                  <c:v>41253</c:v>
                </c:pt>
                <c:pt idx="811">
                  <c:v>41254</c:v>
                </c:pt>
                <c:pt idx="812">
                  <c:v>41255</c:v>
                </c:pt>
                <c:pt idx="813">
                  <c:v>41256</c:v>
                </c:pt>
                <c:pt idx="814">
                  <c:v>41257</c:v>
                </c:pt>
                <c:pt idx="815">
                  <c:v>41260</c:v>
                </c:pt>
                <c:pt idx="816">
                  <c:v>41261</c:v>
                </c:pt>
                <c:pt idx="817">
                  <c:v>41262</c:v>
                </c:pt>
                <c:pt idx="818">
                  <c:v>41263</c:v>
                </c:pt>
                <c:pt idx="819">
                  <c:v>41264</c:v>
                </c:pt>
                <c:pt idx="820">
                  <c:v>41267</c:v>
                </c:pt>
                <c:pt idx="821">
                  <c:v>41269</c:v>
                </c:pt>
                <c:pt idx="822">
                  <c:v>41270</c:v>
                </c:pt>
                <c:pt idx="823">
                  <c:v>41271</c:v>
                </c:pt>
                <c:pt idx="824">
                  <c:v>41274</c:v>
                </c:pt>
                <c:pt idx="825">
                  <c:v>41276</c:v>
                </c:pt>
                <c:pt idx="826">
                  <c:v>41277</c:v>
                </c:pt>
                <c:pt idx="827">
                  <c:v>41278</c:v>
                </c:pt>
                <c:pt idx="828">
                  <c:v>41281</c:v>
                </c:pt>
                <c:pt idx="829">
                  <c:v>41282</c:v>
                </c:pt>
                <c:pt idx="830">
                  <c:v>41283</c:v>
                </c:pt>
                <c:pt idx="831">
                  <c:v>41284</c:v>
                </c:pt>
                <c:pt idx="832">
                  <c:v>41285</c:v>
                </c:pt>
                <c:pt idx="833">
                  <c:v>41288</c:v>
                </c:pt>
                <c:pt idx="834">
                  <c:v>41289</c:v>
                </c:pt>
                <c:pt idx="835">
                  <c:v>41290</c:v>
                </c:pt>
                <c:pt idx="836">
                  <c:v>41291</c:v>
                </c:pt>
                <c:pt idx="837">
                  <c:v>41292</c:v>
                </c:pt>
                <c:pt idx="838">
                  <c:v>41295</c:v>
                </c:pt>
                <c:pt idx="839">
                  <c:v>41296</c:v>
                </c:pt>
                <c:pt idx="840">
                  <c:v>41297</c:v>
                </c:pt>
                <c:pt idx="841">
                  <c:v>41298</c:v>
                </c:pt>
                <c:pt idx="842">
                  <c:v>41299</c:v>
                </c:pt>
                <c:pt idx="843">
                  <c:v>41302</c:v>
                </c:pt>
                <c:pt idx="844">
                  <c:v>41303</c:v>
                </c:pt>
                <c:pt idx="845">
                  <c:v>41304</c:v>
                </c:pt>
                <c:pt idx="846">
                  <c:v>41305</c:v>
                </c:pt>
                <c:pt idx="847">
                  <c:v>41306</c:v>
                </c:pt>
                <c:pt idx="848">
                  <c:v>41309</c:v>
                </c:pt>
                <c:pt idx="849">
                  <c:v>41310</c:v>
                </c:pt>
                <c:pt idx="850">
                  <c:v>41311</c:v>
                </c:pt>
                <c:pt idx="851">
                  <c:v>41312</c:v>
                </c:pt>
                <c:pt idx="852">
                  <c:v>41313</c:v>
                </c:pt>
                <c:pt idx="853">
                  <c:v>41318</c:v>
                </c:pt>
                <c:pt idx="854">
                  <c:v>41319</c:v>
                </c:pt>
                <c:pt idx="855">
                  <c:v>41320</c:v>
                </c:pt>
                <c:pt idx="856">
                  <c:v>41323</c:v>
                </c:pt>
                <c:pt idx="857">
                  <c:v>41324</c:v>
                </c:pt>
                <c:pt idx="858">
                  <c:v>41325</c:v>
                </c:pt>
                <c:pt idx="859">
                  <c:v>41326</c:v>
                </c:pt>
                <c:pt idx="860">
                  <c:v>41327</c:v>
                </c:pt>
                <c:pt idx="861">
                  <c:v>41330</c:v>
                </c:pt>
                <c:pt idx="862">
                  <c:v>41331</c:v>
                </c:pt>
                <c:pt idx="863">
                  <c:v>41332</c:v>
                </c:pt>
                <c:pt idx="864">
                  <c:v>41333</c:v>
                </c:pt>
                <c:pt idx="865">
                  <c:v>41334</c:v>
                </c:pt>
                <c:pt idx="866">
                  <c:v>41337</c:v>
                </c:pt>
                <c:pt idx="867">
                  <c:v>41338</c:v>
                </c:pt>
                <c:pt idx="868">
                  <c:v>41339</c:v>
                </c:pt>
                <c:pt idx="869">
                  <c:v>41340</c:v>
                </c:pt>
                <c:pt idx="870">
                  <c:v>41341</c:v>
                </c:pt>
                <c:pt idx="871">
                  <c:v>41344</c:v>
                </c:pt>
                <c:pt idx="872">
                  <c:v>41345</c:v>
                </c:pt>
                <c:pt idx="873">
                  <c:v>41346</c:v>
                </c:pt>
                <c:pt idx="874">
                  <c:v>41347</c:v>
                </c:pt>
                <c:pt idx="875">
                  <c:v>41348</c:v>
                </c:pt>
                <c:pt idx="876">
                  <c:v>41351</c:v>
                </c:pt>
                <c:pt idx="877">
                  <c:v>41352</c:v>
                </c:pt>
                <c:pt idx="878">
                  <c:v>41353</c:v>
                </c:pt>
                <c:pt idx="879">
                  <c:v>41354</c:v>
                </c:pt>
                <c:pt idx="880">
                  <c:v>41355</c:v>
                </c:pt>
                <c:pt idx="881">
                  <c:v>41358</c:v>
                </c:pt>
                <c:pt idx="882">
                  <c:v>41359</c:v>
                </c:pt>
                <c:pt idx="883">
                  <c:v>41360</c:v>
                </c:pt>
                <c:pt idx="884">
                  <c:v>41361</c:v>
                </c:pt>
                <c:pt idx="885">
                  <c:v>41365</c:v>
                </c:pt>
                <c:pt idx="886">
                  <c:v>41366</c:v>
                </c:pt>
                <c:pt idx="887">
                  <c:v>41367</c:v>
                </c:pt>
                <c:pt idx="888">
                  <c:v>41368</c:v>
                </c:pt>
                <c:pt idx="889">
                  <c:v>41369</c:v>
                </c:pt>
                <c:pt idx="890">
                  <c:v>41372</c:v>
                </c:pt>
                <c:pt idx="891">
                  <c:v>41373</c:v>
                </c:pt>
                <c:pt idx="892">
                  <c:v>41374</c:v>
                </c:pt>
                <c:pt idx="893">
                  <c:v>41375</c:v>
                </c:pt>
                <c:pt idx="894">
                  <c:v>41376</c:v>
                </c:pt>
                <c:pt idx="895">
                  <c:v>41379</c:v>
                </c:pt>
                <c:pt idx="896">
                  <c:v>41380</c:v>
                </c:pt>
                <c:pt idx="897">
                  <c:v>41381</c:v>
                </c:pt>
                <c:pt idx="898">
                  <c:v>41382</c:v>
                </c:pt>
                <c:pt idx="899">
                  <c:v>41383</c:v>
                </c:pt>
                <c:pt idx="900">
                  <c:v>41386</c:v>
                </c:pt>
                <c:pt idx="901">
                  <c:v>41387</c:v>
                </c:pt>
                <c:pt idx="902">
                  <c:v>41388</c:v>
                </c:pt>
                <c:pt idx="903">
                  <c:v>41389</c:v>
                </c:pt>
                <c:pt idx="904">
                  <c:v>41390</c:v>
                </c:pt>
                <c:pt idx="905">
                  <c:v>41393</c:v>
                </c:pt>
                <c:pt idx="906">
                  <c:v>41394</c:v>
                </c:pt>
                <c:pt idx="907">
                  <c:v>41396</c:v>
                </c:pt>
                <c:pt idx="908">
                  <c:v>41397</c:v>
                </c:pt>
                <c:pt idx="909">
                  <c:v>41400</c:v>
                </c:pt>
                <c:pt idx="910">
                  <c:v>41401</c:v>
                </c:pt>
                <c:pt idx="911">
                  <c:v>41402</c:v>
                </c:pt>
                <c:pt idx="912">
                  <c:v>41403</c:v>
                </c:pt>
                <c:pt idx="913">
                  <c:v>41404</c:v>
                </c:pt>
                <c:pt idx="914">
                  <c:v>41407</c:v>
                </c:pt>
                <c:pt idx="915">
                  <c:v>41408</c:v>
                </c:pt>
                <c:pt idx="916">
                  <c:v>41409</c:v>
                </c:pt>
                <c:pt idx="917">
                  <c:v>41410</c:v>
                </c:pt>
                <c:pt idx="918">
                  <c:v>41411</c:v>
                </c:pt>
                <c:pt idx="919">
                  <c:v>41414</c:v>
                </c:pt>
                <c:pt idx="920">
                  <c:v>41415</c:v>
                </c:pt>
                <c:pt idx="921">
                  <c:v>41416</c:v>
                </c:pt>
                <c:pt idx="922">
                  <c:v>41417</c:v>
                </c:pt>
                <c:pt idx="923">
                  <c:v>41418</c:v>
                </c:pt>
                <c:pt idx="924">
                  <c:v>41421</c:v>
                </c:pt>
                <c:pt idx="925">
                  <c:v>41422</c:v>
                </c:pt>
                <c:pt idx="926">
                  <c:v>41423</c:v>
                </c:pt>
                <c:pt idx="927">
                  <c:v>41425</c:v>
                </c:pt>
                <c:pt idx="928">
                  <c:v>41428</c:v>
                </c:pt>
                <c:pt idx="929">
                  <c:v>41429</c:v>
                </c:pt>
                <c:pt idx="930">
                  <c:v>41430</c:v>
                </c:pt>
                <c:pt idx="931">
                  <c:v>41431</c:v>
                </c:pt>
                <c:pt idx="932">
                  <c:v>41432</c:v>
                </c:pt>
                <c:pt idx="933">
                  <c:v>41435</c:v>
                </c:pt>
                <c:pt idx="934">
                  <c:v>41436</c:v>
                </c:pt>
                <c:pt idx="935">
                  <c:v>41437</c:v>
                </c:pt>
                <c:pt idx="936">
                  <c:v>41438</c:v>
                </c:pt>
                <c:pt idx="937">
                  <c:v>41439</c:v>
                </c:pt>
                <c:pt idx="938">
                  <c:v>41442</c:v>
                </c:pt>
                <c:pt idx="939">
                  <c:v>41443</c:v>
                </c:pt>
                <c:pt idx="940">
                  <c:v>41444</c:v>
                </c:pt>
                <c:pt idx="941">
                  <c:v>41445</c:v>
                </c:pt>
                <c:pt idx="942">
                  <c:v>41446</c:v>
                </c:pt>
                <c:pt idx="943">
                  <c:v>41449</c:v>
                </c:pt>
                <c:pt idx="944">
                  <c:v>41450</c:v>
                </c:pt>
                <c:pt idx="945">
                  <c:v>41451</c:v>
                </c:pt>
                <c:pt idx="946">
                  <c:v>41452</c:v>
                </c:pt>
                <c:pt idx="947">
                  <c:v>41453</c:v>
                </c:pt>
                <c:pt idx="948">
                  <c:v>41456</c:v>
                </c:pt>
                <c:pt idx="949">
                  <c:v>41457</c:v>
                </c:pt>
                <c:pt idx="950">
                  <c:v>41458</c:v>
                </c:pt>
                <c:pt idx="951">
                  <c:v>41459</c:v>
                </c:pt>
                <c:pt idx="952">
                  <c:v>41460</c:v>
                </c:pt>
                <c:pt idx="953">
                  <c:v>41463</c:v>
                </c:pt>
                <c:pt idx="954">
                  <c:v>41464</c:v>
                </c:pt>
                <c:pt idx="955">
                  <c:v>41465</c:v>
                </c:pt>
                <c:pt idx="956">
                  <c:v>41466</c:v>
                </c:pt>
                <c:pt idx="957">
                  <c:v>41467</c:v>
                </c:pt>
                <c:pt idx="958">
                  <c:v>41470</c:v>
                </c:pt>
                <c:pt idx="959">
                  <c:v>41471</c:v>
                </c:pt>
                <c:pt idx="960">
                  <c:v>41472</c:v>
                </c:pt>
                <c:pt idx="961">
                  <c:v>41473</c:v>
                </c:pt>
                <c:pt idx="962">
                  <c:v>41474</c:v>
                </c:pt>
                <c:pt idx="963">
                  <c:v>41477</c:v>
                </c:pt>
                <c:pt idx="964">
                  <c:v>41478</c:v>
                </c:pt>
                <c:pt idx="965">
                  <c:v>41479</c:v>
                </c:pt>
                <c:pt idx="966">
                  <c:v>41480</c:v>
                </c:pt>
                <c:pt idx="967">
                  <c:v>41481</c:v>
                </c:pt>
                <c:pt idx="968">
                  <c:v>41484</c:v>
                </c:pt>
                <c:pt idx="969">
                  <c:v>41485</c:v>
                </c:pt>
                <c:pt idx="970">
                  <c:v>41486</c:v>
                </c:pt>
                <c:pt idx="971">
                  <c:v>41487</c:v>
                </c:pt>
                <c:pt idx="972">
                  <c:v>41488</c:v>
                </c:pt>
                <c:pt idx="973">
                  <c:v>41491</c:v>
                </c:pt>
                <c:pt idx="974">
                  <c:v>41492</c:v>
                </c:pt>
                <c:pt idx="975">
                  <c:v>41493</c:v>
                </c:pt>
                <c:pt idx="976">
                  <c:v>41494</c:v>
                </c:pt>
                <c:pt idx="977">
                  <c:v>41495</c:v>
                </c:pt>
                <c:pt idx="978">
                  <c:v>41498</c:v>
                </c:pt>
                <c:pt idx="979">
                  <c:v>41499</c:v>
                </c:pt>
                <c:pt idx="980">
                  <c:v>41500</c:v>
                </c:pt>
                <c:pt idx="981">
                  <c:v>41501</c:v>
                </c:pt>
                <c:pt idx="982">
                  <c:v>41502</c:v>
                </c:pt>
                <c:pt idx="983">
                  <c:v>41505</c:v>
                </c:pt>
                <c:pt idx="984">
                  <c:v>41506</c:v>
                </c:pt>
                <c:pt idx="985">
                  <c:v>41507</c:v>
                </c:pt>
                <c:pt idx="986">
                  <c:v>41508</c:v>
                </c:pt>
                <c:pt idx="987">
                  <c:v>41509</c:v>
                </c:pt>
                <c:pt idx="988">
                  <c:v>41512</c:v>
                </c:pt>
                <c:pt idx="989">
                  <c:v>41513</c:v>
                </c:pt>
                <c:pt idx="990">
                  <c:v>41514</c:v>
                </c:pt>
                <c:pt idx="991">
                  <c:v>41515</c:v>
                </c:pt>
                <c:pt idx="992">
                  <c:v>41516</c:v>
                </c:pt>
                <c:pt idx="993">
                  <c:v>41519</c:v>
                </c:pt>
                <c:pt idx="994">
                  <c:v>41520</c:v>
                </c:pt>
                <c:pt idx="995">
                  <c:v>41521</c:v>
                </c:pt>
                <c:pt idx="996">
                  <c:v>41522</c:v>
                </c:pt>
                <c:pt idx="997">
                  <c:v>41523</c:v>
                </c:pt>
                <c:pt idx="998">
                  <c:v>41526</c:v>
                </c:pt>
                <c:pt idx="999">
                  <c:v>41527</c:v>
                </c:pt>
                <c:pt idx="1000">
                  <c:v>41528</c:v>
                </c:pt>
                <c:pt idx="1001">
                  <c:v>41529</c:v>
                </c:pt>
                <c:pt idx="1002">
                  <c:v>41530</c:v>
                </c:pt>
                <c:pt idx="1003">
                  <c:v>41533</c:v>
                </c:pt>
                <c:pt idx="1004">
                  <c:v>41534</c:v>
                </c:pt>
                <c:pt idx="1005">
                  <c:v>41535</c:v>
                </c:pt>
                <c:pt idx="1006">
                  <c:v>41536</c:v>
                </c:pt>
                <c:pt idx="1007">
                  <c:v>41537</c:v>
                </c:pt>
                <c:pt idx="1008">
                  <c:v>41540</c:v>
                </c:pt>
                <c:pt idx="1009">
                  <c:v>41541</c:v>
                </c:pt>
                <c:pt idx="1010">
                  <c:v>41542</c:v>
                </c:pt>
                <c:pt idx="1011">
                  <c:v>41543</c:v>
                </c:pt>
                <c:pt idx="1012">
                  <c:v>41544</c:v>
                </c:pt>
                <c:pt idx="1013">
                  <c:v>41547</c:v>
                </c:pt>
                <c:pt idx="1014">
                  <c:v>41548</c:v>
                </c:pt>
                <c:pt idx="1015">
                  <c:v>41549</c:v>
                </c:pt>
                <c:pt idx="1016">
                  <c:v>41550</c:v>
                </c:pt>
                <c:pt idx="1017">
                  <c:v>41551</c:v>
                </c:pt>
                <c:pt idx="1018">
                  <c:v>41554</c:v>
                </c:pt>
                <c:pt idx="1019">
                  <c:v>41555</c:v>
                </c:pt>
                <c:pt idx="1020">
                  <c:v>41556</c:v>
                </c:pt>
                <c:pt idx="1021">
                  <c:v>41557</c:v>
                </c:pt>
                <c:pt idx="1022">
                  <c:v>41558</c:v>
                </c:pt>
                <c:pt idx="1023">
                  <c:v>41561</c:v>
                </c:pt>
                <c:pt idx="1024">
                  <c:v>41562</c:v>
                </c:pt>
                <c:pt idx="1025">
                  <c:v>41563</c:v>
                </c:pt>
                <c:pt idx="1026">
                  <c:v>41564</c:v>
                </c:pt>
                <c:pt idx="1027">
                  <c:v>41565</c:v>
                </c:pt>
                <c:pt idx="1028">
                  <c:v>41568</c:v>
                </c:pt>
                <c:pt idx="1029">
                  <c:v>41569</c:v>
                </c:pt>
                <c:pt idx="1030">
                  <c:v>41570</c:v>
                </c:pt>
                <c:pt idx="1031">
                  <c:v>41571</c:v>
                </c:pt>
                <c:pt idx="1032">
                  <c:v>41572</c:v>
                </c:pt>
                <c:pt idx="1033">
                  <c:v>41575</c:v>
                </c:pt>
                <c:pt idx="1034">
                  <c:v>41576</c:v>
                </c:pt>
                <c:pt idx="1035">
                  <c:v>41577</c:v>
                </c:pt>
                <c:pt idx="1036">
                  <c:v>41578</c:v>
                </c:pt>
                <c:pt idx="1037">
                  <c:v>41579</c:v>
                </c:pt>
                <c:pt idx="1038">
                  <c:v>41582</c:v>
                </c:pt>
                <c:pt idx="1039">
                  <c:v>41583</c:v>
                </c:pt>
                <c:pt idx="1040">
                  <c:v>41584</c:v>
                </c:pt>
                <c:pt idx="1041">
                  <c:v>41585</c:v>
                </c:pt>
                <c:pt idx="1042">
                  <c:v>41586</c:v>
                </c:pt>
                <c:pt idx="1043">
                  <c:v>41589</c:v>
                </c:pt>
                <c:pt idx="1044">
                  <c:v>41590</c:v>
                </c:pt>
                <c:pt idx="1045">
                  <c:v>41591</c:v>
                </c:pt>
                <c:pt idx="1046">
                  <c:v>41592</c:v>
                </c:pt>
                <c:pt idx="1047">
                  <c:v>41596</c:v>
                </c:pt>
                <c:pt idx="1048">
                  <c:v>41597</c:v>
                </c:pt>
                <c:pt idx="1049">
                  <c:v>41598</c:v>
                </c:pt>
                <c:pt idx="1050">
                  <c:v>41599</c:v>
                </c:pt>
                <c:pt idx="1051">
                  <c:v>41600</c:v>
                </c:pt>
                <c:pt idx="1052">
                  <c:v>41603</c:v>
                </c:pt>
                <c:pt idx="1053">
                  <c:v>41604</c:v>
                </c:pt>
                <c:pt idx="1054">
                  <c:v>41605</c:v>
                </c:pt>
                <c:pt idx="1055">
                  <c:v>41606</c:v>
                </c:pt>
                <c:pt idx="1056">
                  <c:v>41607</c:v>
                </c:pt>
                <c:pt idx="1057">
                  <c:v>41610</c:v>
                </c:pt>
                <c:pt idx="1058">
                  <c:v>41611</c:v>
                </c:pt>
                <c:pt idx="1059">
                  <c:v>41612</c:v>
                </c:pt>
                <c:pt idx="1060">
                  <c:v>41613</c:v>
                </c:pt>
                <c:pt idx="1061">
                  <c:v>41614</c:v>
                </c:pt>
                <c:pt idx="1062">
                  <c:v>41617</c:v>
                </c:pt>
                <c:pt idx="1063">
                  <c:v>41618</c:v>
                </c:pt>
                <c:pt idx="1064">
                  <c:v>41619</c:v>
                </c:pt>
                <c:pt idx="1065">
                  <c:v>41620</c:v>
                </c:pt>
                <c:pt idx="1066">
                  <c:v>41621</c:v>
                </c:pt>
                <c:pt idx="1067">
                  <c:v>41624</c:v>
                </c:pt>
                <c:pt idx="1068">
                  <c:v>41625</c:v>
                </c:pt>
                <c:pt idx="1069">
                  <c:v>41626</c:v>
                </c:pt>
                <c:pt idx="1070">
                  <c:v>41627</c:v>
                </c:pt>
                <c:pt idx="1071">
                  <c:v>41628</c:v>
                </c:pt>
                <c:pt idx="1072">
                  <c:v>41631</c:v>
                </c:pt>
                <c:pt idx="1073">
                  <c:v>41632</c:v>
                </c:pt>
                <c:pt idx="1074">
                  <c:v>41634</c:v>
                </c:pt>
                <c:pt idx="1075">
                  <c:v>41635</c:v>
                </c:pt>
                <c:pt idx="1076">
                  <c:v>41638</c:v>
                </c:pt>
                <c:pt idx="1077">
                  <c:v>41639</c:v>
                </c:pt>
                <c:pt idx="1078">
                  <c:v>41641</c:v>
                </c:pt>
                <c:pt idx="1079">
                  <c:v>41642</c:v>
                </c:pt>
                <c:pt idx="1080">
                  <c:v>41645</c:v>
                </c:pt>
                <c:pt idx="1081">
                  <c:v>41646</c:v>
                </c:pt>
                <c:pt idx="1082">
                  <c:v>41647</c:v>
                </c:pt>
                <c:pt idx="1083">
                  <c:v>41648</c:v>
                </c:pt>
                <c:pt idx="1084">
                  <c:v>41649</c:v>
                </c:pt>
                <c:pt idx="1085">
                  <c:v>41652</c:v>
                </c:pt>
                <c:pt idx="1086">
                  <c:v>41653</c:v>
                </c:pt>
                <c:pt idx="1087">
                  <c:v>41654</c:v>
                </c:pt>
                <c:pt idx="1088">
                  <c:v>41655</c:v>
                </c:pt>
                <c:pt idx="1089">
                  <c:v>41656</c:v>
                </c:pt>
                <c:pt idx="1090">
                  <c:v>41659</c:v>
                </c:pt>
                <c:pt idx="1091">
                  <c:v>41660</c:v>
                </c:pt>
                <c:pt idx="1092">
                  <c:v>41661</c:v>
                </c:pt>
                <c:pt idx="1093">
                  <c:v>41662</c:v>
                </c:pt>
                <c:pt idx="1094">
                  <c:v>41663</c:v>
                </c:pt>
                <c:pt idx="1095">
                  <c:v>41666</c:v>
                </c:pt>
                <c:pt idx="1096">
                  <c:v>41667</c:v>
                </c:pt>
                <c:pt idx="1097">
                  <c:v>41668</c:v>
                </c:pt>
                <c:pt idx="1098">
                  <c:v>41669</c:v>
                </c:pt>
                <c:pt idx="1099">
                  <c:v>41670</c:v>
                </c:pt>
                <c:pt idx="1100">
                  <c:v>41673</c:v>
                </c:pt>
                <c:pt idx="1101">
                  <c:v>41674</c:v>
                </c:pt>
                <c:pt idx="1102">
                  <c:v>41675</c:v>
                </c:pt>
                <c:pt idx="1103">
                  <c:v>41676</c:v>
                </c:pt>
                <c:pt idx="1104">
                  <c:v>41677</c:v>
                </c:pt>
                <c:pt idx="1105">
                  <c:v>41680</c:v>
                </c:pt>
                <c:pt idx="1106">
                  <c:v>41681</c:v>
                </c:pt>
                <c:pt idx="1107">
                  <c:v>41682</c:v>
                </c:pt>
                <c:pt idx="1108">
                  <c:v>41683</c:v>
                </c:pt>
                <c:pt idx="1109">
                  <c:v>41684</c:v>
                </c:pt>
                <c:pt idx="1110">
                  <c:v>41687</c:v>
                </c:pt>
                <c:pt idx="1111">
                  <c:v>41688</c:v>
                </c:pt>
                <c:pt idx="1112">
                  <c:v>41689</c:v>
                </c:pt>
                <c:pt idx="1113">
                  <c:v>41690</c:v>
                </c:pt>
                <c:pt idx="1114">
                  <c:v>41691</c:v>
                </c:pt>
                <c:pt idx="1115">
                  <c:v>41694</c:v>
                </c:pt>
                <c:pt idx="1116">
                  <c:v>41695</c:v>
                </c:pt>
                <c:pt idx="1117">
                  <c:v>41696</c:v>
                </c:pt>
                <c:pt idx="1118">
                  <c:v>41697</c:v>
                </c:pt>
                <c:pt idx="1119">
                  <c:v>41698</c:v>
                </c:pt>
                <c:pt idx="1120">
                  <c:v>41703</c:v>
                </c:pt>
                <c:pt idx="1121">
                  <c:v>41704</c:v>
                </c:pt>
                <c:pt idx="1122">
                  <c:v>41705</c:v>
                </c:pt>
                <c:pt idx="1123">
                  <c:v>41708</c:v>
                </c:pt>
                <c:pt idx="1124">
                  <c:v>41709</c:v>
                </c:pt>
                <c:pt idx="1125">
                  <c:v>41710</c:v>
                </c:pt>
                <c:pt idx="1126">
                  <c:v>41711</c:v>
                </c:pt>
                <c:pt idx="1127">
                  <c:v>41712</c:v>
                </c:pt>
                <c:pt idx="1128">
                  <c:v>41715</c:v>
                </c:pt>
                <c:pt idx="1129">
                  <c:v>41716</c:v>
                </c:pt>
                <c:pt idx="1130">
                  <c:v>41717</c:v>
                </c:pt>
                <c:pt idx="1131">
                  <c:v>41718</c:v>
                </c:pt>
                <c:pt idx="1132">
                  <c:v>41719</c:v>
                </c:pt>
                <c:pt idx="1133">
                  <c:v>41722</c:v>
                </c:pt>
                <c:pt idx="1134">
                  <c:v>41723</c:v>
                </c:pt>
                <c:pt idx="1135">
                  <c:v>41724</c:v>
                </c:pt>
                <c:pt idx="1136">
                  <c:v>41725</c:v>
                </c:pt>
                <c:pt idx="1137">
                  <c:v>41726</c:v>
                </c:pt>
                <c:pt idx="1138">
                  <c:v>41729</c:v>
                </c:pt>
                <c:pt idx="1139">
                  <c:v>41730</c:v>
                </c:pt>
                <c:pt idx="1140">
                  <c:v>41731</c:v>
                </c:pt>
                <c:pt idx="1141">
                  <c:v>41732</c:v>
                </c:pt>
                <c:pt idx="1142">
                  <c:v>41733</c:v>
                </c:pt>
                <c:pt idx="1143">
                  <c:v>41736</c:v>
                </c:pt>
                <c:pt idx="1144">
                  <c:v>41737</c:v>
                </c:pt>
                <c:pt idx="1145">
                  <c:v>41738</c:v>
                </c:pt>
                <c:pt idx="1146">
                  <c:v>41739</c:v>
                </c:pt>
                <c:pt idx="1147">
                  <c:v>41740</c:v>
                </c:pt>
                <c:pt idx="1148">
                  <c:v>41743</c:v>
                </c:pt>
                <c:pt idx="1149">
                  <c:v>41744</c:v>
                </c:pt>
                <c:pt idx="1150">
                  <c:v>41745</c:v>
                </c:pt>
                <c:pt idx="1151">
                  <c:v>41746</c:v>
                </c:pt>
                <c:pt idx="1152">
                  <c:v>41751</c:v>
                </c:pt>
                <c:pt idx="1153">
                  <c:v>41752</c:v>
                </c:pt>
                <c:pt idx="1154">
                  <c:v>41753</c:v>
                </c:pt>
                <c:pt idx="1155">
                  <c:v>41754</c:v>
                </c:pt>
                <c:pt idx="1156">
                  <c:v>41757</c:v>
                </c:pt>
                <c:pt idx="1157">
                  <c:v>41758</c:v>
                </c:pt>
                <c:pt idx="1158">
                  <c:v>41759</c:v>
                </c:pt>
                <c:pt idx="1159">
                  <c:v>41761</c:v>
                </c:pt>
                <c:pt idx="1160">
                  <c:v>41764</c:v>
                </c:pt>
                <c:pt idx="1161">
                  <c:v>41765</c:v>
                </c:pt>
                <c:pt idx="1162">
                  <c:v>41766</c:v>
                </c:pt>
                <c:pt idx="1163">
                  <c:v>41767</c:v>
                </c:pt>
                <c:pt idx="1164">
                  <c:v>41768</c:v>
                </c:pt>
                <c:pt idx="1165">
                  <c:v>41771</c:v>
                </c:pt>
                <c:pt idx="1166">
                  <c:v>41772</c:v>
                </c:pt>
                <c:pt idx="1167">
                  <c:v>41773</c:v>
                </c:pt>
                <c:pt idx="1168">
                  <c:v>41774</c:v>
                </c:pt>
                <c:pt idx="1169">
                  <c:v>41775</c:v>
                </c:pt>
                <c:pt idx="1170">
                  <c:v>41778</c:v>
                </c:pt>
                <c:pt idx="1171">
                  <c:v>41779</c:v>
                </c:pt>
                <c:pt idx="1172">
                  <c:v>41780</c:v>
                </c:pt>
                <c:pt idx="1173">
                  <c:v>41781</c:v>
                </c:pt>
                <c:pt idx="1174">
                  <c:v>41782</c:v>
                </c:pt>
                <c:pt idx="1175">
                  <c:v>41785</c:v>
                </c:pt>
                <c:pt idx="1176">
                  <c:v>41786</c:v>
                </c:pt>
                <c:pt idx="1177">
                  <c:v>41787</c:v>
                </c:pt>
                <c:pt idx="1178">
                  <c:v>41788</c:v>
                </c:pt>
                <c:pt idx="1179">
                  <c:v>41789</c:v>
                </c:pt>
                <c:pt idx="1180">
                  <c:v>41792</c:v>
                </c:pt>
                <c:pt idx="1181">
                  <c:v>41793</c:v>
                </c:pt>
                <c:pt idx="1182">
                  <c:v>41794</c:v>
                </c:pt>
                <c:pt idx="1183">
                  <c:v>41795</c:v>
                </c:pt>
                <c:pt idx="1184">
                  <c:v>41796</c:v>
                </c:pt>
                <c:pt idx="1185">
                  <c:v>41799</c:v>
                </c:pt>
                <c:pt idx="1186">
                  <c:v>41800</c:v>
                </c:pt>
                <c:pt idx="1187">
                  <c:v>41801</c:v>
                </c:pt>
                <c:pt idx="1188">
                  <c:v>41802</c:v>
                </c:pt>
                <c:pt idx="1189">
                  <c:v>41803</c:v>
                </c:pt>
                <c:pt idx="1190">
                  <c:v>41806</c:v>
                </c:pt>
                <c:pt idx="1191">
                  <c:v>41807</c:v>
                </c:pt>
                <c:pt idx="1192">
                  <c:v>41808</c:v>
                </c:pt>
                <c:pt idx="1193">
                  <c:v>41810</c:v>
                </c:pt>
                <c:pt idx="1194">
                  <c:v>41813</c:v>
                </c:pt>
                <c:pt idx="1195">
                  <c:v>41814</c:v>
                </c:pt>
                <c:pt idx="1196">
                  <c:v>41815</c:v>
                </c:pt>
                <c:pt idx="1197">
                  <c:v>41816</c:v>
                </c:pt>
                <c:pt idx="1198">
                  <c:v>41817</c:v>
                </c:pt>
                <c:pt idx="1199">
                  <c:v>41820</c:v>
                </c:pt>
                <c:pt idx="1200">
                  <c:v>41821</c:v>
                </c:pt>
                <c:pt idx="1201">
                  <c:v>41822</c:v>
                </c:pt>
                <c:pt idx="1202">
                  <c:v>41823</c:v>
                </c:pt>
                <c:pt idx="1203">
                  <c:v>41824</c:v>
                </c:pt>
                <c:pt idx="1204">
                  <c:v>41827</c:v>
                </c:pt>
                <c:pt idx="1205">
                  <c:v>41828</c:v>
                </c:pt>
                <c:pt idx="1206">
                  <c:v>41829</c:v>
                </c:pt>
                <c:pt idx="1207">
                  <c:v>41830</c:v>
                </c:pt>
                <c:pt idx="1208">
                  <c:v>41831</c:v>
                </c:pt>
                <c:pt idx="1209">
                  <c:v>41834</c:v>
                </c:pt>
                <c:pt idx="1210">
                  <c:v>41835</c:v>
                </c:pt>
                <c:pt idx="1211">
                  <c:v>41836</c:v>
                </c:pt>
                <c:pt idx="1212">
                  <c:v>41837</c:v>
                </c:pt>
                <c:pt idx="1213">
                  <c:v>41838</c:v>
                </c:pt>
                <c:pt idx="1214">
                  <c:v>41841</c:v>
                </c:pt>
                <c:pt idx="1215">
                  <c:v>41842</c:v>
                </c:pt>
                <c:pt idx="1216">
                  <c:v>41843</c:v>
                </c:pt>
                <c:pt idx="1217">
                  <c:v>41844</c:v>
                </c:pt>
                <c:pt idx="1218">
                  <c:v>41845</c:v>
                </c:pt>
                <c:pt idx="1219">
                  <c:v>41848</c:v>
                </c:pt>
                <c:pt idx="1220">
                  <c:v>41849</c:v>
                </c:pt>
                <c:pt idx="1221">
                  <c:v>41850</c:v>
                </c:pt>
                <c:pt idx="1222">
                  <c:v>41851</c:v>
                </c:pt>
                <c:pt idx="1223">
                  <c:v>41852</c:v>
                </c:pt>
                <c:pt idx="1224">
                  <c:v>41855</c:v>
                </c:pt>
                <c:pt idx="1225">
                  <c:v>41856</c:v>
                </c:pt>
                <c:pt idx="1226">
                  <c:v>41857</c:v>
                </c:pt>
                <c:pt idx="1227">
                  <c:v>41858</c:v>
                </c:pt>
                <c:pt idx="1228">
                  <c:v>41859</c:v>
                </c:pt>
                <c:pt idx="1229">
                  <c:v>41862</c:v>
                </c:pt>
                <c:pt idx="1230">
                  <c:v>41863</c:v>
                </c:pt>
                <c:pt idx="1231">
                  <c:v>41864</c:v>
                </c:pt>
                <c:pt idx="1232">
                  <c:v>41865</c:v>
                </c:pt>
                <c:pt idx="1233">
                  <c:v>41866</c:v>
                </c:pt>
                <c:pt idx="1234">
                  <c:v>41869</c:v>
                </c:pt>
                <c:pt idx="1235">
                  <c:v>41870</c:v>
                </c:pt>
                <c:pt idx="1236">
                  <c:v>41871</c:v>
                </c:pt>
                <c:pt idx="1237">
                  <c:v>41872</c:v>
                </c:pt>
                <c:pt idx="1238">
                  <c:v>41873</c:v>
                </c:pt>
                <c:pt idx="1239">
                  <c:v>41876</c:v>
                </c:pt>
                <c:pt idx="1240">
                  <c:v>41877</c:v>
                </c:pt>
                <c:pt idx="1241">
                  <c:v>41878</c:v>
                </c:pt>
                <c:pt idx="1242">
                  <c:v>41879</c:v>
                </c:pt>
                <c:pt idx="1243">
                  <c:v>41880</c:v>
                </c:pt>
                <c:pt idx="1244">
                  <c:v>41883</c:v>
                </c:pt>
                <c:pt idx="1245">
                  <c:v>41884</c:v>
                </c:pt>
                <c:pt idx="1246">
                  <c:v>41885</c:v>
                </c:pt>
                <c:pt idx="1247">
                  <c:v>41886</c:v>
                </c:pt>
                <c:pt idx="1248">
                  <c:v>41887</c:v>
                </c:pt>
                <c:pt idx="1249">
                  <c:v>41890</c:v>
                </c:pt>
                <c:pt idx="1250">
                  <c:v>41891</c:v>
                </c:pt>
                <c:pt idx="1251">
                  <c:v>41892</c:v>
                </c:pt>
                <c:pt idx="1252">
                  <c:v>41893</c:v>
                </c:pt>
                <c:pt idx="1253">
                  <c:v>41894</c:v>
                </c:pt>
                <c:pt idx="1254">
                  <c:v>41897</c:v>
                </c:pt>
                <c:pt idx="1255">
                  <c:v>41898</c:v>
                </c:pt>
                <c:pt idx="1256">
                  <c:v>41899</c:v>
                </c:pt>
                <c:pt idx="1257">
                  <c:v>41900</c:v>
                </c:pt>
                <c:pt idx="1258">
                  <c:v>41901</c:v>
                </c:pt>
                <c:pt idx="1259">
                  <c:v>41904</c:v>
                </c:pt>
                <c:pt idx="1260">
                  <c:v>41905</c:v>
                </c:pt>
                <c:pt idx="1261">
                  <c:v>41906</c:v>
                </c:pt>
                <c:pt idx="1262">
                  <c:v>41907</c:v>
                </c:pt>
                <c:pt idx="1263">
                  <c:v>41908</c:v>
                </c:pt>
                <c:pt idx="1264">
                  <c:v>41911</c:v>
                </c:pt>
                <c:pt idx="1265">
                  <c:v>41912</c:v>
                </c:pt>
                <c:pt idx="1266">
                  <c:v>41913</c:v>
                </c:pt>
                <c:pt idx="1267">
                  <c:v>41914</c:v>
                </c:pt>
                <c:pt idx="1268">
                  <c:v>41915</c:v>
                </c:pt>
                <c:pt idx="1269">
                  <c:v>41918</c:v>
                </c:pt>
                <c:pt idx="1270">
                  <c:v>41919</c:v>
                </c:pt>
                <c:pt idx="1271">
                  <c:v>41920</c:v>
                </c:pt>
                <c:pt idx="1272">
                  <c:v>41921</c:v>
                </c:pt>
                <c:pt idx="1273">
                  <c:v>41922</c:v>
                </c:pt>
                <c:pt idx="1274">
                  <c:v>41925</c:v>
                </c:pt>
                <c:pt idx="1275">
                  <c:v>41926</c:v>
                </c:pt>
                <c:pt idx="1276">
                  <c:v>41927</c:v>
                </c:pt>
                <c:pt idx="1277">
                  <c:v>41928</c:v>
                </c:pt>
                <c:pt idx="1278">
                  <c:v>41929</c:v>
                </c:pt>
                <c:pt idx="1279">
                  <c:v>41932</c:v>
                </c:pt>
                <c:pt idx="1280">
                  <c:v>41933</c:v>
                </c:pt>
                <c:pt idx="1281">
                  <c:v>41934</c:v>
                </c:pt>
                <c:pt idx="1282">
                  <c:v>41935</c:v>
                </c:pt>
                <c:pt idx="1283">
                  <c:v>41936</c:v>
                </c:pt>
                <c:pt idx="1284">
                  <c:v>41939</c:v>
                </c:pt>
                <c:pt idx="1285">
                  <c:v>41940</c:v>
                </c:pt>
                <c:pt idx="1286">
                  <c:v>41941</c:v>
                </c:pt>
                <c:pt idx="1287">
                  <c:v>41942</c:v>
                </c:pt>
                <c:pt idx="1288">
                  <c:v>41943</c:v>
                </c:pt>
                <c:pt idx="1289">
                  <c:v>41946</c:v>
                </c:pt>
                <c:pt idx="1290">
                  <c:v>41947</c:v>
                </c:pt>
                <c:pt idx="1291">
                  <c:v>41948</c:v>
                </c:pt>
                <c:pt idx="1292">
                  <c:v>41949</c:v>
                </c:pt>
                <c:pt idx="1293">
                  <c:v>41950</c:v>
                </c:pt>
                <c:pt idx="1294">
                  <c:v>41953</c:v>
                </c:pt>
                <c:pt idx="1295">
                  <c:v>41954</c:v>
                </c:pt>
                <c:pt idx="1296">
                  <c:v>41955</c:v>
                </c:pt>
                <c:pt idx="1297">
                  <c:v>41956</c:v>
                </c:pt>
                <c:pt idx="1298">
                  <c:v>41957</c:v>
                </c:pt>
                <c:pt idx="1299">
                  <c:v>41960</c:v>
                </c:pt>
                <c:pt idx="1300">
                  <c:v>41961</c:v>
                </c:pt>
                <c:pt idx="1301">
                  <c:v>41962</c:v>
                </c:pt>
                <c:pt idx="1302">
                  <c:v>41963</c:v>
                </c:pt>
                <c:pt idx="1303">
                  <c:v>41964</c:v>
                </c:pt>
                <c:pt idx="1304">
                  <c:v>41967</c:v>
                </c:pt>
                <c:pt idx="1305">
                  <c:v>41968</c:v>
                </c:pt>
                <c:pt idx="1306">
                  <c:v>41969</c:v>
                </c:pt>
                <c:pt idx="1307">
                  <c:v>41970</c:v>
                </c:pt>
                <c:pt idx="1308">
                  <c:v>41971</c:v>
                </c:pt>
                <c:pt idx="1309">
                  <c:v>41974</c:v>
                </c:pt>
                <c:pt idx="1310">
                  <c:v>41975</c:v>
                </c:pt>
                <c:pt idx="1311">
                  <c:v>41976</c:v>
                </c:pt>
                <c:pt idx="1312">
                  <c:v>41977</c:v>
                </c:pt>
                <c:pt idx="1313">
                  <c:v>41978</c:v>
                </c:pt>
                <c:pt idx="1314">
                  <c:v>41981</c:v>
                </c:pt>
                <c:pt idx="1315">
                  <c:v>41982</c:v>
                </c:pt>
                <c:pt idx="1316">
                  <c:v>41983</c:v>
                </c:pt>
                <c:pt idx="1317">
                  <c:v>41984</c:v>
                </c:pt>
                <c:pt idx="1318">
                  <c:v>41985</c:v>
                </c:pt>
                <c:pt idx="1319">
                  <c:v>41988</c:v>
                </c:pt>
                <c:pt idx="1320">
                  <c:v>41989</c:v>
                </c:pt>
                <c:pt idx="1321">
                  <c:v>41990</c:v>
                </c:pt>
                <c:pt idx="1322">
                  <c:v>41991</c:v>
                </c:pt>
                <c:pt idx="1323">
                  <c:v>41992</c:v>
                </c:pt>
                <c:pt idx="1324">
                  <c:v>41995</c:v>
                </c:pt>
                <c:pt idx="1325">
                  <c:v>41996</c:v>
                </c:pt>
                <c:pt idx="1326">
                  <c:v>41997</c:v>
                </c:pt>
                <c:pt idx="1327">
                  <c:v>41999</c:v>
                </c:pt>
                <c:pt idx="1328">
                  <c:v>42002</c:v>
                </c:pt>
                <c:pt idx="1329">
                  <c:v>42003</c:v>
                </c:pt>
                <c:pt idx="1330">
                  <c:v>42004</c:v>
                </c:pt>
                <c:pt idx="1331">
                  <c:v>42006</c:v>
                </c:pt>
                <c:pt idx="1332">
                  <c:v>42009</c:v>
                </c:pt>
                <c:pt idx="1333">
                  <c:v>42010</c:v>
                </c:pt>
                <c:pt idx="1334">
                  <c:v>42011</c:v>
                </c:pt>
                <c:pt idx="1335">
                  <c:v>42012</c:v>
                </c:pt>
                <c:pt idx="1336">
                  <c:v>42013</c:v>
                </c:pt>
                <c:pt idx="1337">
                  <c:v>42016</c:v>
                </c:pt>
                <c:pt idx="1338">
                  <c:v>42017</c:v>
                </c:pt>
                <c:pt idx="1339">
                  <c:v>42018</c:v>
                </c:pt>
                <c:pt idx="1340">
                  <c:v>42019</c:v>
                </c:pt>
                <c:pt idx="1341">
                  <c:v>42020</c:v>
                </c:pt>
                <c:pt idx="1342">
                  <c:v>42023</c:v>
                </c:pt>
                <c:pt idx="1343">
                  <c:v>42024</c:v>
                </c:pt>
                <c:pt idx="1344">
                  <c:v>42025</c:v>
                </c:pt>
                <c:pt idx="1345">
                  <c:v>42026</c:v>
                </c:pt>
                <c:pt idx="1346">
                  <c:v>42027</c:v>
                </c:pt>
                <c:pt idx="1347">
                  <c:v>42030</c:v>
                </c:pt>
                <c:pt idx="1348">
                  <c:v>42031</c:v>
                </c:pt>
                <c:pt idx="1349">
                  <c:v>42032</c:v>
                </c:pt>
                <c:pt idx="1350">
                  <c:v>42033</c:v>
                </c:pt>
                <c:pt idx="1351">
                  <c:v>42034</c:v>
                </c:pt>
                <c:pt idx="1352">
                  <c:v>42037</c:v>
                </c:pt>
                <c:pt idx="1353">
                  <c:v>42038</c:v>
                </c:pt>
                <c:pt idx="1354">
                  <c:v>42039</c:v>
                </c:pt>
                <c:pt idx="1355">
                  <c:v>42040</c:v>
                </c:pt>
                <c:pt idx="1356">
                  <c:v>42041</c:v>
                </c:pt>
                <c:pt idx="1357">
                  <c:v>42044</c:v>
                </c:pt>
                <c:pt idx="1358">
                  <c:v>42045</c:v>
                </c:pt>
                <c:pt idx="1359">
                  <c:v>42046</c:v>
                </c:pt>
                <c:pt idx="1360">
                  <c:v>42047</c:v>
                </c:pt>
                <c:pt idx="1361">
                  <c:v>42048</c:v>
                </c:pt>
                <c:pt idx="1362">
                  <c:v>42053</c:v>
                </c:pt>
                <c:pt idx="1363">
                  <c:v>42054</c:v>
                </c:pt>
                <c:pt idx="1364">
                  <c:v>42055</c:v>
                </c:pt>
                <c:pt idx="1365">
                  <c:v>42058</c:v>
                </c:pt>
                <c:pt idx="1366">
                  <c:v>42059</c:v>
                </c:pt>
                <c:pt idx="1367">
                  <c:v>42060</c:v>
                </c:pt>
                <c:pt idx="1368">
                  <c:v>42061</c:v>
                </c:pt>
                <c:pt idx="1369">
                  <c:v>42062</c:v>
                </c:pt>
                <c:pt idx="1370">
                  <c:v>42065</c:v>
                </c:pt>
                <c:pt idx="1371">
                  <c:v>42066</c:v>
                </c:pt>
                <c:pt idx="1372">
                  <c:v>42067</c:v>
                </c:pt>
                <c:pt idx="1373">
                  <c:v>42068</c:v>
                </c:pt>
                <c:pt idx="1374">
                  <c:v>42069</c:v>
                </c:pt>
                <c:pt idx="1375">
                  <c:v>42072</c:v>
                </c:pt>
                <c:pt idx="1376">
                  <c:v>42073</c:v>
                </c:pt>
                <c:pt idx="1377">
                  <c:v>42074</c:v>
                </c:pt>
                <c:pt idx="1378">
                  <c:v>42075</c:v>
                </c:pt>
                <c:pt idx="1379">
                  <c:v>42076</c:v>
                </c:pt>
                <c:pt idx="1380">
                  <c:v>42079</c:v>
                </c:pt>
                <c:pt idx="1381">
                  <c:v>42080</c:v>
                </c:pt>
                <c:pt idx="1382">
                  <c:v>42081</c:v>
                </c:pt>
                <c:pt idx="1383">
                  <c:v>42082</c:v>
                </c:pt>
                <c:pt idx="1384">
                  <c:v>42083</c:v>
                </c:pt>
                <c:pt idx="1385">
                  <c:v>42086</c:v>
                </c:pt>
                <c:pt idx="1386">
                  <c:v>42087</c:v>
                </c:pt>
                <c:pt idx="1387">
                  <c:v>42088</c:v>
                </c:pt>
                <c:pt idx="1388">
                  <c:v>42089</c:v>
                </c:pt>
                <c:pt idx="1389">
                  <c:v>42090</c:v>
                </c:pt>
                <c:pt idx="1390">
                  <c:v>42093</c:v>
                </c:pt>
                <c:pt idx="1391">
                  <c:v>42094</c:v>
                </c:pt>
                <c:pt idx="1392">
                  <c:v>42095</c:v>
                </c:pt>
                <c:pt idx="1393">
                  <c:v>42096</c:v>
                </c:pt>
                <c:pt idx="1394">
                  <c:v>42100</c:v>
                </c:pt>
                <c:pt idx="1395">
                  <c:v>42101</c:v>
                </c:pt>
                <c:pt idx="1396">
                  <c:v>42102</c:v>
                </c:pt>
                <c:pt idx="1397">
                  <c:v>42103</c:v>
                </c:pt>
                <c:pt idx="1398">
                  <c:v>42104</c:v>
                </c:pt>
                <c:pt idx="1399">
                  <c:v>42107</c:v>
                </c:pt>
                <c:pt idx="1400">
                  <c:v>42108</c:v>
                </c:pt>
                <c:pt idx="1401">
                  <c:v>42109</c:v>
                </c:pt>
                <c:pt idx="1402">
                  <c:v>42110</c:v>
                </c:pt>
                <c:pt idx="1403">
                  <c:v>42111</c:v>
                </c:pt>
                <c:pt idx="1404">
                  <c:v>42114</c:v>
                </c:pt>
                <c:pt idx="1405">
                  <c:v>42116</c:v>
                </c:pt>
                <c:pt idx="1406">
                  <c:v>42117</c:v>
                </c:pt>
                <c:pt idx="1407">
                  <c:v>42118</c:v>
                </c:pt>
                <c:pt idx="1408">
                  <c:v>42121</c:v>
                </c:pt>
                <c:pt idx="1409">
                  <c:v>42122</c:v>
                </c:pt>
                <c:pt idx="1410">
                  <c:v>42123</c:v>
                </c:pt>
                <c:pt idx="1411">
                  <c:v>42124</c:v>
                </c:pt>
                <c:pt idx="1412">
                  <c:v>42128</c:v>
                </c:pt>
                <c:pt idx="1413">
                  <c:v>42129</c:v>
                </c:pt>
                <c:pt idx="1414">
                  <c:v>42130</c:v>
                </c:pt>
                <c:pt idx="1415">
                  <c:v>42131</c:v>
                </c:pt>
                <c:pt idx="1416">
                  <c:v>42132</c:v>
                </c:pt>
                <c:pt idx="1417">
                  <c:v>42135</c:v>
                </c:pt>
                <c:pt idx="1418">
                  <c:v>42136</c:v>
                </c:pt>
                <c:pt idx="1419">
                  <c:v>42137</c:v>
                </c:pt>
                <c:pt idx="1420">
                  <c:v>42138</c:v>
                </c:pt>
                <c:pt idx="1421">
                  <c:v>42139</c:v>
                </c:pt>
                <c:pt idx="1422">
                  <c:v>42142</c:v>
                </c:pt>
                <c:pt idx="1423">
                  <c:v>42143</c:v>
                </c:pt>
                <c:pt idx="1424">
                  <c:v>42144</c:v>
                </c:pt>
                <c:pt idx="1425">
                  <c:v>42145</c:v>
                </c:pt>
                <c:pt idx="1426">
                  <c:v>42146</c:v>
                </c:pt>
                <c:pt idx="1427">
                  <c:v>42149</c:v>
                </c:pt>
                <c:pt idx="1428">
                  <c:v>42150</c:v>
                </c:pt>
                <c:pt idx="1429">
                  <c:v>42151</c:v>
                </c:pt>
                <c:pt idx="1430">
                  <c:v>42152</c:v>
                </c:pt>
                <c:pt idx="1431">
                  <c:v>42153</c:v>
                </c:pt>
                <c:pt idx="1432">
                  <c:v>42156</c:v>
                </c:pt>
                <c:pt idx="1433">
                  <c:v>42157</c:v>
                </c:pt>
                <c:pt idx="1434">
                  <c:v>42158</c:v>
                </c:pt>
                <c:pt idx="1435">
                  <c:v>42160</c:v>
                </c:pt>
                <c:pt idx="1436">
                  <c:v>42163</c:v>
                </c:pt>
                <c:pt idx="1437">
                  <c:v>42164</c:v>
                </c:pt>
                <c:pt idx="1438">
                  <c:v>42165</c:v>
                </c:pt>
                <c:pt idx="1439">
                  <c:v>42166</c:v>
                </c:pt>
                <c:pt idx="1440">
                  <c:v>42167</c:v>
                </c:pt>
                <c:pt idx="1441">
                  <c:v>42170</c:v>
                </c:pt>
                <c:pt idx="1442">
                  <c:v>42171</c:v>
                </c:pt>
                <c:pt idx="1443">
                  <c:v>42172</c:v>
                </c:pt>
                <c:pt idx="1444">
                  <c:v>42173</c:v>
                </c:pt>
                <c:pt idx="1445">
                  <c:v>42174</c:v>
                </c:pt>
                <c:pt idx="1446">
                  <c:v>42177</c:v>
                </c:pt>
                <c:pt idx="1447">
                  <c:v>42178</c:v>
                </c:pt>
                <c:pt idx="1448">
                  <c:v>42179</c:v>
                </c:pt>
                <c:pt idx="1449">
                  <c:v>42180</c:v>
                </c:pt>
                <c:pt idx="1450">
                  <c:v>42181</c:v>
                </c:pt>
                <c:pt idx="1451">
                  <c:v>42184</c:v>
                </c:pt>
                <c:pt idx="1452">
                  <c:v>42185</c:v>
                </c:pt>
                <c:pt idx="1453">
                  <c:v>42186</c:v>
                </c:pt>
                <c:pt idx="1454">
                  <c:v>42187</c:v>
                </c:pt>
                <c:pt idx="1455">
                  <c:v>42188</c:v>
                </c:pt>
                <c:pt idx="1456">
                  <c:v>42191</c:v>
                </c:pt>
                <c:pt idx="1457">
                  <c:v>42192</c:v>
                </c:pt>
                <c:pt idx="1458">
                  <c:v>42193</c:v>
                </c:pt>
                <c:pt idx="1459">
                  <c:v>42194</c:v>
                </c:pt>
                <c:pt idx="1460">
                  <c:v>42195</c:v>
                </c:pt>
                <c:pt idx="1461">
                  <c:v>42198</c:v>
                </c:pt>
                <c:pt idx="1462">
                  <c:v>42199</c:v>
                </c:pt>
                <c:pt idx="1463">
                  <c:v>42200</c:v>
                </c:pt>
                <c:pt idx="1464">
                  <c:v>42201</c:v>
                </c:pt>
                <c:pt idx="1465">
                  <c:v>42202</c:v>
                </c:pt>
                <c:pt idx="1466">
                  <c:v>42205</c:v>
                </c:pt>
                <c:pt idx="1467">
                  <c:v>42206</c:v>
                </c:pt>
                <c:pt idx="1468">
                  <c:v>42207</c:v>
                </c:pt>
                <c:pt idx="1469">
                  <c:v>42208</c:v>
                </c:pt>
                <c:pt idx="1470">
                  <c:v>42209</c:v>
                </c:pt>
                <c:pt idx="1471">
                  <c:v>42212</c:v>
                </c:pt>
                <c:pt idx="1472">
                  <c:v>42213</c:v>
                </c:pt>
                <c:pt idx="1473">
                  <c:v>42214</c:v>
                </c:pt>
                <c:pt idx="1474">
                  <c:v>42215</c:v>
                </c:pt>
                <c:pt idx="1475">
                  <c:v>42216</c:v>
                </c:pt>
                <c:pt idx="1476">
                  <c:v>42219</c:v>
                </c:pt>
                <c:pt idx="1477">
                  <c:v>42220</c:v>
                </c:pt>
                <c:pt idx="1478">
                  <c:v>42221</c:v>
                </c:pt>
                <c:pt idx="1479">
                  <c:v>42222</c:v>
                </c:pt>
                <c:pt idx="1480">
                  <c:v>42223</c:v>
                </c:pt>
                <c:pt idx="1481">
                  <c:v>42226</c:v>
                </c:pt>
                <c:pt idx="1482">
                  <c:v>42227</c:v>
                </c:pt>
                <c:pt idx="1483">
                  <c:v>42228</c:v>
                </c:pt>
                <c:pt idx="1484">
                  <c:v>42229</c:v>
                </c:pt>
                <c:pt idx="1485">
                  <c:v>42230</c:v>
                </c:pt>
                <c:pt idx="1486">
                  <c:v>42233</c:v>
                </c:pt>
                <c:pt idx="1487">
                  <c:v>42234</c:v>
                </c:pt>
                <c:pt idx="1488">
                  <c:v>42235</c:v>
                </c:pt>
                <c:pt idx="1489">
                  <c:v>42236</c:v>
                </c:pt>
                <c:pt idx="1490">
                  <c:v>42237</c:v>
                </c:pt>
                <c:pt idx="1491">
                  <c:v>42240</c:v>
                </c:pt>
                <c:pt idx="1492">
                  <c:v>42241</c:v>
                </c:pt>
                <c:pt idx="1493">
                  <c:v>42242</c:v>
                </c:pt>
                <c:pt idx="1494">
                  <c:v>42243</c:v>
                </c:pt>
                <c:pt idx="1495">
                  <c:v>42244</c:v>
                </c:pt>
                <c:pt idx="1496">
                  <c:v>42247</c:v>
                </c:pt>
                <c:pt idx="1497">
                  <c:v>42248</c:v>
                </c:pt>
                <c:pt idx="1498">
                  <c:v>42249</c:v>
                </c:pt>
                <c:pt idx="1499">
                  <c:v>42250</c:v>
                </c:pt>
                <c:pt idx="1500">
                  <c:v>42251</c:v>
                </c:pt>
                <c:pt idx="1501">
                  <c:v>42255</c:v>
                </c:pt>
                <c:pt idx="1502">
                  <c:v>42256</c:v>
                </c:pt>
                <c:pt idx="1503">
                  <c:v>42257</c:v>
                </c:pt>
                <c:pt idx="1504">
                  <c:v>42258</c:v>
                </c:pt>
                <c:pt idx="1505">
                  <c:v>42261</c:v>
                </c:pt>
                <c:pt idx="1506">
                  <c:v>42262</c:v>
                </c:pt>
                <c:pt idx="1507">
                  <c:v>42263</c:v>
                </c:pt>
                <c:pt idx="1508">
                  <c:v>42264</c:v>
                </c:pt>
                <c:pt idx="1509">
                  <c:v>42265</c:v>
                </c:pt>
                <c:pt idx="1510">
                  <c:v>42268</c:v>
                </c:pt>
                <c:pt idx="1511">
                  <c:v>42269</c:v>
                </c:pt>
                <c:pt idx="1512">
                  <c:v>42270</c:v>
                </c:pt>
                <c:pt idx="1513">
                  <c:v>42271</c:v>
                </c:pt>
                <c:pt idx="1514">
                  <c:v>42272</c:v>
                </c:pt>
                <c:pt idx="1515">
                  <c:v>42275</c:v>
                </c:pt>
                <c:pt idx="1516">
                  <c:v>42276</c:v>
                </c:pt>
                <c:pt idx="1517">
                  <c:v>42277</c:v>
                </c:pt>
                <c:pt idx="1518">
                  <c:v>42278</c:v>
                </c:pt>
                <c:pt idx="1519">
                  <c:v>42279</c:v>
                </c:pt>
                <c:pt idx="1520">
                  <c:v>42282</c:v>
                </c:pt>
                <c:pt idx="1521">
                  <c:v>42283</c:v>
                </c:pt>
                <c:pt idx="1522">
                  <c:v>42284</c:v>
                </c:pt>
                <c:pt idx="1523">
                  <c:v>42285</c:v>
                </c:pt>
                <c:pt idx="1524">
                  <c:v>42286</c:v>
                </c:pt>
                <c:pt idx="1525">
                  <c:v>42290</c:v>
                </c:pt>
                <c:pt idx="1526">
                  <c:v>42291</c:v>
                </c:pt>
                <c:pt idx="1527">
                  <c:v>42292</c:v>
                </c:pt>
                <c:pt idx="1528">
                  <c:v>42293</c:v>
                </c:pt>
                <c:pt idx="1529">
                  <c:v>42296</c:v>
                </c:pt>
                <c:pt idx="1530">
                  <c:v>42297</c:v>
                </c:pt>
                <c:pt idx="1531">
                  <c:v>42298</c:v>
                </c:pt>
                <c:pt idx="1532">
                  <c:v>42299</c:v>
                </c:pt>
                <c:pt idx="1533">
                  <c:v>42300</c:v>
                </c:pt>
                <c:pt idx="1534">
                  <c:v>42303</c:v>
                </c:pt>
                <c:pt idx="1535">
                  <c:v>42304</c:v>
                </c:pt>
                <c:pt idx="1536">
                  <c:v>42305</c:v>
                </c:pt>
                <c:pt idx="1537">
                  <c:v>42306</c:v>
                </c:pt>
                <c:pt idx="1538">
                  <c:v>42307</c:v>
                </c:pt>
                <c:pt idx="1539">
                  <c:v>42311</c:v>
                </c:pt>
                <c:pt idx="1540">
                  <c:v>42312</c:v>
                </c:pt>
                <c:pt idx="1541">
                  <c:v>42313</c:v>
                </c:pt>
                <c:pt idx="1542">
                  <c:v>42314</c:v>
                </c:pt>
                <c:pt idx="1543">
                  <c:v>42317</c:v>
                </c:pt>
                <c:pt idx="1544">
                  <c:v>42318</c:v>
                </c:pt>
                <c:pt idx="1545">
                  <c:v>42319</c:v>
                </c:pt>
                <c:pt idx="1546">
                  <c:v>42320</c:v>
                </c:pt>
                <c:pt idx="1547">
                  <c:v>42321</c:v>
                </c:pt>
                <c:pt idx="1548">
                  <c:v>42324</c:v>
                </c:pt>
                <c:pt idx="1549">
                  <c:v>42325</c:v>
                </c:pt>
                <c:pt idx="1550">
                  <c:v>42326</c:v>
                </c:pt>
                <c:pt idx="1551">
                  <c:v>42327</c:v>
                </c:pt>
                <c:pt idx="1552">
                  <c:v>42328</c:v>
                </c:pt>
                <c:pt idx="1553">
                  <c:v>42331</c:v>
                </c:pt>
                <c:pt idx="1554">
                  <c:v>42332</c:v>
                </c:pt>
                <c:pt idx="1555">
                  <c:v>42333</c:v>
                </c:pt>
                <c:pt idx="1556">
                  <c:v>42334</c:v>
                </c:pt>
                <c:pt idx="1557">
                  <c:v>42335</c:v>
                </c:pt>
                <c:pt idx="1558">
                  <c:v>42338</c:v>
                </c:pt>
                <c:pt idx="1559">
                  <c:v>42339</c:v>
                </c:pt>
                <c:pt idx="1560">
                  <c:v>42340</c:v>
                </c:pt>
                <c:pt idx="1561">
                  <c:v>42341</c:v>
                </c:pt>
                <c:pt idx="1562">
                  <c:v>42342</c:v>
                </c:pt>
                <c:pt idx="1563">
                  <c:v>42345</c:v>
                </c:pt>
                <c:pt idx="1564">
                  <c:v>42346</c:v>
                </c:pt>
                <c:pt idx="1565">
                  <c:v>42347</c:v>
                </c:pt>
                <c:pt idx="1566">
                  <c:v>42348</c:v>
                </c:pt>
                <c:pt idx="1567">
                  <c:v>42349</c:v>
                </c:pt>
                <c:pt idx="1568">
                  <c:v>42352</c:v>
                </c:pt>
                <c:pt idx="1569">
                  <c:v>42353</c:v>
                </c:pt>
                <c:pt idx="1570">
                  <c:v>42354</c:v>
                </c:pt>
                <c:pt idx="1571">
                  <c:v>42355</c:v>
                </c:pt>
                <c:pt idx="1572">
                  <c:v>42356</c:v>
                </c:pt>
                <c:pt idx="1573">
                  <c:v>42359</c:v>
                </c:pt>
                <c:pt idx="1574">
                  <c:v>42360</c:v>
                </c:pt>
                <c:pt idx="1575">
                  <c:v>42361</c:v>
                </c:pt>
                <c:pt idx="1576">
                  <c:v>42362</c:v>
                </c:pt>
                <c:pt idx="1577">
                  <c:v>42366</c:v>
                </c:pt>
                <c:pt idx="1578">
                  <c:v>42367</c:v>
                </c:pt>
                <c:pt idx="1579">
                  <c:v>42368</c:v>
                </c:pt>
                <c:pt idx="1580">
                  <c:v>42369</c:v>
                </c:pt>
                <c:pt idx="1581">
                  <c:v>42373</c:v>
                </c:pt>
                <c:pt idx="1582">
                  <c:v>42374</c:v>
                </c:pt>
                <c:pt idx="1583">
                  <c:v>42375</c:v>
                </c:pt>
                <c:pt idx="1584">
                  <c:v>42376</c:v>
                </c:pt>
                <c:pt idx="1585">
                  <c:v>42377</c:v>
                </c:pt>
                <c:pt idx="1586">
                  <c:v>42380</c:v>
                </c:pt>
                <c:pt idx="1587">
                  <c:v>42381</c:v>
                </c:pt>
                <c:pt idx="1588">
                  <c:v>42382</c:v>
                </c:pt>
                <c:pt idx="1589">
                  <c:v>42383</c:v>
                </c:pt>
                <c:pt idx="1590">
                  <c:v>42384</c:v>
                </c:pt>
                <c:pt idx="1591">
                  <c:v>42387</c:v>
                </c:pt>
                <c:pt idx="1592">
                  <c:v>42388</c:v>
                </c:pt>
                <c:pt idx="1593">
                  <c:v>42389</c:v>
                </c:pt>
                <c:pt idx="1594">
                  <c:v>42390</c:v>
                </c:pt>
                <c:pt idx="1595">
                  <c:v>42391</c:v>
                </c:pt>
                <c:pt idx="1596">
                  <c:v>42394</c:v>
                </c:pt>
                <c:pt idx="1597">
                  <c:v>42395</c:v>
                </c:pt>
                <c:pt idx="1598">
                  <c:v>42396</c:v>
                </c:pt>
                <c:pt idx="1599">
                  <c:v>42397</c:v>
                </c:pt>
                <c:pt idx="1600">
                  <c:v>42398</c:v>
                </c:pt>
                <c:pt idx="1601">
                  <c:v>42401</c:v>
                </c:pt>
                <c:pt idx="1602">
                  <c:v>42402</c:v>
                </c:pt>
                <c:pt idx="1603">
                  <c:v>42403</c:v>
                </c:pt>
                <c:pt idx="1604">
                  <c:v>42404</c:v>
                </c:pt>
                <c:pt idx="1605">
                  <c:v>42405</c:v>
                </c:pt>
                <c:pt idx="1606">
                  <c:v>42410</c:v>
                </c:pt>
                <c:pt idx="1607">
                  <c:v>42411</c:v>
                </c:pt>
                <c:pt idx="1608">
                  <c:v>42412</c:v>
                </c:pt>
                <c:pt idx="1609">
                  <c:v>42415</c:v>
                </c:pt>
                <c:pt idx="1610">
                  <c:v>42416</c:v>
                </c:pt>
                <c:pt idx="1611">
                  <c:v>42417</c:v>
                </c:pt>
                <c:pt idx="1612">
                  <c:v>42418</c:v>
                </c:pt>
                <c:pt idx="1613">
                  <c:v>42419</c:v>
                </c:pt>
                <c:pt idx="1614">
                  <c:v>42422</c:v>
                </c:pt>
                <c:pt idx="1615">
                  <c:v>42423</c:v>
                </c:pt>
                <c:pt idx="1616">
                  <c:v>42424</c:v>
                </c:pt>
                <c:pt idx="1617">
                  <c:v>42425</c:v>
                </c:pt>
                <c:pt idx="1618">
                  <c:v>42426</c:v>
                </c:pt>
                <c:pt idx="1619">
                  <c:v>42429</c:v>
                </c:pt>
                <c:pt idx="1620">
                  <c:v>42430</c:v>
                </c:pt>
                <c:pt idx="1621">
                  <c:v>42431</c:v>
                </c:pt>
                <c:pt idx="1622">
                  <c:v>42432</c:v>
                </c:pt>
                <c:pt idx="1623">
                  <c:v>42433</c:v>
                </c:pt>
                <c:pt idx="1624">
                  <c:v>42436</c:v>
                </c:pt>
                <c:pt idx="1625">
                  <c:v>42437</c:v>
                </c:pt>
                <c:pt idx="1626">
                  <c:v>42438</c:v>
                </c:pt>
                <c:pt idx="1627">
                  <c:v>42439</c:v>
                </c:pt>
                <c:pt idx="1628">
                  <c:v>42440</c:v>
                </c:pt>
                <c:pt idx="1629">
                  <c:v>42443</c:v>
                </c:pt>
                <c:pt idx="1630">
                  <c:v>42444</c:v>
                </c:pt>
                <c:pt idx="1631">
                  <c:v>42445</c:v>
                </c:pt>
                <c:pt idx="1632">
                  <c:v>42446</c:v>
                </c:pt>
                <c:pt idx="1633">
                  <c:v>42447</c:v>
                </c:pt>
                <c:pt idx="1634">
                  <c:v>42450</c:v>
                </c:pt>
                <c:pt idx="1635">
                  <c:v>42451</c:v>
                </c:pt>
                <c:pt idx="1636">
                  <c:v>42452</c:v>
                </c:pt>
                <c:pt idx="1637">
                  <c:v>42453</c:v>
                </c:pt>
                <c:pt idx="1638">
                  <c:v>42457</c:v>
                </c:pt>
                <c:pt idx="1639">
                  <c:v>42458</c:v>
                </c:pt>
                <c:pt idx="1640">
                  <c:v>42459</c:v>
                </c:pt>
                <c:pt idx="1641">
                  <c:v>42460</c:v>
                </c:pt>
                <c:pt idx="1642">
                  <c:v>42461</c:v>
                </c:pt>
                <c:pt idx="1643">
                  <c:v>42464</c:v>
                </c:pt>
                <c:pt idx="1644">
                  <c:v>42465</c:v>
                </c:pt>
                <c:pt idx="1645">
                  <c:v>42466</c:v>
                </c:pt>
                <c:pt idx="1646">
                  <c:v>42467</c:v>
                </c:pt>
                <c:pt idx="1647">
                  <c:v>42468</c:v>
                </c:pt>
                <c:pt idx="1648">
                  <c:v>42471</c:v>
                </c:pt>
                <c:pt idx="1649">
                  <c:v>42472</c:v>
                </c:pt>
                <c:pt idx="1650">
                  <c:v>42473</c:v>
                </c:pt>
                <c:pt idx="1651">
                  <c:v>42474</c:v>
                </c:pt>
                <c:pt idx="1652">
                  <c:v>42475</c:v>
                </c:pt>
                <c:pt idx="1653">
                  <c:v>42478</c:v>
                </c:pt>
                <c:pt idx="1654">
                  <c:v>42479</c:v>
                </c:pt>
                <c:pt idx="1655">
                  <c:v>42480</c:v>
                </c:pt>
                <c:pt idx="1656">
                  <c:v>42482</c:v>
                </c:pt>
                <c:pt idx="1657">
                  <c:v>42485</c:v>
                </c:pt>
                <c:pt idx="1658">
                  <c:v>42486</c:v>
                </c:pt>
                <c:pt idx="1659">
                  <c:v>42487</c:v>
                </c:pt>
                <c:pt idx="1660">
                  <c:v>42488</c:v>
                </c:pt>
                <c:pt idx="1661">
                  <c:v>42489</c:v>
                </c:pt>
                <c:pt idx="1662">
                  <c:v>42492</c:v>
                </c:pt>
                <c:pt idx="1663">
                  <c:v>42493</c:v>
                </c:pt>
                <c:pt idx="1664">
                  <c:v>42494</c:v>
                </c:pt>
                <c:pt idx="1665">
                  <c:v>42495</c:v>
                </c:pt>
                <c:pt idx="1666">
                  <c:v>42496</c:v>
                </c:pt>
                <c:pt idx="1667">
                  <c:v>42499</c:v>
                </c:pt>
                <c:pt idx="1668">
                  <c:v>42500</c:v>
                </c:pt>
                <c:pt idx="1669">
                  <c:v>42501</c:v>
                </c:pt>
                <c:pt idx="1670">
                  <c:v>42502</c:v>
                </c:pt>
                <c:pt idx="1671">
                  <c:v>42503</c:v>
                </c:pt>
                <c:pt idx="1672">
                  <c:v>42506</c:v>
                </c:pt>
                <c:pt idx="1673">
                  <c:v>42507</c:v>
                </c:pt>
                <c:pt idx="1674">
                  <c:v>42508</c:v>
                </c:pt>
                <c:pt idx="1675">
                  <c:v>42509</c:v>
                </c:pt>
                <c:pt idx="1676">
                  <c:v>42510</c:v>
                </c:pt>
                <c:pt idx="1677">
                  <c:v>42513</c:v>
                </c:pt>
                <c:pt idx="1678">
                  <c:v>42514</c:v>
                </c:pt>
                <c:pt idx="1679">
                  <c:v>42515</c:v>
                </c:pt>
                <c:pt idx="1680">
                  <c:v>42517</c:v>
                </c:pt>
                <c:pt idx="1681">
                  <c:v>42520</c:v>
                </c:pt>
                <c:pt idx="1682">
                  <c:v>42521</c:v>
                </c:pt>
                <c:pt idx="1683">
                  <c:v>42522</c:v>
                </c:pt>
                <c:pt idx="1684">
                  <c:v>42523</c:v>
                </c:pt>
                <c:pt idx="1685">
                  <c:v>42524</c:v>
                </c:pt>
                <c:pt idx="1686">
                  <c:v>42527</c:v>
                </c:pt>
                <c:pt idx="1687">
                  <c:v>42528</c:v>
                </c:pt>
                <c:pt idx="1688">
                  <c:v>42529</c:v>
                </c:pt>
                <c:pt idx="1689">
                  <c:v>42530</c:v>
                </c:pt>
                <c:pt idx="1690">
                  <c:v>42531</c:v>
                </c:pt>
                <c:pt idx="1691">
                  <c:v>42534</c:v>
                </c:pt>
                <c:pt idx="1692">
                  <c:v>42535</c:v>
                </c:pt>
                <c:pt idx="1693">
                  <c:v>42536</c:v>
                </c:pt>
                <c:pt idx="1694">
                  <c:v>42537</c:v>
                </c:pt>
                <c:pt idx="1695">
                  <c:v>42538</c:v>
                </c:pt>
                <c:pt idx="1696">
                  <c:v>42541</c:v>
                </c:pt>
                <c:pt idx="1697">
                  <c:v>42542</c:v>
                </c:pt>
                <c:pt idx="1698">
                  <c:v>42543</c:v>
                </c:pt>
                <c:pt idx="1699">
                  <c:v>42544</c:v>
                </c:pt>
                <c:pt idx="1700">
                  <c:v>42545</c:v>
                </c:pt>
                <c:pt idx="1701">
                  <c:v>42548</c:v>
                </c:pt>
                <c:pt idx="1702">
                  <c:v>42549</c:v>
                </c:pt>
                <c:pt idx="1703">
                  <c:v>42550</c:v>
                </c:pt>
                <c:pt idx="1704">
                  <c:v>42551</c:v>
                </c:pt>
                <c:pt idx="1705">
                  <c:v>42552</c:v>
                </c:pt>
                <c:pt idx="1706">
                  <c:v>42555</c:v>
                </c:pt>
                <c:pt idx="1707">
                  <c:v>42556</c:v>
                </c:pt>
                <c:pt idx="1708">
                  <c:v>42557</c:v>
                </c:pt>
                <c:pt idx="1709">
                  <c:v>42558</c:v>
                </c:pt>
                <c:pt idx="1710">
                  <c:v>42559</c:v>
                </c:pt>
                <c:pt idx="1711">
                  <c:v>42562</c:v>
                </c:pt>
                <c:pt idx="1712">
                  <c:v>42563</c:v>
                </c:pt>
                <c:pt idx="1713">
                  <c:v>42564</c:v>
                </c:pt>
                <c:pt idx="1714">
                  <c:v>42565</c:v>
                </c:pt>
                <c:pt idx="1715">
                  <c:v>42566</c:v>
                </c:pt>
                <c:pt idx="1716">
                  <c:v>42569</c:v>
                </c:pt>
                <c:pt idx="1717">
                  <c:v>42570</c:v>
                </c:pt>
                <c:pt idx="1718">
                  <c:v>42571</c:v>
                </c:pt>
                <c:pt idx="1719">
                  <c:v>42572</c:v>
                </c:pt>
                <c:pt idx="1720">
                  <c:v>42573</c:v>
                </c:pt>
                <c:pt idx="1721">
                  <c:v>42576</c:v>
                </c:pt>
                <c:pt idx="1722">
                  <c:v>42577</c:v>
                </c:pt>
                <c:pt idx="1723">
                  <c:v>42578</c:v>
                </c:pt>
                <c:pt idx="1724">
                  <c:v>42579</c:v>
                </c:pt>
                <c:pt idx="1725">
                  <c:v>42580</c:v>
                </c:pt>
                <c:pt idx="1726">
                  <c:v>42583</c:v>
                </c:pt>
                <c:pt idx="1727">
                  <c:v>42584</c:v>
                </c:pt>
                <c:pt idx="1728">
                  <c:v>42585</c:v>
                </c:pt>
                <c:pt idx="1729">
                  <c:v>42586</c:v>
                </c:pt>
                <c:pt idx="1730">
                  <c:v>42587</c:v>
                </c:pt>
                <c:pt idx="1731">
                  <c:v>42590</c:v>
                </c:pt>
                <c:pt idx="1732">
                  <c:v>42591</c:v>
                </c:pt>
                <c:pt idx="1733">
                  <c:v>42592</c:v>
                </c:pt>
                <c:pt idx="1734">
                  <c:v>42593</c:v>
                </c:pt>
                <c:pt idx="1735">
                  <c:v>42594</c:v>
                </c:pt>
                <c:pt idx="1736">
                  <c:v>42597</c:v>
                </c:pt>
                <c:pt idx="1737">
                  <c:v>42598</c:v>
                </c:pt>
                <c:pt idx="1738">
                  <c:v>42599</c:v>
                </c:pt>
                <c:pt idx="1739">
                  <c:v>42600</c:v>
                </c:pt>
                <c:pt idx="1740">
                  <c:v>42601</c:v>
                </c:pt>
                <c:pt idx="1741">
                  <c:v>42604</c:v>
                </c:pt>
                <c:pt idx="1742">
                  <c:v>42605</c:v>
                </c:pt>
                <c:pt idx="1743">
                  <c:v>42606</c:v>
                </c:pt>
                <c:pt idx="1744">
                  <c:v>42607</c:v>
                </c:pt>
                <c:pt idx="1745">
                  <c:v>42608</c:v>
                </c:pt>
                <c:pt idx="1746">
                  <c:v>42611</c:v>
                </c:pt>
                <c:pt idx="1747">
                  <c:v>42612</c:v>
                </c:pt>
                <c:pt idx="1748">
                  <c:v>42613</c:v>
                </c:pt>
                <c:pt idx="1749">
                  <c:v>42614</c:v>
                </c:pt>
                <c:pt idx="1750">
                  <c:v>42615</c:v>
                </c:pt>
                <c:pt idx="1751">
                  <c:v>42618</c:v>
                </c:pt>
                <c:pt idx="1752">
                  <c:v>42619</c:v>
                </c:pt>
                <c:pt idx="1753">
                  <c:v>42621</c:v>
                </c:pt>
                <c:pt idx="1754">
                  <c:v>42622</c:v>
                </c:pt>
                <c:pt idx="1755">
                  <c:v>42625</c:v>
                </c:pt>
                <c:pt idx="1756">
                  <c:v>42626</c:v>
                </c:pt>
                <c:pt idx="1757">
                  <c:v>42627</c:v>
                </c:pt>
                <c:pt idx="1758">
                  <c:v>42628</c:v>
                </c:pt>
                <c:pt idx="1759">
                  <c:v>42629</c:v>
                </c:pt>
                <c:pt idx="1760">
                  <c:v>42632</c:v>
                </c:pt>
                <c:pt idx="1761">
                  <c:v>42633</c:v>
                </c:pt>
                <c:pt idx="1762">
                  <c:v>42634</c:v>
                </c:pt>
                <c:pt idx="1763">
                  <c:v>42635</c:v>
                </c:pt>
                <c:pt idx="1764">
                  <c:v>42636</c:v>
                </c:pt>
                <c:pt idx="1765">
                  <c:v>42639</c:v>
                </c:pt>
                <c:pt idx="1766">
                  <c:v>42640</c:v>
                </c:pt>
                <c:pt idx="1767">
                  <c:v>42641</c:v>
                </c:pt>
                <c:pt idx="1768">
                  <c:v>42642</c:v>
                </c:pt>
                <c:pt idx="1769">
                  <c:v>42643</c:v>
                </c:pt>
                <c:pt idx="1770">
                  <c:v>42646</c:v>
                </c:pt>
                <c:pt idx="1771">
                  <c:v>42647</c:v>
                </c:pt>
                <c:pt idx="1772">
                  <c:v>42648</c:v>
                </c:pt>
                <c:pt idx="1773">
                  <c:v>42649</c:v>
                </c:pt>
                <c:pt idx="1774">
                  <c:v>42650</c:v>
                </c:pt>
                <c:pt idx="1775">
                  <c:v>42653</c:v>
                </c:pt>
                <c:pt idx="1776">
                  <c:v>42654</c:v>
                </c:pt>
                <c:pt idx="1777">
                  <c:v>42656</c:v>
                </c:pt>
                <c:pt idx="1778">
                  <c:v>42657</c:v>
                </c:pt>
                <c:pt idx="1779">
                  <c:v>42660</c:v>
                </c:pt>
                <c:pt idx="1780">
                  <c:v>42661</c:v>
                </c:pt>
                <c:pt idx="1781">
                  <c:v>42662</c:v>
                </c:pt>
                <c:pt idx="1782">
                  <c:v>42663</c:v>
                </c:pt>
                <c:pt idx="1783">
                  <c:v>42664</c:v>
                </c:pt>
                <c:pt idx="1784">
                  <c:v>42667</c:v>
                </c:pt>
                <c:pt idx="1785">
                  <c:v>42668</c:v>
                </c:pt>
                <c:pt idx="1786">
                  <c:v>42669</c:v>
                </c:pt>
                <c:pt idx="1787">
                  <c:v>42670</c:v>
                </c:pt>
                <c:pt idx="1788">
                  <c:v>42671</c:v>
                </c:pt>
                <c:pt idx="1789">
                  <c:v>42674</c:v>
                </c:pt>
                <c:pt idx="1790">
                  <c:v>42675</c:v>
                </c:pt>
                <c:pt idx="1791">
                  <c:v>42677</c:v>
                </c:pt>
                <c:pt idx="1792">
                  <c:v>42678</c:v>
                </c:pt>
                <c:pt idx="1793">
                  <c:v>42681</c:v>
                </c:pt>
                <c:pt idx="1794">
                  <c:v>42682</c:v>
                </c:pt>
                <c:pt idx="1795">
                  <c:v>42683</c:v>
                </c:pt>
                <c:pt idx="1796">
                  <c:v>42684</c:v>
                </c:pt>
                <c:pt idx="1797">
                  <c:v>42685</c:v>
                </c:pt>
                <c:pt idx="1798">
                  <c:v>42688</c:v>
                </c:pt>
                <c:pt idx="1799">
                  <c:v>42690</c:v>
                </c:pt>
                <c:pt idx="1800">
                  <c:v>42691</c:v>
                </c:pt>
                <c:pt idx="1801">
                  <c:v>42692</c:v>
                </c:pt>
                <c:pt idx="1802">
                  <c:v>42695</c:v>
                </c:pt>
                <c:pt idx="1803">
                  <c:v>42696</c:v>
                </c:pt>
                <c:pt idx="1804">
                  <c:v>42697</c:v>
                </c:pt>
                <c:pt idx="1805">
                  <c:v>42698</c:v>
                </c:pt>
                <c:pt idx="1806">
                  <c:v>42699</c:v>
                </c:pt>
                <c:pt idx="1807">
                  <c:v>42702</c:v>
                </c:pt>
                <c:pt idx="1808">
                  <c:v>42703</c:v>
                </c:pt>
                <c:pt idx="1809">
                  <c:v>42704</c:v>
                </c:pt>
                <c:pt idx="1810">
                  <c:v>42705</c:v>
                </c:pt>
                <c:pt idx="1811">
                  <c:v>42706</c:v>
                </c:pt>
                <c:pt idx="1812">
                  <c:v>42709</c:v>
                </c:pt>
                <c:pt idx="1813">
                  <c:v>42710</c:v>
                </c:pt>
                <c:pt idx="1814">
                  <c:v>42711</c:v>
                </c:pt>
                <c:pt idx="1815">
                  <c:v>42712</c:v>
                </c:pt>
                <c:pt idx="1816">
                  <c:v>42713</c:v>
                </c:pt>
                <c:pt idx="1817">
                  <c:v>42716</c:v>
                </c:pt>
                <c:pt idx="1818">
                  <c:v>42717</c:v>
                </c:pt>
                <c:pt idx="1819">
                  <c:v>42718</c:v>
                </c:pt>
                <c:pt idx="1820">
                  <c:v>42719</c:v>
                </c:pt>
                <c:pt idx="1821">
                  <c:v>42720</c:v>
                </c:pt>
                <c:pt idx="1822">
                  <c:v>42723</c:v>
                </c:pt>
                <c:pt idx="1823">
                  <c:v>42724</c:v>
                </c:pt>
                <c:pt idx="1824">
                  <c:v>42725</c:v>
                </c:pt>
                <c:pt idx="1825">
                  <c:v>42726</c:v>
                </c:pt>
                <c:pt idx="1826">
                  <c:v>42727</c:v>
                </c:pt>
                <c:pt idx="1827">
                  <c:v>42730</c:v>
                </c:pt>
                <c:pt idx="1828">
                  <c:v>42731</c:v>
                </c:pt>
                <c:pt idx="1829">
                  <c:v>42732</c:v>
                </c:pt>
                <c:pt idx="1830">
                  <c:v>42733</c:v>
                </c:pt>
                <c:pt idx="1831">
                  <c:v>42734</c:v>
                </c:pt>
                <c:pt idx="1832">
                  <c:v>42737</c:v>
                </c:pt>
                <c:pt idx="1833">
                  <c:v>42738</c:v>
                </c:pt>
                <c:pt idx="1834">
                  <c:v>42739</c:v>
                </c:pt>
                <c:pt idx="1835">
                  <c:v>42740</c:v>
                </c:pt>
                <c:pt idx="1836">
                  <c:v>42741</c:v>
                </c:pt>
                <c:pt idx="1837">
                  <c:v>42744</c:v>
                </c:pt>
                <c:pt idx="1838">
                  <c:v>42745</c:v>
                </c:pt>
                <c:pt idx="1839">
                  <c:v>42746</c:v>
                </c:pt>
                <c:pt idx="1840">
                  <c:v>42747</c:v>
                </c:pt>
                <c:pt idx="1841">
                  <c:v>42748</c:v>
                </c:pt>
                <c:pt idx="1842">
                  <c:v>42751</c:v>
                </c:pt>
                <c:pt idx="1843">
                  <c:v>42752</c:v>
                </c:pt>
                <c:pt idx="1844">
                  <c:v>42753</c:v>
                </c:pt>
                <c:pt idx="1845">
                  <c:v>42754</c:v>
                </c:pt>
                <c:pt idx="1846">
                  <c:v>42755</c:v>
                </c:pt>
                <c:pt idx="1847">
                  <c:v>42758</c:v>
                </c:pt>
                <c:pt idx="1848">
                  <c:v>42759</c:v>
                </c:pt>
                <c:pt idx="1849">
                  <c:v>42760</c:v>
                </c:pt>
                <c:pt idx="1850">
                  <c:v>42761</c:v>
                </c:pt>
                <c:pt idx="1851">
                  <c:v>42762</c:v>
                </c:pt>
                <c:pt idx="1852">
                  <c:v>42765</c:v>
                </c:pt>
                <c:pt idx="1853">
                  <c:v>42766</c:v>
                </c:pt>
                <c:pt idx="1854">
                  <c:v>42767</c:v>
                </c:pt>
                <c:pt idx="1855">
                  <c:v>42768</c:v>
                </c:pt>
                <c:pt idx="1856">
                  <c:v>42769</c:v>
                </c:pt>
                <c:pt idx="1857">
                  <c:v>42772</c:v>
                </c:pt>
                <c:pt idx="1858">
                  <c:v>42773</c:v>
                </c:pt>
                <c:pt idx="1859">
                  <c:v>42774</c:v>
                </c:pt>
                <c:pt idx="1860">
                  <c:v>42775</c:v>
                </c:pt>
                <c:pt idx="1861">
                  <c:v>42776</c:v>
                </c:pt>
                <c:pt idx="1862">
                  <c:v>42779</c:v>
                </c:pt>
                <c:pt idx="1863">
                  <c:v>42780</c:v>
                </c:pt>
                <c:pt idx="1864">
                  <c:v>42781</c:v>
                </c:pt>
                <c:pt idx="1865">
                  <c:v>42782</c:v>
                </c:pt>
                <c:pt idx="1866">
                  <c:v>42783</c:v>
                </c:pt>
                <c:pt idx="1867">
                  <c:v>42786</c:v>
                </c:pt>
                <c:pt idx="1868">
                  <c:v>42787</c:v>
                </c:pt>
                <c:pt idx="1869">
                  <c:v>42788</c:v>
                </c:pt>
                <c:pt idx="1870">
                  <c:v>42789</c:v>
                </c:pt>
                <c:pt idx="1871">
                  <c:v>42790</c:v>
                </c:pt>
                <c:pt idx="1872">
                  <c:v>42795</c:v>
                </c:pt>
                <c:pt idx="1873">
                  <c:v>42796</c:v>
                </c:pt>
                <c:pt idx="1874">
                  <c:v>42797</c:v>
                </c:pt>
                <c:pt idx="1875">
                  <c:v>42800</c:v>
                </c:pt>
                <c:pt idx="1876">
                  <c:v>42801</c:v>
                </c:pt>
                <c:pt idx="1877">
                  <c:v>42802</c:v>
                </c:pt>
                <c:pt idx="1878">
                  <c:v>42803</c:v>
                </c:pt>
                <c:pt idx="1879">
                  <c:v>42804</c:v>
                </c:pt>
                <c:pt idx="1880">
                  <c:v>42807</c:v>
                </c:pt>
                <c:pt idx="1881">
                  <c:v>42808</c:v>
                </c:pt>
                <c:pt idx="1882">
                  <c:v>42809</c:v>
                </c:pt>
                <c:pt idx="1883">
                  <c:v>42810</c:v>
                </c:pt>
                <c:pt idx="1884">
                  <c:v>42811</c:v>
                </c:pt>
                <c:pt idx="1885">
                  <c:v>42814</c:v>
                </c:pt>
                <c:pt idx="1886">
                  <c:v>42815</c:v>
                </c:pt>
                <c:pt idx="1887">
                  <c:v>42816</c:v>
                </c:pt>
                <c:pt idx="1888">
                  <c:v>42817</c:v>
                </c:pt>
                <c:pt idx="1889">
                  <c:v>42818</c:v>
                </c:pt>
                <c:pt idx="1890">
                  <c:v>42821</c:v>
                </c:pt>
                <c:pt idx="1891">
                  <c:v>42822</c:v>
                </c:pt>
                <c:pt idx="1892">
                  <c:v>42823</c:v>
                </c:pt>
                <c:pt idx="1893">
                  <c:v>42824</c:v>
                </c:pt>
                <c:pt idx="1894">
                  <c:v>42825</c:v>
                </c:pt>
                <c:pt idx="1895">
                  <c:v>42828</c:v>
                </c:pt>
                <c:pt idx="1896">
                  <c:v>42829</c:v>
                </c:pt>
                <c:pt idx="1897">
                  <c:v>42830</c:v>
                </c:pt>
                <c:pt idx="1898">
                  <c:v>42831</c:v>
                </c:pt>
                <c:pt idx="1899">
                  <c:v>42832</c:v>
                </c:pt>
                <c:pt idx="1900">
                  <c:v>42835</c:v>
                </c:pt>
                <c:pt idx="1901">
                  <c:v>42836</c:v>
                </c:pt>
                <c:pt idx="1902">
                  <c:v>42837</c:v>
                </c:pt>
                <c:pt idx="1903">
                  <c:v>42838</c:v>
                </c:pt>
                <c:pt idx="1904">
                  <c:v>42842</c:v>
                </c:pt>
                <c:pt idx="1905">
                  <c:v>42843</c:v>
                </c:pt>
                <c:pt idx="1906">
                  <c:v>42844</c:v>
                </c:pt>
                <c:pt idx="1907">
                  <c:v>42845</c:v>
                </c:pt>
                <c:pt idx="1908">
                  <c:v>42849</c:v>
                </c:pt>
                <c:pt idx="1909">
                  <c:v>42850</c:v>
                </c:pt>
                <c:pt idx="1910">
                  <c:v>42851</c:v>
                </c:pt>
                <c:pt idx="1911">
                  <c:v>42852</c:v>
                </c:pt>
                <c:pt idx="1912">
                  <c:v>42853</c:v>
                </c:pt>
                <c:pt idx="1913">
                  <c:v>42857</c:v>
                </c:pt>
                <c:pt idx="1914">
                  <c:v>42858</c:v>
                </c:pt>
                <c:pt idx="1915">
                  <c:v>42859</c:v>
                </c:pt>
                <c:pt idx="1916">
                  <c:v>42860</c:v>
                </c:pt>
                <c:pt idx="1917">
                  <c:v>42863</c:v>
                </c:pt>
                <c:pt idx="1918">
                  <c:v>42864</c:v>
                </c:pt>
                <c:pt idx="1919">
                  <c:v>42865</c:v>
                </c:pt>
                <c:pt idx="1920">
                  <c:v>42866</c:v>
                </c:pt>
                <c:pt idx="1921">
                  <c:v>42867</c:v>
                </c:pt>
                <c:pt idx="1922">
                  <c:v>42870</c:v>
                </c:pt>
                <c:pt idx="1923">
                  <c:v>42871</c:v>
                </c:pt>
                <c:pt idx="1924">
                  <c:v>42872</c:v>
                </c:pt>
                <c:pt idx="1925">
                  <c:v>42873</c:v>
                </c:pt>
                <c:pt idx="1926">
                  <c:v>42874</c:v>
                </c:pt>
                <c:pt idx="1927">
                  <c:v>42877</c:v>
                </c:pt>
                <c:pt idx="1928">
                  <c:v>42878</c:v>
                </c:pt>
                <c:pt idx="1929">
                  <c:v>42879</c:v>
                </c:pt>
                <c:pt idx="1930">
                  <c:v>42880</c:v>
                </c:pt>
                <c:pt idx="1931">
                  <c:v>42881</c:v>
                </c:pt>
                <c:pt idx="1932">
                  <c:v>42884</c:v>
                </c:pt>
                <c:pt idx="1933">
                  <c:v>42885</c:v>
                </c:pt>
                <c:pt idx="1934">
                  <c:v>42886</c:v>
                </c:pt>
                <c:pt idx="1935">
                  <c:v>42887</c:v>
                </c:pt>
                <c:pt idx="1936">
                  <c:v>42888</c:v>
                </c:pt>
                <c:pt idx="1937">
                  <c:v>42891</c:v>
                </c:pt>
                <c:pt idx="1938">
                  <c:v>42892</c:v>
                </c:pt>
                <c:pt idx="1939">
                  <c:v>42893</c:v>
                </c:pt>
                <c:pt idx="1940">
                  <c:v>42894</c:v>
                </c:pt>
                <c:pt idx="1941">
                  <c:v>42895</c:v>
                </c:pt>
                <c:pt idx="1942">
                  <c:v>42898</c:v>
                </c:pt>
                <c:pt idx="1943">
                  <c:v>42899</c:v>
                </c:pt>
                <c:pt idx="1944">
                  <c:v>42900</c:v>
                </c:pt>
                <c:pt idx="1945">
                  <c:v>42902</c:v>
                </c:pt>
                <c:pt idx="1946">
                  <c:v>42905</c:v>
                </c:pt>
                <c:pt idx="1947">
                  <c:v>42906</c:v>
                </c:pt>
                <c:pt idx="1948">
                  <c:v>42907</c:v>
                </c:pt>
                <c:pt idx="1949">
                  <c:v>42908</c:v>
                </c:pt>
                <c:pt idx="1950">
                  <c:v>42909</c:v>
                </c:pt>
                <c:pt idx="1951">
                  <c:v>42912</c:v>
                </c:pt>
                <c:pt idx="1952">
                  <c:v>42913</c:v>
                </c:pt>
                <c:pt idx="1953">
                  <c:v>42914</c:v>
                </c:pt>
                <c:pt idx="1954">
                  <c:v>42915</c:v>
                </c:pt>
                <c:pt idx="1955">
                  <c:v>42916</c:v>
                </c:pt>
                <c:pt idx="1956">
                  <c:v>42919</c:v>
                </c:pt>
                <c:pt idx="1957">
                  <c:v>42920</c:v>
                </c:pt>
                <c:pt idx="1958">
                  <c:v>42921</c:v>
                </c:pt>
                <c:pt idx="1959">
                  <c:v>42922</c:v>
                </c:pt>
                <c:pt idx="1960">
                  <c:v>42923</c:v>
                </c:pt>
                <c:pt idx="1961">
                  <c:v>42926</c:v>
                </c:pt>
                <c:pt idx="1962">
                  <c:v>42927</c:v>
                </c:pt>
                <c:pt idx="1963">
                  <c:v>42928</c:v>
                </c:pt>
                <c:pt idx="1964">
                  <c:v>42929</c:v>
                </c:pt>
                <c:pt idx="1965">
                  <c:v>42930</c:v>
                </c:pt>
                <c:pt idx="1966">
                  <c:v>42933</c:v>
                </c:pt>
                <c:pt idx="1967">
                  <c:v>42934</c:v>
                </c:pt>
                <c:pt idx="1968">
                  <c:v>42935</c:v>
                </c:pt>
                <c:pt idx="1969">
                  <c:v>42936</c:v>
                </c:pt>
                <c:pt idx="1970">
                  <c:v>42937</c:v>
                </c:pt>
                <c:pt idx="1971">
                  <c:v>42940</c:v>
                </c:pt>
                <c:pt idx="1972">
                  <c:v>42941</c:v>
                </c:pt>
                <c:pt idx="1973">
                  <c:v>42942</c:v>
                </c:pt>
                <c:pt idx="1974">
                  <c:v>42943</c:v>
                </c:pt>
                <c:pt idx="1975">
                  <c:v>42944</c:v>
                </c:pt>
                <c:pt idx="1976">
                  <c:v>42947</c:v>
                </c:pt>
                <c:pt idx="1977">
                  <c:v>42948</c:v>
                </c:pt>
                <c:pt idx="1978">
                  <c:v>42949</c:v>
                </c:pt>
                <c:pt idx="1979">
                  <c:v>42950</c:v>
                </c:pt>
                <c:pt idx="1980">
                  <c:v>42951</c:v>
                </c:pt>
                <c:pt idx="1981">
                  <c:v>42954</c:v>
                </c:pt>
                <c:pt idx="1982">
                  <c:v>42955</c:v>
                </c:pt>
                <c:pt idx="1983">
                  <c:v>42956</c:v>
                </c:pt>
                <c:pt idx="1984">
                  <c:v>42957</c:v>
                </c:pt>
                <c:pt idx="1985">
                  <c:v>42958</c:v>
                </c:pt>
                <c:pt idx="1986">
                  <c:v>42961</c:v>
                </c:pt>
                <c:pt idx="1987">
                  <c:v>42962</c:v>
                </c:pt>
                <c:pt idx="1988">
                  <c:v>42963</c:v>
                </c:pt>
                <c:pt idx="1989">
                  <c:v>42964</c:v>
                </c:pt>
                <c:pt idx="1990">
                  <c:v>42965</c:v>
                </c:pt>
                <c:pt idx="1991">
                  <c:v>42968</c:v>
                </c:pt>
                <c:pt idx="1992">
                  <c:v>42969</c:v>
                </c:pt>
                <c:pt idx="1993">
                  <c:v>42970</c:v>
                </c:pt>
                <c:pt idx="1994">
                  <c:v>42971</c:v>
                </c:pt>
                <c:pt idx="1995">
                  <c:v>42972</c:v>
                </c:pt>
                <c:pt idx="1996">
                  <c:v>42975</c:v>
                </c:pt>
                <c:pt idx="1997">
                  <c:v>42976</c:v>
                </c:pt>
                <c:pt idx="1998">
                  <c:v>42977</c:v>
                </c:pt>
                <c:pt idx="1999">
                  <c:v>42978</c:v>
                </c:pt>
                <c:pt idx="2000">
                  <c:v>42979</c:v>
                </c:pt>
                <c:pt idx="2001">
                  <c:v>42982</c:v>
                </c:pt>
                <c:pt idx="2002">
                  <c:v>42983</c:v>
                </c:pt>
                <c:pt idx="2003">
                  <c:v>42984</c:v>
                </c:pt>
                <c:pt idx="2004">
                  <c:v>42986</c:v>
                </c:pt>
                <c:pt idx="2005">
                  <c:v>42989</c:v>
                </c:pt>
                <c:pt idx="2006">
                  <c:v>42990</c:v>
                </c:pt>
                <c:pt idx="2007">
                  <c:v>42991</c:v>
                </c:pt>
                <c:pt idx="2008">
                  <c:v>42992</c:v>
                </c:pt>
                <c:pt idx="2009">
                  <c:v>42993</c:v>
                </c:pt>
                <c:pt idx="2010">
                  <c:v>42996</c:v>
                </c:pt>
                <c:pt idx="2011">
                  <c:v>42997</c:v>
                </c:pt>
                <c:pt idx="2012">
                  <c:v>42998</c:v>
                </c:pt>
                <c:pt idx="2013">
                  <c:v>42999</c:v>
                </c:pt>
                <c:pt idx="2014">
                  <c:v>43000</c:v>
                </c:pt>
                <c:pt idx="2015">
                  <c:v>43003</c:v>
                </c:pt>
                <c:pt idx="2016">
                  <c:v>43004</c:v>
                </c:pt>
                <c:pt idx="2017">
                  <c:v>43005</c:v>
                </c:pt>
                <c:pt idx="2018">
                  <c:v>43006</c:v>
                </c:pt>
                <c:pt idx="2019">
                  <c:v>43007</c:v>
                </c:pt>
                <c:pt idx="2020">
                  <c:v>43010</c:v>
                </c:pt>
                <c:pt idx="2021">
                  <c:v>43011</c:v>
                </c:pt>
                <c:pt idx="2022">
                  <c:v>43012</c:v>
                </c:pt>
                <c:pt idx="2023">
                  <c:v>43013</c:v>
                </c:pt>
                <c:pt idx="2024">
                  <c:v>43014</c:v>
                </c:pt>
                <c:pt idx="2025">
                  <c:v>43017</c:v>
                </c:pt>
                <c:pt idx="2026">
                  <c:v>43018</c:v>
                </c:pt>
                <c:pt idx="2027">
                  <c:v>43019</c:v>
                </c:pt>
                <c:pt idx="2028">
                  <c:v>43021</c:v>
                </c:pt>
                <c:pt idx="2029">
                  <c:v>43024</c:v>
                </c:pt>
                <c:pt idx="2030">
                  <c:v>43025</c:v>
                </c:pt>
                <c:pt idx="2031">
                  <c:v>43026</c:v>
                </c:pt>
                <c:pt idx="2032">
                  <c:v>43027</c:v>
                </c:pt>
                <c:pt idx="2033">
                  <c:v>43028</c:v>
                </c:pt>
                <c:pt idx="2034">
                  <c:v>43031</c:v>
                </c:pt>
                <c:pt idx="2035">
                  <c:v>43032</c:v>
                </c:pt>
                <c:pt idx="2036">
                  <c:v>43033</c:v>
                </c:pt>
                <c:pt idx="2037">
                  <c:v>43034</c:v>
                </c:pt>
                <c:pt idx="2038">
                  <c:v>43035</c:v>
                </c:pt>
                <c:pt idx="2039">
                  <c:v>43038</c:v>
                </c:pt>
                <c:pt idx="2040">
                  <c:v>43039</c:v>
                </c:pt>
                <c:pt idx="2041">
                  <c:v>43040</c:v>
                </c:pt>
                <c:pt idx="2042">
                  <c:v>43042</c:v>
                </c:pt>
                <c:pt idx="2043">
                  <c:v>43045</c:v>
                </c:pt>
                <c:pt idx="2044">
                  <c:v>43046</c:v>
                </c:pt>
                <c:pt idx="2045">
                  <c:v>43047</c:v>
                </c:pt>
                <c:pt idx="2046">
                  <c:v>43048</c:v>
                </c:pt>
                <c:pt idx="2047">
                  <c:v>43049</c:v>
                </c:pt>
                <c:pt idx="2048">
                  <c:v>43052</c:v>
                </c:pt>
                <c:pt idx="2049">
                  <c:v>43053</c:v>
                </c:pt>
                <c:pt idx="2050">
                  <c:v>43055</c:v>
                </c:pt>
                <c:pt idx="2051">
                  <c:v>43056</c:v>
                </c:pt>
                <c:pt idx="2052">
                  <c:v>43060</c:v>
                </c:pt>
                <c:pt idx="2053">
                  <c:v>43061</c:v>
                </c:pt>
                <c:pt idx="2054">
                  <c:v>43062</c:v>
                </c:pt>
                <c:pt idx="2055">
                  <c:v>43063</c:v>
                </c:pt>
                <c:pt idx="2056">
                  <c:v>43066</c:v>
                </c:pt>
                <c:pt idx="2057">
                  <c:v>43067</c:v>
                </c:pt>
                <c:pt idx="2058">
                  <c:v>43068</c:v>
                </c:pt>
                <c:pt idx="2059">
                  <c:v>43069</c:v>
                </c:pt>
                <c:pt idx="2060">
                  <c:v>43070</c:v>
                </c:pt>
                <c:pt idx="2061">
                  <c:v>43073</c:v>
                </c:pt>
                <c:pt idx="2062">
                  <c:v>43074</c:v>
                </c:pt>
                <c:pt idx="2063">
                  <c:v>43075</c:v>
                </c:pt>
                <c:pt idx="2064">
                  <c:v>43076</c:v>
                </c:pt>
                <c:pt idx="2065">
                  <c:v>43077</c:v>
                </c:pt>
                <c:pt idx="2066">
                  <c:v>43080</c:v>
                </c:pt>
                <c:pt idx="2067">
                  <c:v>43081</c:v>
                </c:pt>
                <c:pt idx="2068">
                  <c:v>43082</c:v>
                </c:pt>
                <c:pt idx="2069">
                  <c:v>43083</c:v>
                </c:pt>
                <c:pt idx="2070">
                  <c:v>43084</c:v>
                </c:pt>
                <c:pt idx="2071">
                  <c:v>43087</c:v>
                </c:pt>
                <c:pt idx="2072">
                  <c:v>43088</c:v>
                </c:pt>
                <c:pt idx="2073">
                  <c:v>43089</c:v>
                </c:pt>
                <c:pt idx="2074">
                  <c:v>43090</c:v>
                </c:pt>
                <c:pt idx="2075">
                  <c:v>43091</c:v>
                </c:pt>
                <c:pt idx="2076">
                  <c:v>43095</c:v>
                </c:pt>
                <c:pt idx="2077">
                  <c:v>43096</c:v>
                </c:pt>
                <c:pt idx="2078">
                  <c:v>43097</c:v>
                </c:pt>
                <c:pt idx="2079">
                  <c:v>43098</c:v>
                </c:pt>
                <c:pt idx="2080">
                  <c:v>43102</c:v>
                </c:pt>
                <c:pt idx="2081">
                  <c:v>43103</c:v>
                </c:pt>
                <c:pt idx="2082">
                  <c:v>43104</c:v>
                </c:pt>
                <c:pt idx="2083">
                  <c:v>43105</c:v>
                </c:pt>
                <c:pt idx="2084">
                  <c:v>43108</c:v>
                </c:pt>
                <c:pt idx="2085">
                  <c:v>43109</c:v>
                </c:pt>
                <c:pt idx="2086">
                  <c:v>43110</c:v>
                </c:pt>
                <c:pt idx="2087">
                  <c:v>43111</c:v>
                </c:pt>
                <c:pt idx="2088">
                  <c:v>43112</c:v>
                </c:pt>
                <c:pt idx="2089">
                  <c:v>43115</c:v>
                </c:pt>
                <c:pt idx="2090">
                  <c:v>43116</c:v>
                </c:pt>
                <c:pt idx="2091">
                  <c:v>43117</c:v>
                </c:pt>
                <c:pt idx="2092">
                  <c:v>43118</c:v>
                </c:pt>
                <c:pt idx="2093">
                  <c:v>43119</c:v>
                </c:pt>
                <c:pt idx="2094">
                  <c:v>43122</c:v>
                </c:pt>
                <c:pt idx="2095">
                  <c:v>43123</c:v>
                </c:pt>
                <c:pt idx="2096">
                  <c:v>43124</c:v>
                </c:pt>
                <c:pt idx="2097">
                  <c:v>43126</c:v>
                </c:pt>
                <c:pt idx="2098">
                  <c:v>43129</c:v>
                </c:pt>
                <c:pt idx="2099">
                  <c:v>43130</c:v>
                </c:pt>
                <c:pt idx="2100">
                  <c:v>43131</c:v>
                </c:pt>
                <c:pt idx="2101">
                  <c:v>43132</c:v>
                </c:pt>
                <c:pt idx="2102">
                  <c:v>43133</c:v>
                </c:pt>
                <c:pt idx="2103">
                  <c:v>43136</c:v>
                </c:pt>
                <c:pt idx="2104">
                  <c:v>43137</c:v>
                </c:pt>
                <c:pt idx="2105">
                  <c:v>43138</c:v>
                </c:pt>
                <c:pt idx="2106">
                  <c:v>43139</c:v>
                </c:pt>
                <c:pt idx="2107">
                  <c:v>43140</c:v>
                </c:pt>
                <c:pt idx="2108">
                  <c:v>43145</c:v>
                </c:pt>
                <c:pt idx="2109">
                  <c:v>43146</c:v>
                </c:pt>
                <c:pt idx="2110">
                  <c:v>43147</c:v>
                </c:pt>
                <c:pt idx="2111">
                  <c:v>43150</c:v>
                </c:pt>
                <c:pt idx="2112">
                  <c:v>43151</c:v>
                </c:pt>
                <c:pt idx="2113">
                  <c:v>43152</c:v>
                </c:pt>
                <c:pt idx="2114">
                  <c:v>43153</c:v>
                </c:pt>
                <c:pt idx="2115">
                  <c:v>43154</c:v>
                </c:pt>
                <c:pt idx="2116">
                  <c:v>43157</c:v>
                </c:pt>
                <c:pt idx="2117">
                  <c:v>43158</c:v>
                </c:pt>
                <c:pt idx="2118">
                  <c:v>43159</c:v>
                </c:pt>
                <c:pt idx="2119">
                  <c:v>43160</c:v>
                </c:pt>
                <c:pt idx="2120">
                  <c:v>43161</c:v>
                </c:pt>
                <c:pt idx="2121">
                  <c:v>43164</c:v>
                </c:pt>
                <c:pt idx="2122">
                  <c:v>43165</c:v>
                </c:pt>
                <c:pt idx="2123">
                  <c:v>43166</c:v>
                </c:pt>
                <c:pt idx="2124">
                  <c:v>43167</c:v>
                </c:pt>
                <c:pt idx="2125">
                  <c:v>43168</c:v>
                </c:pt>
                <c:pt idx="2126">
                  <c:v>43171</c:v>
                </c:pt>
                <c:pt idx="2127">
                  <c:v>43172</c:v>
                </c:pt>
                <c:pt idx="2128">
                  <c:v>43173</c:v>
                </c:pt>
                <c:pt idx="2129">
                  <c:v>43174</c:v>
                </c:pt>
                <c:pt idx="2130">
                  <c:v>43175</c:v>
                </c:pt>
                <c:pt idx="2131">
                  <c:v>43178</c:v>
                </c:pt>
                <c:pt idx="2132">
                  <c:v>43179</c:v>
                </c:pt>
                <c:pt idx="2133">
                  <c:v>43180</c:v>
                </c:pt>
                <c:pt idx="2134">
                  <c:v>43181</c:v>
                </c:pt>
                <c:pt idx="2135">
                  <c:v>43182</c:v>
                </c:pt>
                <c:pt idx="2136">
                  <c:v>43185</c:v>
                </c:pt>
                <c:pt idx="2137">
                  <c:v>43186</c:v>
                </c:pt>
                <c:pt idx="2138">
                  <c:v>43187</c:v>
                </c:pt>
                <c:pt idx="2139">
                  <c:v>43188</c:v>
                </c:pt>
                <c:pt idx="2140">
                  <c:v>43192</c:v>
                </c:pt>
                <c:pt idx="2141">
                  <c:v>43193</c:v>
                </c:pt>
                <c:pt idx="2142">
                  <c:v>43194</c:v>
                </c:pt>
                <c:pt idx="2143">
                  <c:v>43195</c:v>
                </c:pt>
                <c:pt idx="2144">
                  <c:v>43196</c:v>
                </c:pt>
                <c:pt idx="2145">
                  <c:v>43199</c:v>
                </c:pt>
                <c:pt idx="2146">
                  <c:v>43200</c:v>
                </c:pt>
                <c:pt idx="2147">
                  <c:v>43201</c:v>
                </c:pt>
                <c:pt idx="2148">
                  <c:v>43202</c:v>
                </c:pt>
                <c:pt idx="2149">
                  <c:v>43203</c:v>
                </c:pt>
                <c:pt idx="2150">
                  <c:v>43206</c:v>
                </c:pt>
                <c:pt idx="2151">
                  <c:v>43207</c:v>
                </c:pt>
                <c:pt idx="2152">
                  <c:v>43208</c:v>
                </c:pt>
                <c:pt idx="2153">
                  <c:v>43209</c:v>
                </c:pt>
                <c:pt idx="2154">
                  <c:v>43210</c:v>
                </c:pt>
                <c:pt idx="2155">
                  <c:v>43213</c:v>
                </c:pt>
                <c:pt idx="2156">
                  <c:v>43214</c:v>
                </c:pt>
                <c:pt idx="2157">
                  <c:v>43215</c:v>
                </c:pt>
                <c:pt idx="2158">
                  <c:v>43216</c:v>
                </c:pt>
                <c:pt idx="2159">
                  <c:v>43217</c:v>
                </c:pt>
                <c:pt idx="2160">
                  <c:v>43220</c:v>
                </c:pt>
                <c:pt idx="2161">
                  <c:v>43222</c:v>
                </c:pt>
                <c:pt idx="2162">
                  <c:v>43223</c:v>
                </c:pt>
                <c:pt idx="2163">
                  <c:v>43224</c:v>
                </c:pt>
                <c:pt idx="2164">
                  <c:v>43227</c:v>
                </c:pt>
                <c:pt idx="2165">
                  <c:v>43228</c:v>
                </c:pt>
                <c:pt idx="2166">
                  <c:v>43229</c:v>
                </c:pt>
                <c:pt idx="2167">
                  <c:v>43230</c:v>
                </c:pt>
                <c:pt idx="2168">
                  <c:v>43231</c:v>
                </c:pt>
                <c:pt idx="2169">
                  <c:v>43234</c:v>
                </c:pt>
                <c:pt idx="2170">
                  <c:v>43235</c:v>
                </c:pt>
                <c:pt idx="2171">
                  <c:v>43236</c:v>
                </c:pt>
                <c:pt idx="2172">
                  <c:v>43237</c:v>
                </c:pt>
                <c:pt idx="2173">
                  <c:v>43238</c:v>
                </c:pt>
                <c:pt idx="2174">
                  <c:v>43241</c:v>
                </c:pt>
                <c:pt idx="2175">
                  <c:v>43242</c:v>
                </c:pt>
                <c:pt idx="2176">
                  <c:v>43243</c:v>
                </c:pt>
                <c:pt idx="2177">
                  <c:v>43244</c:v>
                </c:pt>
                <c:pt idx="2178">
                  <c:v>43245</c:v>
                </c:pt>
                <c:pt idx="2179">
                  <c:v>43248</c:v>
                </c:pt>
                <c:pt idx="2180">
                  <c:v>43249</c:v>
                </c:pt>
                <c:pt idx="2181">
                  <c:v>43250</c:v>
                </c:pt>
                <c:pt idx="2182">
                  <c:v>43252</c:v>
                </c:pt>
                <c:pt idx="2183">
                  <c:v>43255</c:v>
                </c:pt>
                <c:pt idx="2184">
                  <c:v>43256</c:v>
                </c:pt>
                <c:pt idx="2185">
                  <c:v>43257</c:v>
                </c:pt>
                <c:pt idx="2186">
                  <c:v>43258</c:v>
                </c:pt>
                <c:pt idx="2187">
                  <c:v>43259</c:v>
                </c:pt>
                <c:pt idx="2188">
                  <c:v>43262</c:v>
                </c:pt>
                <c:pt idx="2189">
                  <c:v>43263</c:v>
                </c:pt>
                <c:pt idx="2190">
                  <c:v>43264</c:v>
                </c:pt>
                <c:pt idx="2191">
                  <c:v>43265</c:v>
                </c:pt>
                <c:pt idx="2192">
                  <c:v>43266</c:v>
                </c:pt>
                <c:pt idx="2193">
                  <c:v>43269</c:v>
                </c:pt>
                <c:pt idx="2194">
                  <c:v>43270</c:v>
                </c:pt>
                <c:pt idx="2195">
                  <c:v>43271</c:v>
                </c:pt>
                <c:pt idx="2196">
                  <c:v>43272</c:v>
                </c:pt>
                <c:pt idx="2197">
                  <c:v>43273</c:v>
                </c:pt>
                <c:pt idx="2198">
                  <c:v>43276</c:v>
                </c:pt>
                <c:pt idx="2199">
                  <c:v>43277</c:v>
                </c:pt>
                <c:pt idx="2200">
                  <c:v>43278</c:v>
                </c:pt>
                <c:pt idx="2201">
                  <c:v>43279</c:v>
                </c:pt>
                <c:pt idx="2202">
                  <c:v>43280</c:v>
                </c:pt>
                <c:pt idx="2203">
                  <c:v>43283</c:v>
                </c:pt>
                <c:pt idx="2204">
                  <c:v>43284</c:v>
                </c:pt>
                <c:pt idx="2205">
                  <c:v>43285</c:v>
                </c:pt>
                <c:pt idx="2206">
                  <c:v>43286</c:v>
                </c:pt>
                <c:pt idx="2207">
                  <c:v>43287</c:v>
                </c:pt>
                <c:pt idx="2208">
                  <c:v>43290</c:v>
                </c:pt>
                <c:pt idx="2209">
                  <c:v>43291</c:v>
                </c:pt>
                <c:pt idx="2210">
                  <c:v>43292</c:v>
                </c:pt>
                <c:pt idx="2211">
                  <c:v>43293</c:v>
                </c:pt>
                <c:pt idx="2212">
                  <c:v>43294</c:v>
                </c:pt>
                <c:pt idx="2213">
                  <c:v>43297</c:v>
                </c:pt>
                <c:pt idx="2214">
                  <c:v>43298</c:v>
                </c:pt>
                <c:pt idx="2215">
                  <c:v>43299</c:v>
                </c:pt>
                <c:pt idx="2216">
                  <c:v>43300</c:v>
                </c:pt>
                <c:pt idx="2217">
                  <c:v>43301</c:v>
                </c:pt>
                <c:pt idx="2218">
                  <c:v>43304</c:v>
                </c:pt>
                <c:pt idx="2219">
                  <c:v>43305</c:v>
                </c:pt>
                <c:pt idx="2220">
                  <c:v>43306</c:v>
                </c:pt>
                <c:pt idx="2221">
                  <c:v>43307</c:v>
                </c:pt>
                <c:pt idx="2222">
                  <c:v>43308</c:v>
                </c:pt>
                <c:pt idx="2223">
                  <c:v>43311</c:v>
                </c:pt>
                <c:pt idx="2224">
                  <c:v>43312</c:v>
                </c:pt>
                <c:pt idx="2225">
                  <c:v>43313</c:v>
                </c:pt>
                <c:pt idx="2226">
                  <c:v>43314</c:v>
                </c:pt>
                <c:pt idx="2227">
                  <c:v>43315</c:v>
                </c:pt>
                <c:pt idx="2228">
                  <c:v>43318</c:v>
                </c:pt>
                <c:pt idx="2229">
                  <c:v>43319</c:v>
                </c:pt>
                <c:pt idx="2230">
                  <c:v>43320</c:v>
                </c:pt>
                <c:pt idx="2231">
                  <c:v>43321</c:v>
                </c:pt>
                <c:pt idx="2232">
                  <c:v>43322</c:v>
                </c:pt>
                <c:pt idx="2233">
                  <c:v>43325</c:v>
                </c:pt>
                <c:pt idx="2234">
                  <c:v>43326</c:v>
                </c:pt>
                <c:pt idx="2235">
                  <c:v>43327</c:v>
                </c:pt>
                <c:pt idx="2236">
                  <c:v>43328</c:v>
                </c:pt>
                <c:pt idx="2237">
                  <c:v>43329</c:v>
                </c:pt>
                <c:pt idx="2238">
                  <c:v>43332</c:v>
                </c:pt>
                <c:pt idx="2239">
                  <c:v>43333</c:v>
                </c:pt>
                <c:pt idx="2240">
                  <c:v>43334</c:v>
                </c:pt>
                <c:pt idx="2241">
                  <c:v>43335</c:v>
                </c:pt>
                <c:pt idx="2242">
                  <c:v>43336</c:v>
                </c:pt>
                <c:pt idx="2243">
                  <c:v>43339</c:v>
                </c:pt>
                <c:pt idx="2244">
                  <c:v>43340</c:v>
                </c:pt>
                <c:pt idx="2245">
                  <c:v>43341</c:v>
                </c:pt>
                <c:pt idx="2246">
                  <c:v>43342</c:v>
                </c:pt>
                <c:pt idx="2247">
                  <c:v>43343</c:v>
                </c:pt>
                <c:pt idx="2248">
                  <c:v>43346</c:v>
                </c:pt>
                <c:pt idx="2249">
                  <c:v>43347</c:v>
                </c:pt>
                <c:pt idx="2250">
                  <c:v>43348</c:v>
                </c:pt>
                <c:pt idx="2251">
                  <c:v>43349</c:v>
                </c:pt>
                <c:pt idx="2252">
                  <c:v>43353</c:v>
                </c:pt>
                <c:pt idx="2253">
                  <c:v>43354</c:v>
                </c:pt>
                <c:pt idx="2254">
                  <c:v>43355</c:v>
                </c:pt>
                <c:pt idx="2255">
                  <c:v>43356</c:v>
                </c:pt>
                <c:pt idx="2256">
                  <c:v>43357</c:v>
                </c:pt>
                <c:pt idx="2257">
                  <c:v>43360</c:v>
                </c:pt>
                <c:pt idx="2258">
                  <c:v>43361</c:v>
                </c:pt>
                <c:pt idx="2259">
                  <c:v>43362</c:v>
                </c:pt>
                <c:pt idx="2260">
                  <c:v>43363</c:v>
                </c:pt>
                <c:pt idx="2261">
                  <c:v>43364</c:v>
                </c:pt>
                <c:pt idx="2262">
                  <c:v>43367</c:v>
                </c:pt>
                <c:pt idx="2263">
                  <c:v>43368</c:v>
                </c:pt>
                <c:pt idx="2264">
                  <c:v>43369</c:v>
                </c:pt>
                <c:pt idx="2265">
                  <c:v>43370</c:v>
                </c:pt>
                <c:pt idx="2266">
                  <c:v>43371</c:v>
                </c:pt>
                <c:pt idx="2267">
                  <c:v>43374</c:v>
                </c:pt>
                <c:pt idx="2268">
                  <c:v>43375</c:v>
                </c:pt>
                <c:pt idx="2269">
                  <c:v>43376</c:v>
                </c:pt>
                <c:pt idx="2270">
                  <c:v>43377</c:v>
                </c:pt>
                <c:pt idx="2271">
                  <c:v>43378</c:v>
                </c:pt>
                <c:pt idx="2272">
                  <c:v>43381</c:v>
                </c:pt>
                <c:pt idx="2273">
                  <c:v>43382</c:v>
                </c:pt>
                <c:pt idx="2274">
                  <c:v>43383</c:v>
                </c:pt>
                <c:pt idx="2275">
                  <c:v>43384</c:v>
                </c:pt>
                <c:pt idx="2276">
                  <c:v>43388</c:v>
                </c:pt>
                <c:pt idx="2277">
                  <c:v>43389</c:v>
                </c:pt>
                <c:pt idx="2278">
                  <c:v>43390</c:v>
                </c:pt>
                <c:pt idx="2279">
                  <c:v>43391</c:v>
                </c:pt>
                <c:pt idx="2280">
                  <c:v>43392</c:v>
                </c:pt>
                <c:pt idx="2281">
                  <c:v>43395</c:v>
                </c:pt>
                <c:pt idx="2282">
                  <c:v>43396</c:v>
                </c:pt>
                <c:pt idx="2283">
                  <c:v>43397</c:v>
                </c:pt>
                <c:pt idx="2284">
                  <c:v>43398</c:v>
                </c:pt>
                <c:pt idx="2285">
                  <c:v>43399</c:v>
                </c:pt>
                <c:pt idx="2286">
                  <c:v>43402</c:v>
                </c:pt>
                <c:pt idx="2287">
                  <c:v>43403</c:v>
                </c:pt>
                <c:pt idx="2288">
                  <c:v>43404</c:v>
                </c:pt>
                <c:pt idx="2289">
                  <c:v>43405</c:v>
                </c:pt>
                <c:pt idx="2290">
                  <c:v>43409</c:v>
                </c:pt>
                <c:pt idx="2291">
                  <c:v>43410</c:v>
                </c:pt>
                <c:pt idx="2292">
                  <c:v>43411</c:v>
                </c:pt>
                <c:pt idx="2293">
                  <c:v>43412</c:v>
                </c:pt>
                <c:pt idx="2294">
                  <c:v>43413</c:v>
                </c:pt>
                <c:pt idx="2295">
                  <c:v>43416</c:v>
                </c:pt>
                <c:pt idx="2296">
                  <c:v>43417</c:v>
                </c:pt>
                <c:pt idx="2297">
                  <c:v>43418</c:v>
                </c:pt>
                <c:pt idx="2298">
                  <c:v>43420</c:v>
                </c:pt>
                <c:pt idx="2299">
                  <c:v>43423</c:v>
                </c:pt>
                <c:pt idx="2300">
                  <c:v>43425</c:v>
                </c:pt>
                <c:pt idx="2301">
                  <c:v>43426</c:v>
                </c:pt>
                <c:pt idx="2302">
                  <c:v>43427</c:v>
                </c:pt>
                <c:pt idx="2303">
                  <c:v>43430</c:v>
                </c:pt>
                <c:pt idx="2304">
                  <c:v>43431</c:v>
                </c:pt>
                <c:pt idx="2305">
                  <c:v>43432</c:v>
                </c:pt>
                <c:pt idx="2306">
                  <c:v>43433</c:v>
                </c:pt>
                <c:pt idx="2307">
                  <c:v>43434</c:v>
                </c:pt>
                <c:pt idx="2308">
                  <c:v>43437</c:v>
                </c:pt>
                <c:pt idx="2309">
                  <c:v>43438</c:v>
                </c:pt>
                <c:pt idx="2310">
                  <c:v>43439</c:v>
                </c:pt>
                <c:pt idx="2311">
                  <c:v>43440</c:v>
                </c:pt>
                <c:pt idx="2312">
                  <c:v>43441</c:v>
                </c:pt>
                <c:pt idx="2313">
                  <c:v>43444</c:v>
                </c:pt>
                <c:pt idx="2314">
                  <c:v>43445</c:v>
                </c:pt>
                <c:pt idx="2315">
                  <c:v>43446</c:v>
                </c:pt>
                <c:pt idx="2316">
                  <c:v>43447</c:v>
                </c:pt>
                <c:pt idx="2317">
                  <c:v>43448</c:v>
                </c:pt>
                <c:pt idx="2318">
                  <c:v>43451</c:v>
                </c:pt>
                <c:pt idx="2319">
                  <c:v>43452</c:v>
                </c:pt>
                <c:pt idx="2320">
                  <c:v>43453</c:v>
                </c:pt>
                <c:pt idx="2321">
                  <c:v>43454</c:v>
                </c:pt>
                <c:pt idx="2322">
                  <c:v>43455</c:v>
                </c:pt>
                <c:pt idx="2323">
                  <c:v>43458</c:v>
                </c:pt>
                <c:pt idx="2324">
                  <c:v>43460</c:v>
                </c:pt>
                <c:pt idx="2325">
                  <c:v>43461</c:v>
                </c:pt>
                <c:pt idx="2326">
                  <c:v>43462</c:v>
                </c:pt>
                <c:pt idx="2327">
                  <c:v>43464</c:v>
                </c:pt>
                <c:pt idx="2328">
                  <c:v>43465</c:v>
                </c:pt>
                <c:pt idx="2329">
                  <c:v>43467</c:v>
                </c:pt>
                <c:pt idx="2330">
                  <c:v>43468</c:v>
                </c:pt>
                <c:pt idx="2331">
                  <c:v>43469</c:v>
                </c:pt>
                <c:pt idx="2332">
                  <c:v>43472</c:v>
                </c:pt>
                <c:pt idx="2333">
                  <c:v>43473</c:v>
                </c:pt>
                <c:pt idx="2334">
                  <c:v>43474</c:v>
                </c:pt>
                <c:pt idx="2335">
                  <c:v>43475</c:v>
                </c:pt>
                <c:pt idx="2336">
                  <c:v>43476</c:v>
                </c:pt>
                <c:pt idx="2337">
                  <c:v>43479</c:v>
                </c:pt>
                <c:pt idx="2338">
                  <c:v>43480</c:v>
                </c:pt>
                <c:pt idx="2339">
                  <c:v>43481</c:v>
                </c:pt>
                <c:pt idx="2340">
                  <c:v>43482</c:v>
                </c:pt>
                <c:pt idx="2341">
                  <c:v>43483</c:v>
                </c:pt>
                <c:pt idx="2342">
                  <c:v>43486</c:v>
                </c:pt>
                <c:pt idx="2343">
                  <c:v>43487</c:v>
                </c:pt>
                <c:pt idx="2344">
                  <c:v>43488</c:v>
                </c:pt>
                <c:pt idx="2345">
                  <c:v>43489</c:v>
                </c:pt>
                <c:pt idx="2346">
                  <c:v>43490</c:v>
                </c:pt>
                <c:pt idx="2347">
                  <c:v>43493</c:v>
                </c:pt>
                <c:pt idx="2348">
                  <c:v>43494</c:v>
                </c:pt>
                <c:pt idx="2349">
                  <c:v>43495</c:v>
                </c:pt>
                <c:pt idx="2350">
                  <c:v>43496</c:v>
                </c:pt>
                <c:pt idx="2351">
                  <c:v>43497</c:v>
                </c:pt>
                <c:pt idx="2352">
                  <c:v>43500</c:v>
                </c:pt>
                <c:pt idx="2353">
                  <c:v>43501</c:v>
                </c:pt>
                <c:pt idx="2354">
                  <c:v>43502</c:v>
                </c:pt>
                <c:pt idx="2355">
                  <c:v>43503</c:v>
                </c:pt>
                <c:pt idx="2356">
                  <c:v>43504</c:v>
                </c:pt>
                <c:pt idx="2357">
                  <c:v>43507</c:v>
                </c:pt>
                <c:pt idx="2358">
                  <c:v>43508</c:v>
                </c:pt>
                <c:pt idx="2359">
                  <c:v>43509</c:v>
                </c:pt>
                <c:pt idx="2360">
                  <c:v>43510</c:v>
                </c:pt>
                <c:pt idx="2361">
                  <c:v>43511</c:v>
                </c:pt>
                <c:pt idx="2362">
                  <c:v>43514</c:v>
                </c:pt>
                <c:pt idx="2363">
                  <c:v>43515</c:v>
                </c:pt>
                <c:pt idx="2364">
                  <c:v>43516</c:v>
                </c:pt>
                <c:pt idx="2365">
                  <c:v>43517</c:v>
                </c:pt>
                <c:pt idx="2366">
                  <c:v>43518</c:v>
                </c:pt>
                <c:pt idx="2367">
                  <c:v>43521</c:v>
                </c:pt>
                <c:pt idx="2368">
                  <c:v>43522</c:v>
                </c:pt>
                <c:pt idx="2369">
                  <c:v>43523</c:v>
                </c:pt>
                <c:pt idx="2370">
                  <c:v>43524</c:v>
                </c:pt>
                <c:pt idx="2371">
                  <c:v>43525</c:v>
                </c:pt>
                <c:pt idx="2372">
                  <c:v>43530</c:v>
                </c:pt>
                <c:pt idx="2373">
                  <c:v>43531</c:v>
                </c:pt>
                <c:pt idx="2374">
                  <c:v>43532</c:v>
                </c:pt>
                <c:pt idx="2375">
                  <c:v>43535</c:v>
                </c:pt>
                <c:pt idx="2376">
                  <c:v>43536</c:v>
                </c:pt>
                <c:pt idx="2377">
                  <c:v>43537</c:v>
                </c:pt>
                <c:pt idx="2378">
                  <c:v>43538</c:v>
                </c:pt>
                <c:pt idx="2379">
                  <c:v>43539</c:v>
                </c:pt>
                <c:pt idx="2380">
                  <c:v>43542</c:v>
                </c:pt>
                <c:pt idx="2381">
                  <c:v>43543</c:v>
                </c:pt>
                <c:pt idx="2382">
                  <c:v>43544</c:v>
                </c:pt>
                <c:pt idx="2383">
                  <c:v>43545</c:v>
                </c:pt>
                <c:pt idx="2384">
                  <c:v>43546</c:v>
                </c:pt>
                <c:pt idx="2385">
                  <c:v>43549</c:v>
                </c:pt>
                <c:pt idx="2386">
                  <c:v>43550</c:v>
                </c:pt>
                <c:pt idx="2387">
                  <c:v>43551</c:v>
                </c:pt>
                <c:pt idx="2388">
                  <c:v>43552</c:v>
                </c:pt>
                <c:pt idx="2389">
                  <c:v>43553</c:v>
                </c:pt>
                <c:pt idx="2390">
                  <c:v>43556</c:v>
                </c:pt>
                <c:pt idx="2391">
                  <c:v>43557</c:v>
                </c:pt>
                <c:pt idx="2392">
                  <c:v>43558</c:v>
                </c:pt>
                <c:pt idx="2393">
                  <c:v>43559</c:v>
                </c:pt>
                <c:pt idx="2394">
                  <c:v>43560</c:v>
                </c:pt>
                <c:pt idx="2395">
                  <c:v>43563</c:v>
                </c:pt>
                <c:pt idx="2396">
                  <c:v>43564</c:v>
                </c:pt>
                <c:pt idx="2397">
                  <c:v>43565</c:v>
                </c:pt>
                <c:pt idx="2398">
                  <c:v>43566</c:v>
                </c:pt>
                <c:pt idx="2399">
                  <c:v>43567</c:v>
                </c:pt>
                <c:pt idx="2400">
                  <c:v>43570</c:v>
                </c:pt>
                <c:pt idx="2401">
                  <c:v>43571</c:v>
                </c:pt>
                <c:pt idx="2402">
                  <c:v>43572</c:v>
                </c:pt>
                <c:pt idx="2403">
                  <c:v>43573</c:v>
                </c:pt>
                <c:pt idx="2404">
                  <c:v>43577</c:v>
                </c:pt>
                <c:pt idx="2405">
                  <c:v>43578</c:v>
                </c:pt>
                <c:pt idx="2406">
                  <c:v>43579</c:v>
                </c:pt>
                <c:pt idx="2407">
                  <c:v>43580</c:v>
                </c:pt>
                <c:pt idx="2408">
                  <c:v>43581</c:v>
                </c:pt>
                <c:pt idx="2409">
                  <c:v>43584</c:v>
                </c:pt>
                <c:pt idx="2410">
                  <c:v>43585</c:v>
                </c:pt>
                <c:pt idx="2411">
                  <c:v>43587</c:v>
                </c:pt>
                <c:pt idx="2412">
                  <c:v>43588</c:v>
                </c:pt>
                <c:pt idx="2413">
                  <c:v>43591</c:v>
                </c:pt>
                <c:pt idx="2414">
                  <c:v>43592</c:v>
                </c:pt>
                <c:pt idx="2415">
                  <c:v>43593</c:v>
                </c:pt>
                <c:pt idx="2416">
                  <c:v>43594</c:v>
                </c:pt>
                <c:pt idx="2417">
                  <c:v>43595</c:v>
                </c:pt>
                <c:pt idx="2418">
                  <c:v>43598</c:v>
                </c:pt>
                <c:pt idx="2419">
                  <c:v>43599</c:v>
                </c:pt>
                <c:pt idx="2420">
                  <c:v>43600</c:v>
                </c:pt>
                <c:pt idx="2421">
                  <c:v>43601</c:v>
                </c:pt>
                <c:pt idx="2422">
                  <c:v>43602</c:v>
                </c:pt>
                <c:pt idx="2423">
                  <c:v>43605</c:v>
                </c:pt>
                <c:pt idx="2424">
                  <c:v>43606</c:v>
                </c:pt>
                <c:pt idx="2425">
                  <c:v>43607</c:v>
                </c:pt>
                <c:pt idx="2426">
                  <c:v>43608</c:v>
                </c:pt>
                <c:pt idx="2427">
                  <c:v>43609</c:v>
                </c:pt>
                <c:pt idx="2428">
                  <c:v>43612</c:v>
                </c:pt>
                <c:pt idx="2429">
                  <c:v>43613</c:v>
                </c:pt>
                <c:pt idx="2430">
                  <c:v>43614</c:v>
                </c:pt>
                <c:pt idx="2431">
                  <c:v>43615</c:v>
                </c:pt>
                <c:pt idx="2432">
                  <c:v>43616</c:v>
                </c:pt>
                <c:pt idx="2433">
                  <c:v>43619</c:v>
                </c:pt>
                <c:pt idx="2434">
                  <c:v>43620</c:v>
                </c:pt>
                <c:pt idx="2435">
                  <c:v>43621</c:v>
                </c:pt>
                <c:pt idx="2436">
                  <c:v>43622</c:v>
                </c:pt>
                <c:pt idx="2437">
                  <c:v>43623</c:v>
                </c:pt>
                <c:pt idx="2438">
                  <c:v>43626</c:v>
                </c:pt>
                <c:pt idx="2439">
                  <c:v>43627</c:v>
                </c:pt>
                <c:pt idx="2440">
                  <c:v>43628</c:v>
                </c:pt>
                <c:pt idx="2441">
                  <c:v>43629</c:v>
                </c:pt>
                <c:pt idx="2442">
                  <c:v>43630</c:v>
                </c:pt>
                <c:pt idx="2443">
                  <c:v>43633</c:v>
                </c:pt>
                <c:pt idx="2444">
                  <c:v>43634</c:v>
                </c:pt>
                <c:pt idx="2445">
                  <c:v>43635</c:v>
                </c:pt>
                <c:pt idx="2446">
                  <c:v>43637</c:v>
                </c:pt>
                <c:pt idx="2447">
                  <c:v>43640</c:v>
                </c:pt>
                <c:pt idx="2448">
                  <c:v>43641</c:v>
                </c:pt>
                <c:pt idx="2449">
                  <c:v>43642</c:v>
                </c:pt>
                <c:pt idx="2450">
                  <c:v>43643</c:v>
                </c:pt>
                <c:pt idx="2451">
                  <c:v>43644</c:v>
                </c:pt>
                <c:pt idx="2452">
                  <c:v>43647</c:v>
                </c:pt>
                <c:pt idx="2453">
                  <c:v>43648</c:v>
                </c:pt>
                <c:pt idx="2454">
                  <c:v>43649</c:v>
                </c:pt>
                <c:pt idx="2455">
                  <c:v>43650</c:v>
                </c:pt>
                <c:pt idx="2456">
                  <c:v>43651</c:v>
                </c:pt>
                <c:pt idx="2457">
                  <c:v>43654</c:v>
                </c:pt>
                <c:pt idx="2458">
                  <c:v>43655</c:v>
                </c:pt>
                <c:pt idx="2459">
                  <c:v>43656</c:v>
                </c:pt>
                <c:pt idx="2460">
                  <c:v>43657</c:v>
                </c:pt>
                <c:pt idx="2461">
                  <c:v>43658</c:v>
                </c:pt>
                <c:pt idx="2462">
                  <c:v>43661</c:v>
                </c:pt>
                <c:pt idx="2463">
                  <c:v>43662</c:v>
                </c:pt>
                <c:pt idx="2464">
                  <c:v>43663</c:v>
                </c:pt>
                <c:pt idx="2465">
                  <c:v>43664</c:v>
                </c:pt>
                <c:pt idx="2466">
                  <c:v>43665</c:v>
                </c:pt>
                <c:pt idx="2467">
                  <c:v>43668</c:v>
                </c:pt>
                <c:pt idx="2468">
                  <c:v>43669</c:v>
                </c:pt>
                <c:pt idx="2469">
                  <c:v>43670</c:v>
                </c:pt>
                <c:pt idx="2470">
                  <c:v>43671</c:v>
                </c:pt>
                <c:pt idx="2471">
                  <c:v>43672</c:v>
                </c:pt>
                <c:pt idx="2472">
                  <c:v>43675</c:v>
                </c:pt>
                <c:pt idx="2473">
                  <c:v>43676</c:v>
                </c:pt>
                <c:pt idx="2474">
                  <c:v>43677</c:v>
                </c:pt>
                <c:pt idx="2475">
                  <c:v>43678</c:v>
                </c:pt>
                <c:pt idx="2476">
                  <c:v>43679</c:v>
                </c:pt>
                <c:pt idx="2477">
                  <c:v>43682</c:v>
                </c:pt>
                <c:pt idx="2478">
                  <c:v>43683</c:v>
                </c:pt>
                <c:pt idx="2479">
                  <c:v>43684</c:v>
                </c:pt>
                <c:pt idx="2480">
                  <c:v>43685</c:v>
                </c:pt>
                <c:pt idx="2481">
                  <c:v>43686</c:v>
                </c:pt>
                <c:pt idx="2482">
                  <c:v>43689</c:v>
                </c:pt>
                <c:pt idx="2483">
                  <c:v>43690</c:v>
                </c:pt>
                <c:pt idx="2484">
                  <c:v>43691</c:v>
                </c:pt>
                <c:pt idx="2485">
                  <c:v>43692</c:v>
                </c:pt>
                <c:pt idx="2486">
                  <c:v>43693</c:v>
                </c:pt>
                <c:pt idx="2487">
                  <c:v>43696</c:v>
                </c:pt>
                <c:pt idx="2488">
                  <c:v>43697</c:v>
                </c:pt>
                <c:pt idx="2489">
                  <c:v>43698</c:v>
                </c:pt>
                <c:pt idx="2490">
                  <c:v>43699</c:v>
                </c:pt>
                <c:pt idx="2491">
                  <c:v>43700</c:v>
                </c:pt>
                <c:pt idx="2492">
                  <c:v>43703</c:v>
                </c:pt>
                <c:pt idx="2493">
                  <c:v>43704</c:v>
                </c:pt>
                <c:pt idx="2494">
                  <c:v>43705</c:v>
                </c:pt>
                <c:pt idx="2495">
                  <c:v>43706</c:v>
                </c:pt>
                <c:pt idx="2496">
                  <c:v>43707</c:v>
                </c:pt>
                <c:pt idx="2497">
                  <c:v>43710</c:v>
                </c:pt>
                <c:pt idx="2498">
                  <c:v>43711</c:v>
                </c:pt>
                <c:pt idx="2499">
                  <c:v>43712</c:v>
                </c:pt>
                <c:pt idx="2500">
                  <c:v>43713</c:v>
                </c:pt>
                <c:pt idx="2501">
                  <c:v>43714</c:v>
                </c:pt>
                <c:pt idx="2502">
                  <c:v>43717</c:v>
                </c:pt>
                <c:pt idx="2503">
                  <c:v>43718</c:v>
                </c:pt>
                <c:pt idx="2504">
                  <c:v>43719</c:v>
                </c:pt>
                <c:pt idx="2505">
                  <c:v>43720</c:v>
                </c:pt>
                <c:pt idx="2506">
                  <c:v>43721</c:v>
                </c:pt>
                <c:pt idx="2507">
                  <c:v>43724</c:v>
                </c:pt>
                <c:pt idx="2508">
                  <c:v>43725</c:v>
                </c:pt>
                <c:pt idx="2509">
                  <c:v>43726</c:v>
                </c:pt>
                <c:pt idx="2510">
                  <c:v>43727</c:v>
                </c:pt>
                <c:pt idx="2511">
                  <c:v>43728</c:v>
                </c:pt>
                <c:pt idx="2512">
                  <c:v>43731</c:v>
                </c:pt>
                <c:pt idx="2513">
                  <c:v>43732</c:v>
                </c:pt>
                <c:pt idx="2514">
                  <c:v>43733</c:v>
                </c:pt>
                <c:pt idx="2515">
                  <c:v>43734</c:v>
                </c:pt>
                <c:pt idx="2516">
                  <c:v>43735</c:v>
                </c:pt>
                <c:pt idx="2517">
                  <c:v>43738</c:v>
                </c:pt>
                <c:pt idx="2518">
                  <c:v>43739</c:v>
                </c:pt>
                <c:pt idx="2519">
                  <c:v>43740</c:v>
                </c:pt>
                <c:pt idx="2520">
                  <c:v>43741</c:v>
                </c:pt>
                <c:pt idx="2521">
                  <c:v>43742</c:v>
                </c:pt>
                <c:pt idx="2522">
                  <c:v>43745</c:v>
                </c:pt>
                <c:pt idx="2523">
                  <c:v>43746</c:v>
                </c:pt>
                <c:pt idx="2524">
                  <c:v>43747</c:v>
                </c:pt>
                <c:pt idx="2525">
                  <c:v>43748</c:v>
                </c:pt>
                <c:pt idx="2526">
                  <c:v>43749</c:v>
                </c:pt>
                <c:pt idx="2527">
                  <c:v>43752</c:v>
                </c:pt>
                <c:pt idx="2528">
                  <c:v>43753</c:v>
                </c:pt>
                <c:pt idx="2529">
                  <c:v>43754</c:v>
                </c:pt>
                <c:pt idx="2530">
                  <c:v>43755</c:v>
                </c:pt>
                <c:pt idx="2531">
                  <c:v>43756</c:v>
                </c:pt>
                <c:pt idx="2532">
                  <c:v>43759</c:v>
                </c:pt>
                <c:pt idx="2533">
                  <c:v>43760</c:v>
                </c:pt>
                <c:pt idx="2534">
                  <c:v>43761</c:v>
                </c:pt>
                <c:pt idx="2535">
                  <c:v>43762</c:v>
                </c:pt>
                <c:pt idx="2536">
                  <c:v>43763</c:v>
                </c:pt>
                <c:pt idx="2537">
                  <c:v>43766</c:v>
                </c:pt>
                <c:pt idx="2538">
                  <c:v>43767</c:v>
                </c:pt>
                <c:pt idx="2539">
                  <c:v>43768</c:v>
                </c:pt>
                <c:pt idx="2540">
                  <c:v>43769</c:v>
                </c:pt>
                <c:pt idx="2541">
                  <c:v>43770</c:v>
                </c:pt>
                <c:pt idx="2542">
                  <c:v>43773</c:v>
                </c:pt>
                <c:pt idx="2543">
                  <c:v>43774</c:v>
                </c:pt>
                <c:pt idx="2544">
                  <c:v>43775</c:v>
                </c:pt>
                <c:pt idx="2545">
                  <c:v>43776</c:v>
                </c:pt>
                <c:pt idx="2546">
                  <c:v>43777</c:v>
                </c:pt>
                <c:pt idx="2547">
                  <c:v>43780</c:v>
                </c:pt>
                <c:pt idx="2548">
                  <c:v>43781</c:v>
                </c:pt>
                <c:pt idx="2549">
                  <c:v>43782</c:v>
                </c:pt>
                <c:pt idx="2550">
                  <c:v>43783</c:v>
                </c:pt>
                <c:pt idx="2551">
                  <c:v>43787</c:v>
                </c:pt>
                <c:pt idx="2552">
                  <c:v>43788</c:v>
                </c:pt>
                <c:pt idx="2553">
                  <c:v>43789</c:v>
                </c:pt>
                <c:pt idx="2554">
                  <c:v>43790</c:v>
                </c:pt>
                <c:pt idx="2555">
                  <c:v>43791</c:v>
                </c:pt>
                <c:pt idx="2556">
                  <c:v>43794</c:v>
                </c:pt>
                <c:pt idx="2557">
                  <c:v>43795</c:v>
                </c:pt>
                <c:pt idx="2558">
                  <c:v>43796</c:v>
                </c:pt>
                <c:pt idx="2559">
                  <c:v>43797</c:v>
                </c:pt>
                <c:pt idx="2560">
                  <c:v>43798</c:v>
                </c:pt>
                <c:pt idx="2561">
                  <c:v>43801</c:v>
                </c:pt>
                <c:pt idx="2562">
                  <c:v>43802</c:v>
                </c:pt>
                <c:pt idx="2563">
                  <c:v>43803</c:v>
                </c:pt>
                <c:pt idx="2564">
                  <c:v>43804</c:v>
                </c:pt>
                <c:pt idx="2565">
                  <c:v>43805</c:v>
                </c:pt>
                <c:pt idx="2566">
                  <c:v>43808</c:v>
                </c:pt>
                <c:pt idx="2567">
                  <c:v>43809</c:v>
                </c:pt>
                <c:pt idx="2568">
                  <c:v>43810</c:v>
                </c:pt>
                <c:pt idx="2569">
                  <c:v>43811</c:v>
                </c:pt>
                <c:pt idx="2570">
                  <c:v>43812</c:v>
                </c:pt>
                <c:pt idx="2571">
                  <c:v>43815</c:v>
                </c:pt>
                <c:pt idx="2572">
                  <c:v>43816</c:v>
                </c:pt>
                <c:pt idx="2573">
                  <c:v>43817</c:v>
                </c:pt>
                <c:pt idx="2574">
                  <c:v>43818</c:v>
                </c:pt>
                <c:pt idx="2575">
                  <c:v>43819</c:v>
                </c:pt>
                <c:pt idx="2576">
                  <c:v>43822</c:v>
                </c:pt>
                <c:pt idx="2577">
                  <c:v>43823</c:v>
                </c:pt>
                <c:pt idx="2578">
                  <c:v>43825</c:v>
                </c:pt>
                <c:pt idx="2579">
                  <c:v>43826</c:v>
                </c:pt>
                <c:pt idx="2580">
                  <c:v>43829</c:v>
                </c:pt>
                <c:pt idx="2581">
                  <c:v>43830</c:v>
                </c:pt>
                <c:pt idx="2582">
                  <c:v>43832</c:v>
                </c:pt>
                <c:pt idx="2583">
                  <c:v>43833</c:v>
                </c:pt>
                <c:pt idx="2584">
                  <c:v>43836</c:v>
                </c:pt>
                <c:pt idx="2585">
                  <c:v>43837</c:v>
                </c:pt>
                <c:pt idx="2586">
                  <c:v>43838</c:v>
                </c:pt>
                <c:pt idx="2587">
                  <c:v>43839</c:v>
                </c:pt>
                <c:pt idx="2588">
                  <c:v>43840</c:v>
                </c:pt>
                <c:pt idx="2589">
                  <c:v>43843</c:v>
                </c:pt>
                <c:pt idx="2590">
                  <c:v>43844</c:v>
                </c:pt>
                <c:pt idx="2591">
                  <c:v>43845</c:v>
                </c:pt>
                <c:pt idx="2592">
                  <c:v>43846</c:v>
                </c:pt>
                <c:pt idx="2593">
                  <c:v>43847</c:v>
                </c:pt>
                <c:pt idx="2594">
                  <c:v>43850</c:v>
                </c:pt>
                <c:pt idx="2595">
                  <c:v>43851</c:v>
                </c:pt>
                <c:pt idx="2596">
                  <c:v>43852</c:v>
                </c:pt>
                <c:pt idx="2597">
                  <c:v>43853</c:v>
                </c:pt>
                <c:pt idx="2598">
                  <c:v>43854</c:v>
                </c:pt>
                <c:pt idx="2599">
                  <c:v>43857</c:v>
                </c:pt>
                <c:pt idx="2600">
                  <c:v>43858</c:v>
                </c:pt>
                <c:pt idx="2601">
                  <c:v>43859</c:v>
                </c:pt>
                <c:pt idx="2602">
                  <c:v>43860</c:v>
                </c:pt>
                <c:pt idx="2603">
                  <c:v>43861</c:v>
                </c:pt>
                <c:pt idx="2604">
                  <c:v>43864</c:v>
                </c:pt>
                <c:pt idx="2605">
                  <c:v>43865</c:v>
                </c:pt>
                <c:pt idx="2606">
                  <c:v>43866</c:v>
                </c:pt>
                <c:pt idx="2607">
                  <c:v>43867</c:v>
                </c:pt>
                <c:pt idx="2608">
                  <c:v>43868</c:v>
                </c:pt>
                <c:pt idx="2609">
                  <c:v>43871</c:v>
                </c:pt>
                <c:pt idx="2610">
                  <c:v>43872</c:v>
                </c:pt>
                <c:pt idx="2611">
                  <c:v>43873</c:v>
                </c:pt>
                <c:pt idx="2612">
                  <c:v>43874</c:v>
                </c:pt>
                <c:pt idx="2613">
                  <c:v>43875</c:v>
                </c:pt>
                <c:pt idx="2614">
                  <c:v>43878</c:v>
                </c:pt>
                <c:pt idx="2615">
                  <c:v>43879</c:v>
                </c:pt>
                <c:pt idx="2616">
                  <c:v>43880</c:v>
                </c:pt>
                <c:pt idx="2617">
                  <c:v>43881</c:v>
                </c:pt>
                <c:pt idx="2618">
                  <c:v>43882</c:v>
                </c:pt>
                <c:pt idx="2619">
                  <c:v>43887</c:v>
                </c:pt>
                <c:pt idx="2620">
                  <c:v>43888</c:v>
                </c:pt>
                <c:pt idx="2621">
                  <c:v>43889</c:v>
                </c:pt>
                <c:pt idx="2622">
                  <c:v>43892</c:v>
                </c:pt>
                <c:pt idx="2623">
                  <c:v>43893</c:v>
                </c:pt>
                <c:pt idx="2624">
                  <c:v>43894</c:v>
                </c:pt>
                <c:pt idx="2625">
                  <c:v>43895</c:v>
                </c:pt>
              </c:numCache>
            </c:numRef>
          </c:cat>
          <c:val>
            <c:numRef>
              <c:f>ETTJ!$C$13:$C$2638</c:f>
              <c:numCache>
                <c:formatCode>###,##0.00</c:formatCode>
                <c:ptCount val="2626"/>
                <c:pt idx="0">
                  <c:v>6.5549770000000001</c:v>
                </c:pt>
                <c:pt idx="1">
                  <c:v>6.503965</c:v>
                </c:pt>
                <c:pt idx="2">
                  <c:v>6.5165350000000002</c:v>
                </c:pt>
                <c:pt idx="3">
                  <c:v>6.6202399999999999</c:v>
                </c:pt>
                <c:pt idx="4">
                  <c:v>6.4992900000000002</c:v>
                </c:pt>
                <c:pt idx="5">
                  <c:v>6.3827550000000004</c:v>
                </c:pt>
                <c:pt idx="6">
                  <c:v>6.4585780000000002</c:v>
                </c:pt>
                <c:pt idx="7">
                  <c:v>6.4243779999999999</c:v>
                </c:pt>
                <c:pt idx="8">
                  <c:v>6.4083889999999997</c:v>
                </c:pt>
                <c:pt idx="9">
                  <c:v>6.3464309999999999</c:v>
                </c:pt>
                <c:pt idx="10">
                  <c:v>6.299296</c:v>
                </c:pt>
                <c:pt idx="11">
                  <c:v>6.193924</c:v>
                </c:pt>
                <c:pt idx="12">
                  <c:v>6.1287339999999997</c:v>
                </c:pt>
                <c:pt idx="13">
                  <c:v>6.0871959999999996</c:v>
                </c:pt>
                <c:pt idx="14">
                  <c:v>6.1162260000000002</c:v>
                </c:pt>
                <c:pt idx="15">
                  <c:v>6.1197860000000004</c:v>
                </c:pt>
                <c:pt idx="16">
                  <c:v>6.0261259999999996</c:v>
                </c:pt>
                <c:pt idx="17">
                  <c:v>6.1518810000000004</c:v>
                </c:pt>
                <c:pt idx="18">
                  <c:v>6.2316609999999999</c:v>
                </c:pt>
                <c:pt idx="19">
                  <c:v>6.4901559999999998</c:v>
                </c:pt>
                <c:pt idx="20">
                  <c:v>6.3821640000000004</c:v>
                </c:pt>
                <c:pt idx="21">
                  <c:v>6.3971220000000004</c:v>
                </c:pt>
                <c:pt idx="22">
                  <c:v>6.5805749999999996</c:v>
                </c:pt>
                <c:pt idx="23">
                  <c:v>6.5608849999999999</c:v>
                </c:pt>
                <c:pt idx="24">
                  <c:v>6.5220010000000004</c:v>
                </c:pt>
                <c:pt idx="25">
                  <c:v>6.4790330000000003</c:v>
                </c:pt>
                <c:pt idx="26">
                  <c:v>6.5663299999999998</c:v>
                </c:pt>
                <c:pt idx="27">
                  <c:v>6.5412319999999999</c:v>
                </c:pt>
                <c:pt idx="28">
                  <c:v>6.5702759999999998</c:v>
                </c:pt>
                <c:pt idx="29">
                  <c:v>6.5176970000000001</c:v>
                </c:pt>
                <c:pt idx="30">
                  <c:v>6.5249240000000004</c:v>
                </c:pt>
                <c:pt idx="31">
                  <c:v>6.4675380000000002</c:v>
                </c:pt>
                <c:pt idx="32">
                  <c:v>6.4292949999999998</c:v>
                </c:pt>
                <c:pt idx="33">
                  <c:v>6.3965180000000004</c:v>
                </c:pt>
                <c:pt idx="34">
                  <c:v>6.4046760000000003</c:v>
                </c:pt>
                <c:pt idx="35">
                  <c:v>6.3992209999999998</c:v>
                </c:pt>
                <c:pt idx="36">
                  <c:v>6.4323620000000004</c:v>
                </c:pt>
                <c:pt idx="37">
                  <c:v>6.3717350000000001</c:v>
                </c:pt>
                <c:pt idx="38">
                  <c:v>6.3654979999999997</c:v>
                </c:pt>
                <c:pt idx="39">
                  <c:v>6.3996370000000002</c:v>
                </c:pt>
                <c:pt idx="40">
                  <c:v>6.4225890000000003</c:v>
                </c:pt>
                <c:pt idx="41">
                  <c:v>6.4004209999999997</c:v>
                </c:pt>
                <c:pt idx="42">
                  <c:v>6.3915769999999998</c:v>
                </c:pt>
                <c:pt idx="43">
                  <c:v>6.4039960000000002</c:v>
                </c:pt>
                <c:pt idx="44">
                  <c:v>6.42049</c:v>
                </c:pt>
                <c:pt idx="45">
                  <c:v>6.3749039999999999</c:v>
                </c:pt>
                <c:pt idx="46">
                  <c:v>6.4663870000000001</c:v>
                </c:pt>
                <c:pt idx="47">
                  <c:v>6.4964649999999997</c:v>
                </c:pt>
                <c:pt idx="48">
                  <c:v>6.5720080000000003</c:v>
                </c:pt>
                <c:pt idx="49">
                  <c:v>6.5353260000000004</c:v>
                </c:pt>
                <c:pt idx="50">
                  <c:v>6.5783110000000002</c:v>
                </c:pt>
                <c:pt idx="51">
                  <c:v>6.5578940000000001</c:v>
                </c:pt>
                <c:pt idx="52">
                  <c:v>6.5580429999999996</c:v>
                </c:pt>
                <c:pt idx="53">
                  <c:v>6.5286730000000004</c:v>
                </c:pt>
                <c:pt idx="54">
                  <c:v>6.5420379999999998</c:v>
                </c:pt>
                <c:pt idx="55">
                  <c:v>6.545045</c:v>
                </c:pt>
                <c:pt idx="56">
                  <c:v>6.5910099999999998</c:v>
                </c:pt>
                <c:pt idx="57">
                  <c:v>6.5782290000000003</c:v>
                </c:pt>
                <c:pt idx="58">
                  <c:v>6.6093299999999999</c:v>
                </c:pt>
                <c:pt idx="59">
                  <c:v>6.6659249999999997</c:v>
                </c:pt>
                <c:pt idx="60">
                  <c:v>6.7537289999999999</c:v>
                </c:pt>
                <c:pt idx="61">
                  <c:v>6.8815299999999997</c:v>
                </c:pt>
                <c:pt idx="62">
                  <c:v>6.8672890000000004</c:v>
                </c:pt>
                <c:pt idx="63">
                  <c:v>7.0057150000000004</c:v>
                </c:pt>
                <c:pt idx="64">
                  <c:v>6.9455669999999996</c:v>
                </c:pt>
                <c:pt idx="65">
                  <c:v>6.9728279999999998</c:v>
                </c:pt>
                <c:pt idx="66">
                  <c:v>6.9723290000000002</c:v>
                </c:pt>
                <c:pt idx="67">
                  <c:v>7.0630379999999997</c:v>
                </c:pt>
                <c:pt idx="68">
                  <c:v>6.9205930000000002</c:v>
                </c:pt>
                <c:pt idx="69">
                  <c:v>6.7669899999999998</c:v>
                </c:pt>
                <c:pt idx="70">
                  <c:v>6.788716</c:v>
                </c:pt>
                <c:pt idx="71">
                  <c:v>6.8735559999999998</c:v>
                </c:pt>
                <c:pt idx="72">
                  <c:v>6.9083189999999997</c:v>
                </c:pt>
                <c:pt idx="73">
                  <c:v>6.904096</c:v>
                </c:pt>
                <c:pt idx="74">
                  <c:v>6.9408789999999998</c:v>
                </c:pt>
                <c:pt idx="75">
                  <c:v>6.8520139999999996</c:v>
                </c:pt>
                <c:pt idx="76">
                  <c:v>6.9276020000000003</c:v>
                </c:pt>
                <c:pt idx="77">
                  <c:v>6.8922800000000004</c:v>
                </c:pt>
                <c:pt idx="78">
                  <c:v>6.7769620000000002</c:v>
                </c:pt>
                <c:pt idx="79">
                  <c:v>6.7628589999999997</c:v>
                </c:pt>
                <c:pt idx="80">
                  <c:v>6.6702560000000002</c:v>
                </c:pt>
                <c:pt idx="81">
                  <c:v>6.669111</c:v>
                </c:pt>
                <c:pt idx="82">
                  <c:v>6.6574900000000001</c:v>
                </c:pt>
                <c:pt idx="83">
                  <c:v>6.716316</c:v>
                </c:pt>
                <c:pt idx="84">
                  <c:v>6.7445310000000003</c:v>
                </c:pt>
                <c:pt idx="85">
                  <c:v>6.7125269999999997</c:v>
                </c:pt>
                <c:pt idx="86">
                  <c:v>6.712485</c:v>
                </c:pt>
                <c:pt idx="87">
                  <c:v>6.7359960000000001</c:v>
                </c:pt>
                <c:pt idx="88">
                  <c:v>6.7200550000000003</c:v>
                </c:pt>
                <c:pt idx="89">
                  <c:v>6.7424949999999999</c:v>
                </c:pt>
                <c:pt idx="90">
                  <c:v>6.6917689999999999</c:v>
                </c:pt>
                <c:pt idx="91">
                  <c:v>6.5229600000000003</c:v>
                </c:pt>
                <c:pt idx="92">
                  <c:v>6.311572</c:v>
                </c:pt>
                <c:pt idx="93">
                  <c:v>6.3321329999999998</c:v>
                </c:pt>
                <c:pt idx="94">
                  <c:v>6.3150240000000002</c:v>
                </c:pt>
                <c:pt idx="95">
                  <c:v>6.4606079999999997</c:v>
                </c:pt>
                <c:pt idx="96">
                  <c:v>6.4566080000000001</c:v>
                </c:pt>
                <c:pt idx="97">
                  <c:v>6.5070139999999999</c:v>
                </c:pt>
                <c:pt idx="98">
                  <c:v>6.6017849999999996</c:v>
                </c:pt>
                <c:pt idx="99">
                  <c:v>6.6952249999999998</c:v>
                </c:pt>
                <c:pt idx="100">
                  <c:v>6.7609089999999998</c:v>
                </c:pt>
                <c:pt idx="101">
                  <c:v>6.7491830000000004</c:v>
                </c:pt>
                <c:pt idx="102">
                  <c:v>6.8667360000000004</c:v>
                </c:pt>
                <c:pt idx="103">
                  <c:v>6.7797080000000003</c:v>
                </c:pt>
                <c:pt idx="104">
                  <c:v>6.7728989999999998</c:v>
                </c:pt>
                <c:pt idx="105">
                  <c:v>6.710896</c:v>
                </c:pt>
                <c:pt idx="106">
                  <c:v>6.8132229999999998</c:v>
                </c:pt>
                <c:pt idx="107">
                  <c:v>6.7368889999999997</c:v>
                </c:pt>
                <c:pt idx="108">
                  <c:v>6.6779650000000004</c:v>
                </c:pt>
                <c:pt idx="109">
                  <c:v>6.5790059999999997</c:v>
                </c:pt>
                <c:pt idx="110">
                  <c:v>6.5185420000000001</c:v>
                </c:pt>
                <c:pt idx="111">
                  <c:v>6.5285799999999998</c:v>
                </c:pt>
                <c:pt idx="112">
                  <c:v>6.5201419999999999</c:v>
                </c:pt>
                <c:pt idx="113">
                  <c:v>6.4608119999999998</c:v>
                </c:pt>
                <c:pt idx="114">
                  <c:v>6.2937839999999996</c:v>
                </c:pt>
                <c:pt idx="115">
                  <c:v>6.2258529999999999</c:v>
                </c:pt>
                <c:pt idx="116">
                  <c:v>6.1832599999999998</c:v>
                </c:pt>
                <c:pt idx="117">
                  <c:v>6.2354070000000004</c:v>
                </c:pt>
                <c:pt idx="118">
                  <c:v>6.1900139999999997</c:v>
                </c:pt>
                <c:pt idx="119">
                  <c:v>6.1189850000000003</c:v>
                </c:pt>
                <c:pt idx="120">
                  <c:v>6.0983470000000004</c:v>
                </c:pt>
                <c:pt idx="121">
                  <c:v>6.1259589999999999</c:v>
                </c:pt>
                <c:pt idx="122">
                  <c:v>6.1822559999999998</c:v>
                </c:pt>
                <c:pt idx="123">
                  <c:v>6.3204520000000004</c:v>
                </c:pt>
                <c:pt idx="124">
                  <c:v>6.3519459999999999</c:v>
                </c:pt>
                <c:pt idx="125">
                  <c:v>6.2950900000000001</c:v>
                </c:pt>
                <c:pt idx="126">
                  <c:v>6.2605909999999998</c:v>
                </c:pt>
                <c:pt idx="127">
                  <c:v>6.1495379999999997</c:v>
                </c:pt>
                <c:pt idx="128">
                  <c:v>6.1587370000000004</c:v>
                </c:pt>
                <c:pt idx="129">
                  <c:v>6.1318010000000003</c:v>
                </c:pt>
                <c:pt idx="130">
                  <c:v>6.132943</c:v>
                </c:pt>
                <c:pt idx="131">
                  <c:v>6.2054919999999996</c:v>
                </c:pt>
                <c:pt idx="132">
                  <c:v>6.2651120000000002</c:v>
                </c:pt>
                <c:pt idx="133">
                  <c:v>6.1744909999999997</c:v>
                </c:pt>
                <c:pt idx="134">
                  <c:v>6.1639970000000002</c:v>
                </c:pt>
                <c:pt idx="135">
                  <c:v>6.2523559999999998</c:v>
                </c:pt>
                <c:pt idx="136">
                  <c:v>6.3520450000000004</c:v>
                </c:pt>
                <c:pt idx="137">
                  <c:v>6.3955799999999998</c:v>
                </c:pt>
                <c:pt idx="138">
                  <c:v>6.3205200000000001</c:v>
                </c:pt>
                <c:pt idx="139">
                  <c:v>6.2544579999999996</c:v>
                </c:pt>
                <c:pt idx="140">
                  <c:v>6.215039</c:v>
                </c:pt>
                <c:pt idx="141">
                  <c:v>6.4090129999999998</c:v>
                </c:pt>
                <c:pt idx="142">
                  <c:v>6.3527870000000002</c:v>
                </c:pt>
                <c:pt idx="143">
                  <c:v>6.2254269999999998</c:v>
                </c:pt>
                <c:pt idx="144">
                  <c:v>6.1503889999999997</c:v>
                </c:pt>
                <c:pt idx="145">
                  <c:v>6.182175</c:v>
                </c:pt>
                <c:pt idx="146">
                  <c:v>5.98224</c:v>
                </c:pt>
                <c:pt idx="147">
                  <c:v>5.9299629999999999</c:v>
                </c:pt>
                <c:pt idx="148">
                  <c:v>5.8479159999999997</c:v>
                </c:pt>
                <c:pt idx="149">
                  <c:v>5.8643609999999997</c:v>
                </c:pt>
                <c:pt idx="150">
                  <c:v>5.7833119999999996</c:v>
                </c:pt>
                <c:pt idx="151">
                  <c:v>5.7849380000000004</c:v>
                </c:pt>
                <c:pt idx="152">
                  <c:v>5.8324590000000001</c:v>
                </c:pt>
                <c:pt idx="153">
                  <c:v>6.0351359999999996</c:v>
                </c:pt>
                <c:pt idx="154">
                  <c:v>6.2034960000000003</c:v>
                </c:pt>
                <c:pt idx="155">
                  <c:v>6.2878360000000004</c:v>
                </c:pt>
                <c:pt idx="156">
                  <c:v>6.190461</c:v>
                </c:pt>
                <c:pt idx="157">
                  <c:v>5.9400570000000004</c:v>
                </c:pt>
                <c:pt idx="158">
                  <c:v>5.8251780000000002</c:v>
                </c:pt>
                <c:pt idx="159">
                  <c:v>5.771814</c:v>
                </c:pt>
                <c:pt idx="160">
                  <c:v>5.7806629999999997</c:v>
                </c:pt>
                <c:pt idx="161">
                  <c:v>5.8935769999999996</c:v>
                </c:pt>
                <c:pt idx="162">
                  <c:v>5.9031370000000001</c:v>
                </c:pt>
                <c:pt idx="163">
                  <c:v>5.9274469999999999</c:v>
                </c:pt>
                <c:pt idx="164">
                  <c:v>5.9186360000000002</c:v>
                </c:pt>
                <c:pt idx="165">
                  <c:v>5.9371720000000003</c:v>
                </c:pt>
                <c:pt idx="166">
                  <c:v>5.837402</c:v>
                </c:pt>
                <c:pt idx="167">
                  <c:v>5.7133729999999998</c:v>
                </c:pt>
                <c:pt idx="168">
                  <c:v>5.7873039999999998</c:v>
                </c:pt>
                <c:pt idx="169">
                  <c:v>5.806114</c:v>
                </c:pt>
                <c:pt idx="170">
                  <c:v>5.815175</c:v>
                </c:pt>
                <c:pt idx="171">
                  <c:v>5.7854890000000001</c:v>
                </c:pt>
                <c:pt idx="172">
                  <c:v>5.7458999999999998</c:v>
                </c:pt>
                <c:pt idx="173">
                  <c:v>5.7405439999999999</c:v>
                </c:pt>
                <c:pt idx="174">
                  <c:v>5.7786379999999999</c:v>
                </c:pt>
                <c:pt idx="175">
                  <c:v>5.7450060000000001</c:v>
                </c:pt>
                <c:pt idx="176">
                  <c:v>5.7191400000000003</c:v>
                </c:pt>
                <c:pt idx="177">
                  <c:v>5.7247859999999999</c:v>
                </c:pt>
                <c:pt idx="178">
                  <c:v>5.7474559999999997</c:v>
                </c:pt>
                <c:pt idx="179">
                  <c:v>5.8050990000000002</c:v>
                </c:pt>
                <c:pt idx="180">
                  <c:v>5.9013790000000004</c:v>
                </c:pt>
                <c:pt idx="181">
                  <c:v>5.9485229999999998</c:v>
                </c:pt>
                <c:pt idx="182">
                  <c:v>5.9573929999999997</c:v>
                </c:pt>
                <c:pt idx="183">
                  <c:v>5.820233</c:v>
                </c:pt>
                <c:pt idx="184">
                  <c:v>5.7130929999999998</c:v>
                </c:pt>
                <c:pt idx="185">
                  <c:v>5.6815980000000001</c:v>
                </c:pt>
                <c:pt idx="186">
                  <c:v>5.6169269999999996</c:v>
                </c:pt>
                <c:pt idx="187">
                  <c:v>5.721482</c:v>
                </c:pt>
                <c:pt idx="188">
                  <c:v>5.7423349999999997</c:v>
                </c:pt>
                <c:pt idx="189">
                  <c:v>5.6466710000000004</c:v>
                </c:pt>
                <c:pt idx="190">
                  <c:v>5.6321979999999998</c:v>
                </c:pt>
                <c:pt idx="191">
                  <c:v>5.568314</c:v>
                </c:pt>
                <c:pt idx="192">
                  <c:v>5.5645829999999998</c:v>
                </c:pt>
                <c:pt idx="193">
                  <c:v>5.6234330000000003</c:v>
                </c:pt>
                <c:pt idx="194">
                  <c:v>5.5663070000000001</c:v>
                </c:pt>
                <c:pt idx="195">
                  <c:v>5.5393540000000003</c:v>
                </c:pt>
                <c:pt idx="196">
                  <c:v>5.5297510000000001</c:v>
                </c:pt>
                <c:pt idx="197">
                  <c:v>5.5161530000000001</c:v>
                </c:pt>
                <c:pt idx="198">
                  <c:v>5.5131620000000003</c:v>
                </c:pt>
                <c:pt idx="199">
                  <c:v>5.5236210000000003</c:v>
                </c:pt>
                <c:pt idx="200">
                  <c:v>5.5229290000000004</c:v>
                </c:pt>
                <c:pt idx="201">
                  <c:v>5.4712430000000003</c:v>
                </c:pt>
                <c:pt idx="202">
                  <c:v>5.4438069999999996</c:v>
                </c:pt>
                <c:pt idx="203">
                  <c:v>5.5111840000000001</c:v>
                </c:pt>
                <c:pt idx="204">
                  <c:v>5.5980080000000001</c:v>
                </c:pt>
                <c:pt idx="205">
                  <c:v>5.6180029999999999</c:v>
                </c:pt>
                <c:pt idx="206">
                  <c:v>5.6369759999999998</c:v>
                </c:pt>
                <c:pt idx="207">
                  <c:v>5.6101710000000002</c:v>
                </c:pt>
                <c:pt idx="208">
                  <c:v>5.4258980000000001</c:v>
                </c:pt>
                <c:pt idx="209">
                  <c:v>5.5241660000000001</c:v>
                </c:pt>
                <c:pt idx="210">
                  <c:v>5.491155</c:v>
                </c:pt>
                <c:pt idx="211">
                  <c:v>5.4062219999999996</c:v>
                </c:pt>
                <c:pt idx="212">
                  <c:v>5.4180080000000004</c:v>
                </c:pt>
                <c:pt idx="213">
                  <c:v>5.4664659999999996</c:v>
                </c:pt>
                <c:pt idx="214">
                  <c:v>5.4735329999999998</c:v>
                </c:pt>
                <c:pt idx="215">
                  <c:v>5.3975439999999999</c:v>
                </c:pt>
                <c:pt idx="216">
                  <c:v>5.3171720000000002</c:v>
                </c:pt>
                <c:pt idx="217">
                  <c:v>5.3394190000000004</c:v>
                </c:pt>
                <c:pt idx="218">
                  <c:v>5.4031450000000003</c:v>
                </c:pt>
                <c:pt idx="219">
                  <c:v>5.3488379999999998</c:v>
                </c:pt>
                <c:pt idx="220">
                  <c:v>5.3482599999999998</c:v>
                </c:pt>
                <c:pt idx="221">
                  <c:v>5.2205729999999999</c:v>
                </c:pt>
                <c:pt idx="222">
                  <c:v>5.1624670000000004</c:v>
                </c:pt>
                <c:pt idx="223">
                  <c:v>5.1790799999999999</c:v>
                </c:pt>
                <c:pt idx="224">
                  <c:v>5.2651409999999998</c:v>
                </c:pt>
                <c:pt idx="225">
                  <c:v>5.3677809999999999</c:v>
                </c:pt>
                <c:pt idx="226">
                  <c:v>5.3434220000000003</c:v>
                </c:pt>
                <c:pt idx="227">
                  <c:v>5.2903950000000002</c:v>
                </c:pt>
                <c:pt idx="228">
                  <c:v>5.1639650000000001</c:v>
                </c:pt>
                <c:pt idx="229">
                  <c:v>5.1554120000000001</c:v>
                </c:pt>
                <c:pt idx="230">
                  <c:v>5.120501</c:v>
                </c:pt>
                <c:pt idx="231">
                  <c:v>5.0056750000000001</c:v>
                </c:pt>
                <c:pt idx="232">
                  <c:v>4.9412130000000003</c:v>
                </c:pt>
                <c:pt idx="233">
                  <c:v>4.9861339999999998</c:v>
                </c:pt>
                <c:pt idx="234">
                  <c:v>5.0945619999999998</c:v>
                </c:pt>
                <c:pt idx="235">
                  <c:v>5.1959590000000002</c:v>
                </c:pt>
                <c:pt idx="236">
                  <c:v>5.1935979999999997</c:v>
                </c:pt>
                <c:pt idx="237">
                  <c:v>5.1737510000000002</c:v>
                </c:pt>
                <c:pt idx="238">
                  <c:v>5.2298539999999996</c:v>
                </c:pt>
                <c:pt idx="239">
                  <c:v>5.3156249999999998</c:v>
                </c:pt>
                <c:pt idx="240">
                  <c:v>5.3129710000000001</c:v>
                </c:pt>
                <c:pt idx="241">
                  <c:v>5.2764629999999997</c:v>
                </c:pt>
                <c:pt idx="242">
                  <c:v>5.2595190000000001</c:v>
                </c:pt>
                <c:pt idx="243">
                  <c:v>5.3181370000000001</c:v>
                </c:pt>
                <c:pt idx="244">
                  <c:v>5.355353</c:v>
                </c:pt>
                <c:pt idx="245">
                  <c:v>5.3842999999999996</c:v>
                </c:pt>
                <c:pt idx="246">
                  <c:v>5.3739140000000001</c:v>
                </c:pt>
                <c:pt idx="247">
                  <c:v>5.3994</c:v>
                </c:pt>
                <c:pt idx="248">
                  <c:v>5.4952769999999997</c:v>
                </c:pt>
                <c:pt idx="249">
                  <c:v>5.3656110000000004</c:v>
                </c:pt>
                <c:pt idx="250">
                  <c:v>5.3606740000000004</c:v>
                </c:pt>
                <c:pt idx="251">
                  <c:v>5.3503119999999997</c:v>
                </c:pt>
                <c:pt idx="252">
                  <c:v>5.3707310000000001</c:v>
                </c:pt>
                <c:pt idx="253">
                  <c:v>5.3247840000000002</c:v>
                </c:pt>
                <c:pt idx="254">
                  <c:v>5.1997790000000004</c:v>
                </c:pt>
                <c:pt idx="255">
                  <c:v>5.2977030000000003</c:v>
                </c:pt>
                <c:pt idx="256">
                  <c:v>5.4168989999999999</c:v>
                </c:pt>
                <c:pt idx="257">
                  <c:v>5.4447130000000001</c:v>
                </c:pt>
                <c:pt idx="258">
                  <c:v>5.4716269999999998</c:v>
                </c:pt>
                <c:pt idx="259">
                  <c:v>5.537471</c:v>
                </c:pt>
                <c:pt idx="260">
                  <c:v>5.4692910000000001</c:v>
                </c:pt>
                <c:pt idx="261">
                  <c:v>5.5235950000000003</c:v>
                </c:pt>
                <c:pt idx="262">
                  <c:v>5.546424</c:v>
                </c:pt>
                <c:pt idx="263">
                  <c:v>5.5036189999999996</c:v>
                </c:pt>
                <c:pt idx="264">
                  <c:v>5.4830319999999997</c:v>
                </c:pt>
                <c:pt idx="265">
                  <c:v>5.4620670000000002</c:v>
                </c:pt>
                <c:pt idx="266">
                  <c:v>5.412706</c:v>
                </c:pt>
                <c:pt idx="267">
                  <c:v>5.3874979999999999</c:v>
                </c:pt>
                <c:pt idx="268">
                  <c:v>5.3658809999999999</c:v>
                </c:pt>
                <c:pt idx="269">
                  <c:v>5.4393219999999998</c:v>
                </c:pt>
                <c:pt idx="270">
                  <c:v>5.6881919999999999</c:v>
                </c:pt>
                <c:pt idx="271">
                  <c:v>5.6812050000000003</c:v>
                </c:pt>
                <c:pt idx="272">
                  <c:v>5.8028079999999997</c:v>
                </c:pt>
                <c:pt idx="273">
                  <c:v>5.8838749999999997</c:v>
                </c:pt>
                <c:pt idx="274">
                  <c:v>5.8689330000000002</c:v>
                </c:pt>
                <c:pt idx="275">
                  <c:v>5.7756920000000003</c:v>
                </c:pt>
                <c:pt idx="276">
                  <c:v>5.8448820000000001</c:v>
                </c:pt>
                <c:pt idx="277">
                  <c:v>5.785984</c:v>
                </c:pt>
                <c:pt idx="278">
                  <c:v>5.5771110000000004</c:v>
                </c:pt>
                <c:pt idx="279">
                  <c:v>5.5494630000000003</c:v>
                </c:pt>
                <c:pt idx="280">
                  <c:v>5.5652939999999997</c:v>
                </c:pt>
                <c:pt idx="281">
                  <c:v>5.640193</c:v>
                </c:pt>
                <c:pt idx="282">
                  <c:v>5.7222220000000004</c:v>
                </c:pt>
                <c:pt idx="283">
                  <c:v>5.8416329999999999</c:v>
                </c:pt>
                <c:pt idx="284">
                  <c:v>5.8279959999999997</c:v>
                </c:pt>
                <c:pt idx="285">
                  <c:v>5.8572610000000003</c:v>
                </c:pt>
                <c:pt idx="286">
                  <c:v>5.9348869999999998</c:v>
                </c:pt>
                <c:pt idx="287">
                  <c:v>5.941541</c:v>
                </c:pt>
                <c:pt idx="288">
                  <c:v>6.1381119999999996</c:v>
                </c:pt>
                <c:pt idx="289">
                  <c:v>6.1490090000000004</c:v>
                </c:pt>
                <c:pt idx="290">
                  <c:v>6.1252979999999999</c:v>
                </c:pt>
                <c:pt idx="291">
                  <c:v>6.1132059999999999</c:v>
                </c:pt>
                <c:pt idx="292">
                  <c:v>6.3001860000000001</c:v>
                </c:pt>
                <c:pt idx="293">
                  <c:v>6.2069939999999999</c:v>
                </c:pt>
                <c:pt idx="294">
                  <c:v>6.0018149999999997</c:v>
                </c:pt>
                <c:pt idx="295">
                  <c:v>5.9220730000000001</c:v>
                </c:pt>
                <c:pt idx="296">
                  <c:v>5.9435359999999999</c:v>
                </c:pt>
                <c:pt idx="297">
                  <c:v>6.0898560000000002</c:v>
                </c:pt>
                <c:pt idx="298">
                  <c:v>6.0413410000000001</c:v>
                </c:pt>
                <c:pt idx="299">
                  <c:v>5.9261860000000004</c:v>
                </c:pt>
                <c:pt idx="300">
                  <c:v>5.8897149999999998</c:v>
                </c:pt>
                <c:pt idx="301">
                  <c:v>5.9263760000000003</c:v>
                </c:pt>
                <c:pt idx="302">
                  <c:v>5.8642750000000001</c:v>
                </c:pt>
                <c:pt idx="303">
                  <c:v>5.8655650000000001</c:v>
                </c:pt>
                <c:pt idx="304">
                  <c:v>5.9277420000000003</c:v>
                </c:pt>
                <c:pt idx="305">
                  <c:v>5.953754</c:v>
                </c:pt>
                <c:pt idx="306">
                  <c:v>5.9403790000000001</c:v>
                </c:pt>
                <c:pt idx="307">
                  <c:v>5.9968260000000004</c:v>
                </c:pt>
                <c:pt idx="308">
                  <c:v>6.0589620000000002</c:v>
                </c:pt>
                <c:pt idx="309">
                  <c:v>6.2036550000000004</c:v>
                </c:pt>
                <c:pt idx="310">
                  <c:v>6.2001119999999998</c:v>
                </c:pt>
                <c:pt idx="311">
                  <c:v>6.1850189999999996</c:v>
                </c:pt>
                <c:pt idx="312">
                  <c:v>6.1814999999999998</c:v>
                </c:pt>
                <c:pt idx="313">
                  <c:v>6.165546</c:v>
                </c:pt>
                <c:pt idx="314">
                  <c:v>5.929405</c:v>
                </c:pt>
                <c:pt idx="315">
                  <c:v>5.9940119999999997</c:v>
                </c:pt>
                <c:pt idx="316">
                  <c:v>5.9935450000000001</c:v>
                </c:pt>
                <c:pt idx="317">
                  <c:v>6.0408020000000002</c:v>
                </c:pt>
                <c:pt idx="318">
                  <c:v>5.9961859999999998</c:v>
                </c:pt>
                <c:pt idx="319">
                  <c:v>5.9500950000000001</c:v>
                </c:pt>
                <c:pt idx="320">
                  <c:v>5.8811390000000001</c:v>
                </c:pt>
                <c:pt idx="321">
                  <c:v>5.8811390000000001</c:v>
                </c:pt>
                <c:pt idx="322">
                  <c:v>5.7384750000000002</c:v>
                </c:pt>
                <c:pt idx="323">
                  <c:v>5.7439999999999998</c:v>
                </c:pt>
                <c:pt idx="324">
                  <c:v>5.7871860000000002</c:v>
                </c:pt>
                <c:pt idx="325">
                  <c:v>5.8015730000000003</c:v>
                </c:pt>
                <c:pt idx="326">
                  <c:v>5.8942730000000001</c:v>
                </c:pt>
                <c:pt idx="327">
                  <c:v>5.9897140000000002</c:v>
                </c:pt>
                <c:pt idx="328">
                  <c:v>5.9815699999999996</c:v>
                </c:pt>
                <c:pt idx="329">
                  <c:v>6.0513599999999999</c:v>
                </c:pt>
                <c:pt idx="330">
                  <c:v>6.123189</c:v>
                </c:pt>
                <c:pt idx="331">
                  <c:v>6.2087570000000003</c:v>
                </c:pt>
                <c:pt idx="332">
                  <c:v>6.3036479999999999</c:v>
                </c:pt>
                <c:pt idx="333">
                  <c:v>6.2630480000000004</c:v>
                </c:pt>
                <c:pt idx="334">
                  <c:v>6.2395889999999996</c:v>
                </c:pt>
                <c:pt idx="335">
                  <c:v>6.2234800000000003</c:v>
                </c:pt>
                <c:pt idx="336">
                  <c:v>6.2572660000000004</c:v>
                </c:pt>
                <c:pt idx="337">
                  <c:v>6.2356290000000003</c:v>
                </c:pt>
                <c:pt idx="338">
                  <c:v>6.2342360000000001</c:v>
                </c:pt>
                <c:pt idx="339">
                  <c:v>6.3331869999999997</c:v>
                </c:pt>
                <c:pt idx="340">
                  <c:v>6.3350910000000002</c:v>
                </c:pt>
                <c:pt idx="341">
                  <c:v>6.3575109999999997</c:v>
                </c:pt>
                <c:pt idx="342">
                  <c:v>6.519863</c:v>
                </c:pt>
                <c:pt idx="343">
                  <c:v>6.4924109999999997</c:v>
                </c:pt>
                <c:pt idx="344">
                  <c:v>6.3475330000000003</c:v>
                </c:pt>
                <c:pt idx="345">
                  <c:v>6.3788340000000003</c:v>
                </c:pt>
                <c:pt idx="346">
                  <c:v>6.4230130000000001</c:v>
                </c:pt>
                <c:pt idx="347">
                  <c:v>6.3862550000000002</c:v>
                </c:pt>
                <c:pt idx="348">
                  <c:v>6.2318509999999998</c:v>
                </c:pt>
                <c:pt idx="349">
                  <c:v>6.1640249999999996</c:v>
                </c:pt>
                <c:pt idx="350">
                  <c:v>6.2653780000000001</c:v>
                </c:pt>
                <c:pt idx="351">
                  <c:v>6.2959129999999996</c:v>
                </c:pt>
                <c:pt idx="352">
                  <c:v>6.315645</c:v>
                </c:pt>
                <c:pt idx="353">
                  <c:v>6.2163060000000003</c:v>
                </c:pt>
                <c:pt idx="354">
                  <c:v>6.1261460000000003</c:v>
                </c:pt>
                <c:pt idx="355">
                  <c:v>6.0227500000000003</c:v>
                </c:pt>
                <c:pt idx="356">
                  <c:v>5.9669400000000001</c:v>
                </c:pt>
                <c:pt idx="357">
                  <c:v>5.941935</c:v>
                </c:pt>
                <c:pt idx="358">
                  <c:v>5.8998590000000002</c:v>
                </c:pt>
                <c:pt idx="359">
                  <c:v>5.9705630000000003</c:v>
                </c:pt>
                <c:pt idx="360">
                  <c:v>5.8734919999999997</c:v>
                </c:pt>
                <c:pt idx="361">
                  <c:v>5.8180449999999997</c:v>
                </c:pt>
                <c:pt idx="362">
                  <c:v>5.8381020000000001</c:v>
                </c:pt>
                <c:pt idx="363">
                  <c:v>5.8786529999999999</c:v>
                </c:pt>
                <c:pt idx="364">
                  <c:v>5.9180979999999996</c:v>
                </c:pt>
                <c:pt idx="365">
                  <c:v>6.0362280000000004</c:v>
                </c:pt>
                <c:pt idx="366">
                  <c:v>6.0069400000000002</c:v>
                </c:pt>
                <c:pt idx="367">
                  <c:v>5.9986839999999999</c:v>
                </c:pt>
                <c:pt idx="368">
                  <c:v>6.0019470000000004</c:v>
                </c:pt>
                <c:pt idx="369">
                  <c:v>5.9101330000000001</c:v>
                </c:pt>
                <c:pt idx="370">
                  <c:v>5.8782750000000004</c:v>
                </c:pt>
                <c:pt idx="371">
                  <c:v>5.9465469999999998</c:v>
                </c:pt>
                <c:pt idx="372">
                  <c:v>6.0132580000000004</c:v>
                </c:pt>
                <c:pt idx="373">
                  <c:v>6.0708380000000002</c:v>
                </c:pt>
                <c:pt idx="374">
                  <c:v>6.0547519999999997</c:v>
                </c:pt>
                <c:pt idx="375">
                  <c:v>6.099132</c:v>
                </c:pt>
                <c:pt idx="376">
                  <c:v>6.0988160000000002</c:v>
                </c:pt>
                <c:pt idx="377">
                  <c:v>6.0664259999999999</c:v>
                </c:pt>
                <c:pt idx="378">
                  <c:v>6.116689</c:v>
                </c:pt>
                <c:pt idx="379">
                  <c:v>6.0087279999999996</c:v>
                </c:pt>
                <c:pt idx="380">
                  <c:v>6.0277849999999997</c:v>
                </c:pt>
                <c:pt idx="381">
                  <c:v>6.1254739999999996</c:v>
                </c:pt>
                <c:pt idx="382">
                  <c:v>6.1716559999999996</c:v>
                </c:pt>
                <c:pt idx="383">
                  <c:v>6.2259979999999997</c:v>
                </c:pt>
                <c:pt idx="384">
                  <c:v>6.149152</c:v>
                </c:pt>
                <c:pt idx="385">
                  <c:v>6.0748689999999996</c:v>
                </c:pt>
                <c:pt idx="386">
                  <c:v>6.0717210000000001</c:v>
                </c:pt>
                <c:pt idx="387">
                  <c:v>6.0743340000000003</c:v>
                </c:pt>
                <c:pt idx="388">
                  <c:v>6.0443819999999997</c:v>
                </c:pt>
                <c:pt idx="389">
                  <c:v>6.0422029999999998</c:v>
                </c:pt>
                <c:pt idx="390">
                  <c:v>6.0263229999999997</c:v>
                </c:pt>
                <c:pt idx="391">
                  <c:v>5.9933249999999996</c:v>
                </c:pt>
                <c:pt idx="392">
                  <c:v>5.9268530000000004</c:v>
                </c:pt>
                <c:pt idx="393">
                  <c:v>5.911359</c:v>
                </c:pt>
                <c:pt idx="394">
                  <c:v>5.9033720000000001</c:v>
                </c:pt>
                <c:pt idx="395">
                  <c:v>5.917516</c:v>
                </c:pt>
                <c:pt idx="396">
                  <c:v>5.9384069999999998</c:v>
                </c:pt>
                <c:pt idx="397">
                  <c:v>5.9446110000000001</c:v>
                </c:pt>
                <c:pt idx="398">
                  <c:v>5.9770000000000003</c:v>
                </c:pt>
                <c:pt idx="399">
                  <c:v>5.8937949999999999</c:v>
                </c:pt>
                <c:pt idx="400">
                  <c:v>5.8375050000000002</c:v>
                </c:pt>
                <c:pt idx="401">
                  <c:v>5.7675289999999997</c:v>
                </c:pt>
                <c:pt idx="402">
                  <c:v>5.7893970000000001</c:v>
                </c:pt>
                <c:pt idx="403">
                  <c:v>5.8021890000000003</c:v>
                </c:pt>
                <c:pt idx="404">
                  <c:v>5.8425719999999997</c:v>
                </c:pt>
                <c:pt idx="405">
                  <c:v>5.9258379999999997</c:v>
                </c:pt>
                <c:pt idx="406">
                  <c:v>5.920852</c:v>
                </c:pt>
                <c:pt idx="407">
                  <c:v>5.8796670000000004</c:v>
                </c:pt>
                <c:pt idx="408">
                  <c:v>5.8122509999999998</c:v>
                </c:pt>
                <c:pt idx="409">
                  <c:v>5.8220239999999999</c:v>
                </c:pt>
                <c:pt idx="410">
                  <c:v>5.7335659999999997</c:v>
                </c:pt>
                <c:pt idx="411">
                  <c:v>5.7364839999999999</c:v>
                </c:pt>
                <c:pt idx="412">
                  <c:v>5.7880659999999997</c:v>
                </c:pt>
                <c:pt idx="413">
                  <c:v>5.8304600000000004</c:v>
                </c:pt>
                <c:pt idx="414">
                  <c:v>5.8194179999999998</c:v>
                </c:pt>
                <c:pt idx="415">
                  <c:v>5.8243239999999998</c:v>
                </c:pt>
                <c:pt idx="416">
                  <c:v>5.8864929999999998</c:v>
                </c:pt>
                <c:pt idx="417">
                  <c:v>5.8995420000000003</c:v>
                </c:pt>
                <c:pt idx="418">
                  <c:v>5.8965389999999998</c:v>
                </c:pt>
                <c:pt idx="419">
                  <c:v>5.9462299999999999</c:v>
                </c:pt>
                <c:pt idx="420">
                  <c:v>5.9045209999999999</c:v>
                </c:pt>
                <c:pt idx="421">
                  <c:v>5.8966269999999996</c:v>
                </c:pt>
                <c:pt idx="422">
                  <c:v>5.8629660000000001</c:v>
                </c:pt>
                <c:pt idx="423">
                  <c:v>5.8510229999999996</c:v>
                </c:pt>
                <c:pt idx="424">
                  <c:v>5.8264639999999996</c:v>
                </c:pt>
                <c:pt idx="425">
                  <c:v>5.8257079999999997</c:v>
                </c:pt>
                <c:pt idx="426">
                  <c:v>5.794543</c:v>
                </c:pt>
                <c:pt idx="427">
                  <c:v>5.7709169999999999</c:v>
                </c:pt>
                <c:pt idx="428">
                  <c:v>5.7676369999999997</c:v>
                </c:pt>
                <c:pt idx="429">
                  <c:v>5.6917289999999996</c:v>
                </c:pt>
                <c:pt idx="430">
                  <c:v>5.6428580000000004</c:v>
                </c:pt>
                <c:pt idx="431">
                  <c:v>5.647462</c:v>
                </c:pt>
                <c:pt idx="432">
                  <c:v>5.5889129999999998</c:v>
                </c:pt>
                <c:pt idx="433">
                  <c:v>5.6075239999999997</c:v>
                </c:pt>
                <c:pt idx="434">
                  <c:v>5.6325440000000002</c:v>
                </c:pt>
                <c:pt idx="435">
                  <c:v>5.6154700000000002</c:v>
                </c:pt>
                <c:pt idx="436">
                  <c:v>5.6476170000000003</c:v>
                </c:pt>
                <c:pt idx="437">
                  <c:v>5.659338</c:v>
                </c:pt>
                <c:pt idx="438">
                  <c:v>5.6552239999999996</c:v>
                </c:pt>
                <c:pt idx="439">
                  <c:v>5.7019010000000003</c:v>
                </c:pt>
                <c:pt idx="440">
                  <c:v>5.6793170000000002</c:v>
                </c:pt>
                <c:pt idx="441">
                  <c:v>5.6314950000000001</c:v>
                </c:pt>
                <c:pt idx="442">
                  <c:v>5.5732390000000001</c:v>
                </c:pt>
                <c:pt idx="443">
                  <c:v>5.5750109999999999</c:v>
                </c:pt>
                <c:pt idx="444">
                  <c:v>5.5979570000000001</c:v>
                </c:pt>
                <c:pt idx="445">
                  <c:v>5.604222</c:v>
                </c:pt>
                <c:pt idx="446">
                  <c:v>5.5200839999999998</c:v>
                </c:pt>
                <c:pt idx="447">
                  <c:v>5.5132380000000003</c:v>
                </c:pt>
                <c:pt idx="448">
                  <c:v>5.5598530000000004</c:v>
                </c:pt>
                <c:pt idx="449">
                  <c:v>5.5103580000000001</c:v>
                </c:pt>
                <c:pt idx="450">
                  <c:v>5.536511</c:v>
                </c:pt>
                <c:pt idx="451">
                  <c:v>5.53484</c:v>
                </c:pt>
                <c:pt idx="452">
                  <c:v>5.5113580000000004</c:v>
                </c:pt>
                <c:pt idx="453">
                  <c:v>5.561102</c:v>
                </c:pt>
                <c:pt idx="454">
                  <c:v>5.5671249999999999</c:v>
                </c:pt>
                <c:pt idx="455">
                  <c:v>5.6173039999999999</c:v>
                </c:pt>
                <c:pt idx="456">
                  <c:v>5.6974739999999997</c:v>
                </c:pt>
                <c:pt idx="457">
                  <c:v>5.6715210000000003</c:v>
                </c:pt>
                <c:pt idx="458">
                  <c:v>5.6601999999999997</c:v>
                </c:pt>
                <c:pt idx="459">
                  <c:v>5.7051689999999997</c:v>
                </c:pt>
                <c:pt idx="460">
                  <c:v>5.7395659999999999</c:v>
                </c:pt>
                <c:pt idx="461">
                  <c:v>5.7032030000000002</c:v>
                </c:pt>
                <c:pt idx="462">
                  <c:v>5.7654880000000004</c:v>
                </c:pt>
                <c:pt idx="463">
                  <c:v>5.7534400000000003</c:v>
                </c:pt>
                <c:pt idx="464">
                  <c:v>5.7892590000000004</c:v>
                </c:pt>
                <c:pt idx="465">
                  <c:v>6.019781</c:v>
                </c:pt>
                <c:pt idx="466">
                  <c:v>5.9965419999999998</c:v>
                </c:pt>
                <c:pt idx="467">
                  <c:v>5.8930809999999996</c:v>
                </c:pt>
                <c:pt idx="468">
                  <c:v>5.7440300000000004</c:v>
                </c:pt>
                <c:pt idx="469">
                  <c:v>5.744656</c:v>
                </c:pt>
                <c:pt idx="470">
                  <c:v>5.6917309999999999</c:v>
                </c:pt>
                <c:pt idx="471">
                  <c:v>5.5884</c:v>
                </c:pt>
                <c:pt idx="472">
                  <c:v>5.5327169999999999</c:v>
                </c:pt>
                <c:pt idx="473">
                  <c:v>5.5575650000000003</c:v>
                </c:pt>
                <c:pt idx="474">
                  <c:v>5.6031550000000001</c:v>
                </c:pt>
                <c:pt idx="475">
                  <c:v>5.7080310000000001</c:v>
                </c:pt>
                <c:pt idx="476">
                  <c:v>5.5044550000000001</c:v>
                </c:pt>
                <c:pt idx="477">
                  <c:v>5.4952170000000002</c:v>
                </c:pt>
                <c:pt idx="478">
                  <c:v>5.4687979999999996</c:v>
                </c:pt>
                <c:pt idx="479">
                  <c:v>5.3959169999999999</c:v>
                </c:pt>
                <c:pt idx="480">
                  <c:v>5.3887590000000003</c:v>
                </c:pt>
                <c:pt idx="481">
                  <c:v>5.4805780000000004</c:v>
                </c:pt>
                <c:pt idx="482">
                  <c:v>5.5187429999999997</c:v>
                </c:pt>
                <c:pt idx="483">
                  <c:v>5.6279599999999999</c:v>
                </c:pt>
                <c:pt idx="484">
                  <c:v>5.695055</c:v>
                </c:pt>
                <c:pt idx="485">
                  <c:v>5.6936980000000004</c:v>
                </c:pt>
                <c:pt idx="486">
                  <c:v>5.6175620000000004</c:v>
                </c:pt>
                <c:pt idx="487">
                  <c:v>5.5040199999999997</c:v>
                </c:pt>
                <c:pt idx="488">
                  <c:v>5.6201080000000001</c:v>
                </c:pt>
                <c:pt idx="489">
                  <c:v>5.7304029999999999</c:v>
                </c:pt>
                <c:pt idx="490">
                  <c:v>5.7502810000000002</c:v>
                </c:pt>
                <c:pt idx="491">
                  <c:v>5.8791570000000002</c:v>
                </c:pt>
                <c:pt idx="492">
                  <c:v>5.7880549999999999</c:v>
                </c:pt>
                <c:pt idx="493">
                  <c:v>5.661359</c:v>
                </c:pt>
                <c:pt idx="494">
                  <c:v>5.7105350000000001</c:v>
                </c:pt>
                <c:pt idx="495">
                  <c:v>5.5799180000000002</c:v>
                </c:pt>
                <c:pt idx="496">
                  <c:v>5.643014</c:v>
                </c:pt>
                <c:pt idx="497">
                  <c:v>5.7271989999999997</c:v>
                </c:pt>
                <c:pt idx="498">
                  <c:v>5.8487780000000003</c:v>
                </c:pt>
                <c:pt idx="499">
                  <c:v>5.8313499999999996</c:v>
                </c:pt>
                <c:pt idx="500">
                  <c:v>5.8799609999999998</c:v>
                </c:pt>
                <c:pt idx="501">
                  <c:v>5.962116</c:v>
                </c:pt>
                <c:pt idx="502">
                  <c:v>5.9858099999999999</c:v>
                </c:pt>
                <c:pt idx="503">
                  <c:v>6.0488739999999996</c:v>
                </c:pt>
                <c:pt idx="504">
                  <c:v>6.1460299999999997</c:v>
                </c:pt>
                <c:pt idx="505">
                  <c:v>5.811159</c:v>
                </c:pt>
                <c:pt idx="506">
                  <c:v>5.5460349999999998</c:v>
                </c:pt>
                <c:pt idx="507">
                  <c:v>5.6567259999999999</c:v>
                </c:pt>
                <c:pt idx="508">
                  <c:v>5.6484509999999997</c:v>
                </c:pt>
                <c:pt idx="509">
                  <c:v>5.64588</c:v>
                </c:pt>
                <c:pt idx="510">
                  <c:v>5.6452140000000002</c:v>
                </c:pt>
                <c:pt idx="511">
                  <c:v>5.6338809999999997</c:v>
                </c:pt>
                <c:pt idx="512">
                  <c:v>5.7607429999999997</c:v>
                </c:pt>
                <c:pt idx="513">
                  <c:v>5.6925220000000003</c:v>
                </c:pt>
                <c:pt idx="514">
                  <c:v>5.746111</c:v>
                </c:pt>
                <c:pt idx="515">
                  <c:v>5.7681089999999999</c:v>
                </c:pt>
                <c:pt idx="516">
                  <c:v>5.7984499999999999</c:v>
                </c:pt>
                <c:pt idx="517">
                  <c:v>5.7094810000000003</c:v>
                </c:pt>
                <c:pt idx="518">
                  <c:v>5.7527629999999998</c:v>
                </c:pt>
                <c:pt idx="519">
                  <c:v>5.8231479999999998</c:v>
                </c:pt>
                <c:pt idx="520">
                  <c:v>5.8288859999999998</c:v>
                </c:pt>
                <c:pt idx="521">
                  <c:v>5.7063689999999996</c:v>
                </c:pt>
                <c:pt idx="522">
                  <c:v>5.602169</c:v>
                </c:pt>
                <c:pt idx="523">
                  <c:v>5.6546760000000003</c:v>
                </c:pt>
                <c:pt idx="524">
                  <c:v>5.6665489999999998</c:v>
                </c:pt>
                <c:pt idx="525">
                  <c:v>5.6791799999999997</c:v>
                </c:pt>
                <c:pt idx="526">
                  <c:v>5.6573460000000004</c:v>
                </c:pt>
                <c:pt idx="527">
                  <c:v>5.6108900000000004</c:v>
                </c:pt>
                <c:pt idx="528">
                  <c:v>5.7542650000000002</c:v>
                </c:pt>
                <c:pt idx="529">
                  <c:v>5.7172770000000002</c:v>
                </c:pt>
                <c:pt idx="530">
                  <c:v>5.6957060000000004</c:v>
                </c:pt>
                <c:pt idx="531">
                  <c:v>5.6605369999999997</c:v>
                </c:pt>
                <c:pt idx="532">
                  <c:v>5.648377</c:v>
                </c:pt>
                <c:pt idx="533">
                  <c:v>5.5895539999999997</c:v>
                </c:pt>
                <c:pt idx="534">
                  <c:v>5.4903170000000001</c:v>
                </c:pt>
                <c:pt idx="535">
                  <c:v>5.4249090000000004</c:v>
                </c:pt>
                <c:pt idx="536">
                  <c:v>5.4641640000000002</c:v>
                </c:pt>
                <c:pt idx="537">
                  <c:v>5.5691519999999999</c:v>
                </c:pt>
                <c:pt idx="538">
                  <c:v>5.6046389999999997</c:v>
                </c:pt>
                <c:pt idx="539">
                  <c:v>5.6885389999999996</c:v>
                </c:pt>
                <c:pt idx="540">
                  <c:v>5.6489520000000004</c:v>
                </c:pt>
                <c:pt idx="541">
                  <c:v>5.5608370000000003</c:v>
                </c:pt>
                <c:pt idx="542">
                  <c:v>5.5136479999999999</c:v>
                </c:pt>
                <c:pt idx="543">
                  <c:v>5.5758340000000004</c:v>
                </c:pt>
                <c:pt idx="544">
                  <c:v>5.5930520000000001</c:v>
                </c:pt>
                <c:pt idx="545">
                  <c:v>5.6056809999999997</c:v>
                </c:pt>
                <c:pt idx="546">
                  <c:v>5.5931259999999998</c:v>
                </c:pt>
                <c:pt idx="547">
                  <c:v>5.6148559999999996</c:v>
                </c:pt>
                <c:pt idx="548">
                  <c:v>5.5712339999999996</c:v>
                </c:pt>
                <c:pt idx="549">
                  <c:v>5.6331530000000001</c:v>
                </c:pt>
                <c:pt idx="550">
                  <c:v>5.5779779999999999</c:v>
                </c:pt>
                <c:pt idx="551">
                  <c:v>5.5691439999999997</c:v>
                </c:pt>
                <c:pt idx="552">
                  <c:v>5.5589329999999997</c:v>
                </c:pt>
                <c:pt idx="553">
                  <c:v>5.5616019999999997</c:v>
                </c:pt>
                <c:pt idx="554">
                  <c:v>5.5635830000000004</c:v>
                </c:pt>
                <c:pt idx="555">
                  <c:v>5.549995</c:v>
                </c:pt>
                <c:pt idx="556">
                  <c:v>5.5389749999999998</c:v>
                </c:pt>
                <c:pt idx="557">
                  <c:v>5.5434060000000001</c:v>
                </c:pt>
                <c:pt idx="558">
                  <c:v>5.530176</c:v>
                </c:pt>
                <c:pt idx="559">
                  <c:v>5.5650539999999999</c:v>
                </c:pt>
                <c:pt idx="560">
                  <c:v>5.5981389999999998</c:v>
                </c:pt>
                <c:pt idx="561">
                  <c:v>5.5949540000000004</c:v>
                </c:pt>
                <c:pt idx="562">
                  <c:v>5.6610630000000004</c:v>
                </c:pt>
                <c:pt idx="563">
                  <c:v>5.6698599999999999</c:v>
                </c:pt>
                <c:pt idx="564">
                  <c:v>5.6017150000000004</c:v>
                </c:pt>
                <c:pt idx="565">
                  <c:v>5.6132419999999996</c:v>
                </c:pt>
                <c:pt idx="566">
                  <c:v>5.6214449999999996</c:v>
                </c:pt>
                <c:pt idx="567">
                  <c:v>5.6050089999999999</c:v>
                </c:pt>
                <c:pt idx="568">
                  <c:v>5.6215669999999998</c:v>
                </c:pt>
                <c:pt idx="569">
                  <c:v>5.5739390000000002</c:v>
                </c:pt>
                <c:pt idx="570">
                  <c:v>5.5739559999999999</c:v>
                </c:pt>
                <c:pt idx="571">
                  <c:v>5.6044559999999999</c:v>
                </c:pt>
                <c:pt idx="572">
                  <c:v>5.6046519999999997</c:v>
                </c:pt>
                <c:pt idx="573">
                  <c:v>5.5775399999999999</c:v>
                </c:pt>
                <c:pt idx="574">
                  <c:v>5.5797590000000001</c:v>
                </c:pt>
                <c:pt idx="575">
                  <c:v>5.5935379999999997</c:v>
                </c:pt>
                <c:pt idx="576">
                  <c:v>5.6440219999999997</c:v>
                </c:pt>
                <c:pt idx="577">
                  <c:v>5.6674800000000003</c:v>
                </c:pt>
                <c:pt idx="578">
                  <c:v>5.682029</c:v>
                </c:pt>
                <c:pt idx="579">
                  <c:v>5.6667500000000004</c:v>
                </c:pt>
                <c:pt idx="580">
                  <c:v>5.7122270000000004</c:v>
                </c:pt>
                <c:pt idx="581">
                  <c:v>5.7510830000000004</c:v>
                </c:pt>
                <c:pt idx="582">
                  <c:v>5.7310699999999999</c:v>
                </c:pt>
                <c:pt idx="583">
                  <c:v>5.6872309999999997</c:v>
                </c:pt>
                <c:pt idx="584">
                  <c:v>5.6965680000000001</c:v>
                </c:pt>
                <c:pt idx="585">
                  <c:v>5.6856879999999999</c:v>
                </c:pt>
                <c:pt idx="586">
                  <c:v>5.7722899999999999</c:v>
                </c:pt>
                <c:pt idx="587">
                  <c:v>5.7920860000000003</c:v>
                </c:pt>
                <c:pt idx="588">
                  <c:v>5.8350080000000002</c:v>
                </c:pt>
                <c:pt idx="589">
                  <c:v>5.8441390000000002</c:v>
                </c:pt>
                <c:pt idx="590">
                  <c:v>5.8434549999999996</c:v>
                </c:pt>
                <c:pt idx="591">
                  <c:v>5.8564020000000001</c:v>
                </c:pt>
                <c:pt idx="592">
                  <c:v>5.8456590000000004</c:v>
                </c:pt>
                <c:pt idx="593">
                  <c:v>5.8619380000000003</c:v>
                </c:pt>
                <c:pt idx="594">
                  <c:v>5.9096060000000001</c:v>
                </c:pt>
                <c:pt idx="595">
                  <c:v>5.8350559999999998</c:v>
                </c:pt>
                <c:pt idx="596">
                  <c:v>5.79793</c:v>
                </c:pt>
                <c:pt idx="597">
                  <c:v>5.7081939999999998</c:v>
                </c:pt>
                <c:pt idx="598">
                  <c:v>5.742864</c:v>
                </c:pt>
                <c:pt idx="599">
                  <c:v>5.793882</c:v>
                </c:pt>
                <c:pt idx="600">
                  <c:v>5.881259</c:v>
                </c:pt>
                <c:pt idx="601">
                  <c:v>5.9507240000000001</c:v>
                </c:pt>
                <c:pt idx="602">
                  <c:v>5.8939349999999999</c:v>
                </c:pt>
                <c:pt idx="603">
                  <c:v>5.8425520000000004</c:v>
                </c:pt>
                <c:pt idx="604">
                  <c:v>5.7711860000000001</c:v>
                </c:pt>
                <c:pt idx="605">
                  <c:v>5.7394249999999998</c:v>
                </c:pt>
                <c:pt idx="606">
                  <c:v>5.7841969999999998</c:v>
                </c:pt>
                <c:pt idx="607">
                  <c:v>5.7949039999999998</c:v>
                </c:pt>
                <c:pt idx="608">
                  <c:v>5.7949039999999998</c:v>
                </c:pt>
                <c:pt idx="609">
                  <c:v>5.7949039999999998</c:v>
                </c:pt>
                <c:pt idx="610">
                  <c:v>5.7946819999999999</c:v>
                </c:pt>
                <c:pt idx="611">
                  <c:v>5.8934879999999996</c:v>
                </c:pt>
                <c:pt idx="612">
                  <c:v>5.9693750000000003</c:v>
                </c:pt>
                <c:pt idx="613">
                  <c:v>5.9453579999999997</c:v>
                </c:pt>
                <c:pt idx="614">
                  <c:v>5.9077440000000001</c:v>
                </c:pt>
                <c:pt idx="615">
                  <c:v>5.9700519999999999</c:v>
                </c:pt>
                <c:pt idx="616">
                  <c:v>6.010281</c:v>
                </c:pt>
                <c:pt idx="617">
                  <c:v>6.0302040000000003</c:v>
                </c:pt>
                <c:pt idx="618">
                  <c:v>6.034808</c:v>
                </c:pt>
                <c:pt idx="619">
                  <c:v>6.0097490000000002</c:v>
                </c:pt>
                <c:pt idx="620">
                  <c:v>6.0235789999999998</c:v>
                </c:pt>
                <c:pt idx="621">
                  <c:v>6.0385939999999998</c:v>
                </c:pt>
                <c:pt idx="622">
                  <c:v>6.1631580000000001</c:v>
                </c:pt>
                <c:pt idx="623">
                  <c:v>6.1734580000000001</c:v>
                </c:pt>
                <c:pt idx="624">
                  <c:v>6.2565039999999996</c:v>
                </c:pt>
                <c:pt idx="625">
                  <c:v>6.3441809999999998</c:v>
                </c:pt>
                <c:pt idx="626">
                  <c:v>6.2547769999999998</c:v>
                </c:pt>
                <c:pt idx="627">
                  <c:v>6.3401389999999997</c:v>
                </c:pt>
                <c:pt idx="628">
                  <c:v>6.4231780000000001</c:v>
                </c:pt>
                <c:pt idx="629">
                  <c:v>6.3867120000000002</c:v>
                </c:pt>
                <c:pt idx="630">
                  <c:v>6.3117390000000002</c:v>
                </c:pt>
                <c:pt idx="631">
                  <c:v>6.2160970000000004</c:v>
                </c:pt>
                <c:pt idx="632">
                  <c:v>6.1846839999999998</c:v>
                </c:pt>
                <c:pt idx="633">
                  <c:v>6.2074249999999997</c:v>
                </c:pt>
                <c:pt idx="634">
                  <c:v>6.1468449999999999</c:v>
                </c:pt>
                <c:pt idx="635">
                  <c:v>6.090649</c:v>
                </c:pt>
                <c:pt idx="636">
                  <c:v>6.0415380000000001</c:v>
                </c:pt>
                <c:pt idx="637">
                  <c:v>6.0755600000000003</c:v>
                </c:pt>
                <c:pt idx="638">
                  <c:v>6.0507059999999999</c:v>
                </c:pt>
                <c:pt idx="639">
                  <c:v>6.0676779999999999</c:v>
                </c:pt>
                <c:pt idx="640">
                  <c:v>6.0855379999999997</c:v>
                </c:pt>
                <c:pt idx="641">
                  <c:v>6.0073970000000001</c:v>
                </c:pt>
                <c:pt idx="642">
                  <c:v>5.9029740000000004</c:v>
                </c:pt>
                <c:pt idx="643">
                  <c:v>5.8253180000000002</c:v>
                </c:pt>
                <c:pt idx="644">
                  <c:v>5.8591059999999997</c:v>
                </c:pt>
                <c:pt idx="645">
                  <c:v>5.9611840000000003</c:v>
                </c:pt>
                <c:pt idx="646">
                  <c:v>5.9610620000000001</c:v>
                </c:pt>
                <c:pt idx="647">
                  <c:v>5.9949709999999996</c:v>
                </c:pt>
                <c:pt idx="648">
                  <c:v>5.999104</c:v>
                </c:pt>
                <c:pt idx="649">
                  <c:v>6.0391490000000001</c:v>
                </c:pt>
                <c:pt idx="650">
                  <c:v>6.1388959999999999</c:v>
                </c:pt>
                <c:pt idx="651">
                  <c:v>6.1539659999999996</c:v>
                </c:pt>
                <c:pt idx="652">
                  <c:v>6.1478380000000001</c:v>
                </c:pt>
                <c:pt idx="653">
                  <c:v>6.1794690000000001</c:v>
                </c:pt>
                <c:pt idx="654">
                  <c:v>6.0727190000000002</c:v>
                </c:pt>
                <c:pt idx="655">
                  <c:v>6.1149779999999998</c:v>
                </c:pt>
                <c:pt idx="656">
                  <c:v>6.1474200000000003</c:v>
                </c:pt>
                <c:pt idx="657">
                  <c:v>6.266108</c:v>
                </c:pt>
                <c:pt idx="658">
                  <c:v>6.237215</c:v>
                </c:pt>
                <c:pt idx="659">
                  <c:v>6.2105930000000003</c:v>
                </c:pt>
                <c:pt idx="660">
                  <c:v>6.1739189999999997</c:v>
                </c:pt>
                <c:pt idx="661">
                  <c:v>6.1897070000000003</c:v>
                </c:pt>
                <c:pt idx="662">
                  <c:v>6.215344</c:v>
                </c:pt>
                <c:pt idx="663">
                  <c:v>6.1409739999999999</c:v>
                </c:pt>
                <c:pt idx="664">
                  <c:v>6.2363359999999997</c:v>
                </c:pt>
                <c:pt idx="665">
                  <c:v>6.3125619999999998</c:v>
                </c:pt>
                <c:pt idx="666">
                  <c:v>6.3260360000000002</c:v>
                </c:pt>
                <c:pt idx="667">
                  <c:v>6.285806</c:v>
                </c:pt>
                <c:pt idx="668">
                  <c:v>6.2294980000000004</c:v>
                </c:pt>
                <c:pt idx="669">
                  <c:v>6.1775710000000004</c:v>
                </c:pt>
                <c:pt idx="670">
                  <c:v>6.1527159999999999</c:v>
                </c:pt>
                <c:pt idx="671">
                  <c:v>6.1640199999999998</c:v>
                </c:pt>
                <c:pt idx="672">
                  <c:v>6.1179399999999999</c:v>
                </c:pt>
                <c:pt idx="673">
                  <c:v>6.0462119999999997</c:v>
                </c:pt>
                <c:pt idx="674">
                  <c:v>6.0479950000000002</c:v>
                </c:pt>
                <c:pt idx="675">
                  <c:v>6.019717</c:v>
                </c:pt>
                <c:pt idx="676">
                  <c:v>6.0119119999999997</c:v>
                </c:pt>
                <c:pt idx="677">
                  <c:v>5.9042199999999996</c:v>
                </c:pt>
                <c:pt idx="678">
                  <c:v>5.9535549999999997</c:v>
                </c:pt>
                <c:pt idx="679">
                  <c:v>6.0793869999999997</c:v>
                </c:pt>
                <c:pt idx="680">
                  <c:v>6.1145880000000004</c:v>
                </c:pt>
                <c:pt idx="681">
                  <c:v>6.2246480000000002</c:v>
                </c:pt>
                <c:pt idx="682">
                  <c:v>6.155519</c:v>
                </c:pt>
                <c:pt idx="683">
                  <c:v>6.066478</c:v>
                </c:pt>
                <c:pt idx="684">
                  <c:v>5.9222900000000003</c:v>
                </c:pt>
                <c:pt idx="685">
                  <c:v>5.8925789999999996</c:v>
                </c:pt>
                <c:pt idx="686">
                  <c:v>5.7962100000000003</c:v>
                </c:pt>
                <c:pt idx="687">
                  <c:v>5.7803240000000002</c:v>
                </c:pt>
                <c:pt idx="688">
                  <c:v>5.7270159999999999</c:v>
                </c:pt>
                <c:pt idx="689">
                  <c:v>5.7176960000000001</c:v>
                </c:pt>
                <c:pt idx="690">
                  <c:v>5.6449040000000004</c:v>
                </c:pt>
                <c:pt idx="691">
                  <c:v>5.486542</c:v>
                </c:pt>
                <c:pt idx="692">
                  <c:v>5.5243140000000004</c:v>
                </c:pt>
                <c:pt idx="693">
                  <c:v>5.4935029999999996</c:v>
                </c:pt>
                <c:pt idx="694">
                  <c:v>5.4627169999999996</c:v>
                </c:pt>
                <c:pt idx="695">
                  <c:v>5.4421939999999998</c:v>
                </c:pt>
                <c:pt idx="696">
                  <c:v>5.4845009999999998</c:v>
                </c:pt>
                <c:pt idx="697">
                  <c:v>5.5271660000000002</c:v>
                </c:pt>
                <c:pt idx="698">
                  <c:v>5.561191</c:v>
                </c:pt>
                <c:pt idx="699">
                  <c:v>5.542001</c:v>
                </c:pt>
                <c:pt idx="700">
                  <c:v>5.4618140000000004</c:v>
                </c:pt>
                <c:pt idx="701">
                  <c:v>5.4730819999999998</c:v>
                </c:pt>
                <c:pt idx="702">
                  <c:v>5.4799949999999997</c:v>
                </c:pt>
                <c:pt idx="703">
                  <c:v>5.4443910000000004</c:v>
                </c:pt>
                <c:pt idx="704">
                  <c:v>5.401205</c:v>
                </c:pt>
                <c:pt idx="705">
                  <c:v>5.3391700000000002</c:v>
                </c:pt>
                <c:pt idx="706">
                  <c:v>5.335782</c:v>
                </c:pt>
                <c:pt idx="707">
                  <c:v>5.3452679999999999</c:v>
                </c:pt>
                <c:pt idx="708">
                  <c:v>5.2979459999999996</c:v>
                </c:pt>
                <c:pt idx="709">
                  <c:v>5.385688</c:v>
                </c:pt>
                <c:pt idx="710">
                  <c:v>5.463076</c:v>
                </c:pt>
                <c:pt idx="711">
                  <c:v>5.4227369999999997</c:v>
                </c:pt>
                <c:pt idx="712">
                  <c:v>5.3378709999999998</c:v>
                </c:pt>
                <c:pt idx="713">
                  <c:v>5.3472140000000001</c:v>
                </c:pt>
                <c:pt idx="714">
                  <c:v>5.3422429999999999</c:v>
                </c:pt>
                <c:pt idx="715">
                  <c:v>5.4109879999999997</c:v>
                </c:pt>
                <c:pt idx="716">
                  <c:v>5.3102010000000002</c:v>
                </c:pt>
                <c:pt idx="717">
                  <c:v>5.305911</c:v>
                </c:pt>
                <c:pt idx="718">
                  <c:v>5.3971830000000001</c:v>
                </c:pt>
                <c:pt idx="719">
                  <c:v>5.3920570000000003</c:v>
                </c:pt>
                <c:pt idx="720">
                  <c:v>5.321815</c:v>
                </c:pt>
                <c:pt idx="721">
                  <c:v>5.312265</c:v>
                </c:pt>
                <c:pt idx="722">
                  <c:v>5.3237199999999998</c:v>
                </c:pt>
                <c:pt idx="723">
                  <c:v>5.3710329999999997</c:v>
                </c:pt>
                <c:pt idx="724">
                  <c:v>5.3787570000000002</c:v>
                </c:pt>
                <c:pt idx="725">
                  <c:v>5.4491079999999998</c:v>
                </c:pt>
                <c:pt idx="726">
                  <c:v>5.5487710000000003</c:v>
                </c:pt>
                <c:pt idx="727">
                  <c:v>5.6164069999999997</c:v>
                </c:pt>
                <c:pt idx="728">
                  <c:v>5.6948189999999999</c:v>
                </c:pt>
                <c:pt idx="729">
                  <c:v>5.6763789999999998</c:v>
                </c:pt>
                <c:pt idx="730">
                  <c:v>5.648155</c:v>
                </c:pt>
                <c:pt idx="731">
                  <c:v>5.6394339999999996</c:v>
                </c:pt>
                <c:pt idx="732">
                  <c:v>5.699497</c:v>
                </c:pt>
                <c:pt idx="733">
                  <c:v>5.6516599999999997</c:v>
                </c:pt>
                <c:pt idx="734">
                  <c:v>5.7146809999999997</c:v>
                </c:pt>
                <c:pt idx="735">
                  <c:v>5.6868730000000003</c:v>
                </c:pt>
                <c:pt idx="736">
                  <c:v>5.7494420000000002</c:v>
                </c:pt>
                <c:pt idx="737">
                  <c:v>5.6866399999999997</c:v>
                </c:pt>
                <c:pt idx="738">
                  <c:v>5.6225529999999999</c:v>
                </c:pt>
                <c:pt idx="739">
                  <c:v>5.6274220000000001</c:v>
                </c:pt>
                <c:pt idx="740">
                  <c:v>5.647564</c:v>
                </c:pt>
                <c:pt idx="741">
                  <c:v>5.6367940000000001</c:v>
                </c:pt>
                <c:pt idx="742">
                  <c:v>5.5692469999999998</c:v>
                </c:pt>
                <c:pt idx="743">
                  <c:v>5.5945210000000003</c:v>
                </c:pt>
                <c:pt idx="744">
                  <c:v>5.6047950000000002</c:v>
                </c:pt>
                <c:pt idx="745">
                  <c:v>5.6387429999999998</c:v>
                </c:pt>
                <c:pt idx="746">
                  <c:v>5.6476490000000004</c:v>
                </c:pt>
                <c:pt idx="747">
                  <c:v>5.667586</c:v>
                </c:pt>
                <c:pt idx="748">
                  <c:v>5.6739610000000003</c:v>
                </c:pt>
                <c:pt idx="749">
                  <c:v>5.6674850000000001</c:v>
                </c:pt>
                <c:pt idx="750">
                  <c:v>5.7737270000000001</c:v>
                </c:pt>
                <c:pt idx="751">
                  <c:v>5.9124590000000001</c:v>
                </c:pt>
                <c:pt idx="752">
                  <c:v>5.964696</c:v>
                </c:pt>
                <c:pt idx="753">
                  <c:v>6.0126739999999996</c:v>
                </c:pt>
                <c:pt idx="754">
                  <c:v>5.9816380000000002</c:v>
                </c:pt>
                <c:pt idx="755">
                  <c:v>5.9749819999999998</c:v>
                </c:pt>
                <c:pt idx="756">
                  <c:v>5.9505020000000002</c:v>
                </c:pt>
                <c:pt idx="757">
                  <c:v>6.0017019999999999</c:v>
                </c:pt>
                <c:pt idx="758">
                  <c:v>5.9979069999999997</c:v>
                </c:pt>
                <c:pt idx="759">
                  <c:v>5.9959360000000004</c:v>
                </c:pt>
                <c:pt idx="760">
                  <c:v>5.969786</c:v>
                </c:pt>
                <c:pt idx="761">
                  <c:v>5.9702500000000001</c:v>
                </c:pt>
                <c:pt idx="762">
                  <c:v>5.923807</c:v>
                </c:pt>
                <c:pt idx="763">
                  <c:v>5.9509730000000003</c:v>
                </c:pt>
                <c:pt idx="764">
                  <c:v>5.9412700000000003</c:v>
                </c:pt>
                <c:pt idx="765">
                  <c:v>5.9775669999999996</c:v>
                </c:pt>
                <c:pt idx="766">
                  <c:v>5.9967430000000004</c:v>
                </c:pt>
                <c:pt idx="767">
                  <c:v>6.0409660000000001</c:v>
                </c:pt>
                <c:pt idx="768">
                  <c:v>5.9823139999999997</c:v>
                </c:pt>
                <c:pt idx="769">
                  <c:v>5.9746180000000004</c:v>
                </c:pt>
                <c:pt idx="770">
                  <c:v>5.9805960000000002</c:v>
                </c:pt>
                <c:pt idx="771">
                  <c:v>5.9643100000000002</c:v>
                </c:pt>
                <c:pt idx="772">
                  <c:v>5.9792209999999999</c:v>
                </c:pt>
                <c:pt idx="773">
                  <c:v>5.8795859999999998</c:v>
                </c:pt>
                <c:pt idx="774">
                  <c:v>5.8502270000000003</c:v>
                </c:pt>
                <c:pt idx="775">
                  <c:v>5.8235890000000001</c:v>
                </c:pt>
                <c:pt idx="776">
                  <c:v>5.8786329999999998</c:v>
                </c:pt>
                <c:pt idx="777">
                  <c:v>5.8734159999999997</c:v>
                </c:pt>
                <c:pt idx="778">
                  <c:v>5.8742479999999997</c:v>
                </c:pt>
                <c:pt idx="779">
                  <c:v>5.7987320000000002</c:v>
                </c:pt>
                <c:pt idx="780">
                  <c:v>5.7235420000000001</c:v>
                </c:pt>
                <c:pt idx="781">
                  <c:v>5.6058859999999999</c:v>
                </c:pt>
                <c:pt idx="782">
                  <c:v>5.6049069999999999</c:v>
                </c:pt>
                <c:pt idx="783">
                  <c:v>5.6160990000000002</c:v>
                </c:pt>
                <c:pt idx="784">
                  <c:v>5.6188450000000003</c:v>
                </c:pt>
                <c:pt idx="785">
                  <c:v>5.6784030000000003</c:v>
                </c:pt>
                <c:pt idx="786">
                  <c:v>5.6550960000000003</c:v>
                </c:pt>
                <c:pt idx="787">
                  <c:v>5.711525</c:v>
                </c:pt>
                <c:pt idx="788">
                  <c:v>5.7464810000000002</c:v>
                </c:pt>
                <c:pt idx="789">
                  <c:v>5.7703600000000002</c:v>
                </c:pt>
                <c:pt idx="790">
                  <c:v>5.7589870000000003</c:v>
                </c:pt>
                <c:pt idx="791">
                  <c:v>5.7244450000000002</c:v>
                </c:pt>
                <c:pt idx="792">
                  <c:v>5.7485980000000003</c:v>
                </c:pt>
                <c:pt idx="793">
                  <c:v>5.7280769999999999</c:v>
                </c:pt>
                <c:pt idx="794">
                  <c:v>5.7520110000000004</c:v>
                </c:pt>
                <c:pt idx="795">
                  <c:v>5.7527650000000001</c:v>
                </c:pt>
                <c:pt idx="796">
                  <c:v>5.757377</c:v>
                </c:pt>
                <c:pt idx="797">
                  <c:v>5.7758390000000004</c:v>
                </c:pt>
                <c:pt idx="798">
                  <c:v>5.7914000000000003</c:v>
                </c:pt>
                <c:pt idx="799">
                  <c:v>5.7717470000000004</c:v>
                </c:pt>
                <c:pt idx="800">
                  <c:v>5.7447359999999996</c:v>
                </c:pt>
                <c:pt idx="801">
                  <c:v>5.7551439999999996</c:v>
                </c:pt>
                <c:pt idx="802">
                  <c:v>5.748653</c:v>
                </c:pt>
                <c:pt idx="803">
                  <c:v>5.7655349999999999</c:v>
                </c:pt>
                <c:pt idx="804">
                  <c:v>5.8186989999999996</c:v>
                </c:pt>
                <c:pt idx="805">
                  <c:v>5.8192899999999996</c:v>
                </c:pt>
                <c:pt idx="806">
                  <c:v>5.7912299999999997</c:v>
                </c:pt>
                <c:pt idx="807">
                  <c:v>5.7781690000000001</c:v>
                </c:pt>
                <c:pt idx="808">
                  <c:v>5.7299660000000001</c:v>
                </c:pt>
                <c:pt idx="809">
                  <c:v>5.6939190000000002</c:v>
                </c:pt>
                <c:pt idx="810">
                  <c:v>5.7048439999999996</c:v>
                </c:pt>
                <c:pt idx="811">
                  <c:v>5.7776129999999997</c:v>
                </c:pt>
                <c:pt idx="812">
                  <c:v>5.7945330000000004</c:v>
                </c:pt>
                <c:pt idx="813">
                  <c:v>5.7160719999999996</c:v>
                </c:pt>
                <c:pt idx="814">
                  <c:v>5.7610679999999999</c:v>
                </c:pt>
                <c:pt idx="815">
                  <c:v>5.7341129999999998</c:v>
                </c:pt>
                <c:pt idx="816">
                  <c:v>5.732621</c:v>
                </c:pt>
                <c:pt idx="817">
                  <c:v>5.7898069999999997</c:v>
                </c:pt>
                <c:pt idx="818">
                  <c:v>5.8245630000000004</c:v>
                </c:pt>
                <c:pt idx="819">
                  <c:v>5.8100779999999999</c:v>
                </c:pt>
                <c:pt idx="820">
                  <c:v>5.8110340000000003</c:v>
                </c:pt>
                <c:pt idx="821">
                  <c:v>5.785749</c:v>
                </c:pt>
                <c:pt idx="822">
                  <c:v>5.768853</c:v>
                </c:pt>
                <c:pt idx="823">
                  <c:v>5.7201740000000001</c:v>
                </c:pt>
                <c:pt idx="824">
                  <c:v>5.7192100000000003</c:v>
                </c:pt>
                <c:pt idx="825">
                  <c:v>5.6813950000000002</c:v>
                </c:pt>
                <c:pt idx="826">
                  <c:v>5.7465330000000003</c:v>
                </c:pt>
                <c:pt idx="827">
                  <c:v>5.8064419999999997</c:v>
                </c:pt>
                <c:pt idx="828">
                  <c:v>5.8027819999999997</c:v>
                </c:pt>
                <c:pt idx="829">
                  <c:v>5.9049379999999996</c:v>
                </c:pt>
                <c:pt idx="830">
                  <c:v>5.8956299999999997</c:v>
                </c:pt>
                <c:pt idx="831">
                  <c:v>5.8983749999999997</c:v>
                </c:pt>
                <c:pt idx="832">
                  <c:v>5.8643390000000002</c:v>
                </c:pt>
                <c:pt idx="833">
                  <c:v>5.8569570000000004</c:v>
                </c:pt>
                <c:pt idx="834">
                  <c:v>5.8949509999999998</c:v>
                </c:pt>
                <c:pt idx="835">
                  <c:v>5.8734130000000002</c:v>
                </c:pt>
                <c:pt idx="836">
                  <c:v>6.0053400000000003</c:v>
                </c:pt>
                <c:pt idx="837">
                  <c:v>6.0028940000000004</c:v>
                </c:pt>
                <c:pt idx="838">
                  <c:v>6.0082930000000001</c:v>
                </c:pt>
                <c:pt idx="839">
                  <c:v>6.0504689999999997</c:v>
                </c:pt>
                <c:pt idx="840">
                  <c:v>6.0510390000000003</c:v>
                </c:pt>
                <c:pt idx="841">
                  <c:v>6.0492059999999999</c:v>
                </c:pt>
                <c:pt idx="842">
                  <c:v>6.052079</c:v>
                </c:pt>
                <c:pt idx="843">
                  <c:v>6.051215</c:v>
                </c:pt>
                <c:pt idx="844">
                  <c:v>5.9776429999999996</c:v>
                </c:pt>
                <c:pt idx="845">
                  <c:v>6.0148640000000002</c:v>
                </c:pt>
                <c:pt idx="846">
                  <c:v>5.9983389999999996</c:v>
                </c:pt>
                <c:pt idx="847">
                  <c:v>5.8873509999999998</c:v>
                </c:pt>
                <c:pt idx="848">
                  <c:v>5.8448169999999999</c:v>
                </c:pt>
                <c:pt idx="849">
                  <c:v>5.8969420000000001</c:v>
                </c:pt>
                <c:pt idx="850">
                  <c:v>5.8188469999999999</c:v>
                </c:pt>
                <c:pt idx="851">
                  <c:v>5.7827489999999999</c:v>
                </c:pt>
                <c:pt idx="852">
                  <c:v>5.7230470000000002</c:v>
                </c:pt>
                <c:pt idx="853">
                  <c:v>5.6697439999999997</c:v>
                </c:pt>
                <c:pt idx="854">
                  <c:v>5.692196</c:v>
                </c:pt>
                <c:pt idx="855">
                  <c:v>5.5821449999999997</c:v>
                </c:pt>
                <c:pt idx="856">
                  <c:v>5.5617210000000004</c:v>
                </c:pt>
                <c:pt idx="857">
                  <c:v>5.5775730000000001</c:v>
                </c:pt>
                <c:pt idx="858">
                  <c:v>5.5082570000000004</c:v>
                </c:pt>
                <c:pt idx="859">
                  <c:v>5.5306340000000001</c:v>
                </c:pt>
                <c:pt idx="860">
                  <c:v>5.4369259999999997</c:v>
                </c:pt>
                <c:pt idx="861">
                  <c:v>5.4258449999999998</c:v>
                </c:pt>
                <c:pt idx="862">
                  <c:v>5.4571160000000001</c:v>
                </c:pt>
                <c:pt idx="863">
                  <c:v>5.5669449999999996</c:v>
                </c:pt>
                <c:pt idx="864">
                  <c:v>5.558217</c:v>
                </c:pt>
                <c:pt idx="865">
                  <c:v>5.5659599999999996</c:v>
                </c:pt>
                <c:pt idx="866">
                  <c:v>5.55105</c:v>
                </c:pt>
                <c:pt idx="867">
                  <c:v>5.4918360000000002</c:v>
                </c:pt>
                <c:pt idx="868">
                  <c:v>5.4761420000000003</c:v>
                </c:pt>
                <c:pt idx="869">
                  <c:v>5.5347470000000003</c:v>
                </c:pt>
                <c:pt idx="870">
                  <c:v>5.5494060000000003</c:v>
                </c:pt>
                <c:pt idx="871">
                  <c:v>5.5654279999999998</c:v>
                </c:pt>
                <c:pt idx="872">
                  <c:v>5.6155220000000003</c:v>
                </c:pt>
                <c:pt idx="873">
                  <c:v>5.6135729999999997</c:v>
                </c:pt>
                <c:pt idx="874">
                  <c:v>5.5949020000000003</c:v>
                </c:pt>
                <c:pt idx="875">
                  <c:v>5.5985019999999999</c:v>
                </c:pt>
                <c:pt idx="876">
                  <c:v>5.6467749999999999</c:v>
                </c:pt>
                <c:pt idx="877">
                  <c:v>5.6660089999999999</c:v>
                </c:pt>
                <c:pt idx="878">
                  <c:v>5.6529040000000004</c:v>
                </c:pt>
                <c:pt idx="879">
                  <c:v>5.6810260000000001</c:v>
                </c:pt>
                <c:pt idx="880">
                  <c:v>5.7405840000000001</c:v>
                </c:pt>
                <c:pt idx="881">
                  <c:v>5.7356109999999996</c:v>
                </c:pt>
                <c:pt idx="882">
                  <c:v>5.7545890000000002</c:v>
                </c:pt>
                <c:pt idx="883">
                  <c:v>5.7906399999999998</c:v>
                </c:pt>
                <c:pt idx="884">
                  <c:v>5.8707260000000003</c:v>
                </c:pt>
                <c:pt idx="885">
                  <c:v>5.8427300000000004</c:v>
                </c:pt>
                <c:pt idx="886">
                  <c:v>5.7968830000000002</c:v>
                </c:pt>
                <c:pt idx="887">
                  <c:v>5.7636820000000002</c:v>
                </c:pt>
                <c:pt idx="888">
                  <c:v>5.6647610000000004</c:v>
                </c:pt>
                <c:pt idx="889">
                  <c:v>5.4721640000000003</c:v>
                </c:pt>
                <c:pt idx="890">
                  <c:v>5.4651490000000003</c:v>
                </c:pt>
                <c:pt idx="891">
                  <c:v>5.5119809999999996</c:v>
                </c:pt>
                <c:pt idx="892">
                  <c:v>5.4598779999999998</c:v>
                </c:pt>
                <c:pt idx="893">
                  <c:v>5.4427310000000002</c:v>
                </c:pt>
                <c:pt idx="894">
                  <c:v>5.4093590000000003</c:v>
                </c:pt>
                <c:pt idx="895">
                  <c:v>5.3226680000000002</c:v>
                </c:pt>
                <c:pt idx="896">
                  <c:v>5.3679119999999996</c:v>
                </c:pt>
                <c:pt idx="897">
                  <c:v>5.3646750000000001</c:v>
                </c:pt>
                <c:pt idx="898">
                  <c:v>5.6377870000000003</c:v>
                </c:pt>
                <c:pt idx="899">
                  <c:v>5.6630320000000003</c:v>
                </c:pt>
                <c:pt idx="900">
                  <c:v>5.6560079999999999</c:v>
                </c:pt>
                <c:pt idx="901">
                  <c:v>5.6475309999999999</c:v>
                </c:pt>
                <c:pt idx="902">
                  <c:v>5.6984830000000004</c:v>
                </c:pt>
                <c:pt idx="903">
                  <c:v>5.6502220000000003</c:v>
                </c:pt>
                <c:pt idx="904">
                  <c:v>5.6148990000000003</c:v>
                </c:pt>
                <c:pt idx="905">
                  <c:v>5.6496620000000002</c:v>
                </c:pt>
                <c:pt idx="906">
                  <c:v>5.6150900000000004</c:v>
                </c:pt>
                <c:pt idx="907">
                  <c:v>5.5804039999999997</c:v>
                </c:pt>
                <c:pt idx="908">
                  <c:v>5.5125070000000003</c:v>
                </c:pt>
                <c:pt idx="909">
                  <c:v>5.4956250000000004</c:v>
                </c:pt>
                <c:pt idx="910">
                  <c:v>5.5141309999999999</c:v>
                </c:pt>
                <c:pt idx="911">
                  <c:v>5.5179119999999999</c:v>
                </c:pt>
                <c:pt idx="912">
                  <c:v>5.586767</c:v>
                </c:pt>
                <c:pt idx="913">
                  <c:v>5.6874200000000004</c:v>
                </c:pt>
                <c:pt idx="914">
                  <c:v>5.7119049999999998</c:v>
                </c:pt>
                <c:pt idx="915">
                  <c:v>5.7511039999999998</c:v>
                </c:pt>
                <c:pt idx="916">
                  <c:v>5.7804650000000004</c:v>
                </c:pt>
                <c:pt idx="917">
                  <c:v>5.7390509999999999</c:v>
                </c:pt>
                <c:pt idx="918">
                  <c:v>5.7185439999999996</c:v>
                </c:pt>
                <c:pt idx="919">
                  <c:v>5.7726509999999998</c:v>
                </c:pt>
                <c:pt idx="920">
                  <c:v>5.8420189999999996</c:v>
                </c:pt>
                <c:pt idx="921">
                  <c:v>5.8668849999999999</c:v>
                </c:pt>
                <c:pt idx="922">
                  <c:v>5.9003940000000004</c:v>
                </c:pt>
                <c:pt idx="923">
                  <c:v>5.801075</c:v>
                </c:pt>
                <c:pt idx="924">
                  <c:v>5.7251029999999998</c:v>
                </c:pt>
                <c:pt idx="925">
                  <c:v>5.8844979999999998</c:v>
                </c:pt>
                <c:pt idx="926">
                  <c:v>5.7999320000000001</c:v>
                </c:pt>
                <c:pt idx="927">
                  <c:v>5.7342919999999999</c:v>
                </c:pt>
                <c:pt idx="928">
                  <c:v>5.6889799999999999</c:v>
                </c:pt>
                <c:pt idx="929">
                  <c:v>5.7905139999999999</c:v>
                </c:pt>
                <c:pt idx="930">
                  <c:v>5.5540539999999998</c:v>
                </c:pt>
                <c:pt idx="931">
                  <c:v>5.5409280000000001</c:v>
                </c:pt>
                <c:pt idx="932">
                  <c:v>5.4296629999999997</c:v>
                </c:pt>
                <c:pt idx="933">
                  <c:v>5.3561139999999998</c:v>
                </c:pt>
                <c:pt idx="934">
                  <c:v>5.2523799999999996</c:v>
                </c:pt>
                <c:pt idx="935">
                  <c:v>5.3166729999999998</c:v>
                </c:pt>
                <c:pt idx="936">
                  <c:v>5.3213910000000002</c:v>
                </c:pt>
                <c:pt idx="937">
                  <c:v>5.2553919999999996</c:v>
                </c:pt>
                <c:pt idx="938">
                  <c:v>5.2781710000000004</c:v>
                </c:pt>
                <c:pt idx="939">
                  <c:v>5.2637640000000001</c:v>
                </c:pt>
                <c:pt idx="940">
                  <c:v>5.2215150000000001</c:v>
                </c:pt>
                <c:pt idx="941">
                  <c:v>5.8011790000000003</c:v>
                </c:pt>
                <c:pt idx="942">
                  <c:v>5.8112159999999999</c:v>
                </c:pt>
                <c:pt idx="943">
                  <c:v>5.624352</c:v>
                </c:pt>
                <c:pt idx="944">
                  <c:v>5.5007190000000001</c:v>
                </c:pt>
                <c:pt idx="945">
                  <c:v>5.4565260000000002</c:v>
                </c:pt>
                <c:pt idx="946">
                  <c:v>5.4786960000000002</c:v>
                </c:pt>
                <c:pt idx="947">
                  <c:v>5.6015550000000003</c:v>
                </c:pt>
                <c:pt idx="948">
                  <c:v>5.6226380000000002</c:v>
                </c:pt>
                <c:pt idx="949">
                  <c:v>5.4949700000000004</c:v>
                </c:pt>
                <c:pt idx="950">
                  <c:v>5.6156810000000004</c:v>
                </c:pt>
                <c:pt idx="951">
                  <c:v>5.6888439999999996</c:v>
                </c:pt>
                <c:pt idx="952">
                  <c:v>5.6848200000000002</c:v>
                </c:pt>
                <c:pt idx="953">
                  <c:v>5.6965380000000003</c:v>
                </c:pt>
                <c:pt idx="954">
                  <c:v>5.6970559999999999</c:v>
                </c:pt>
                <c:pt idx="955">
                  <c:v>5.557131</c:v>
                </c:pt>
                <c:pt idx="956">
                  <c:v>5.4497710000000001</c:v>
                </c:pt>
                <c:pt idx="957">
                  <c:v>5.3801459999999999</c:v>
                </c:pt>
                <c:pt idx="958">
                  <c:v>5.3402149999999997</c:v>
                </c:pt>
                <c:pt idx="959">
                  <c:v>5.3179350000000003</c:v>
                </c:pt>
                <c:pt idx="960">
                  <c:v>5.2556890000000003</c:v>
                </c:pt>
                <c:pt idx="961">
                  <c:v>5.3090479999999998</c:v>
                </c:pt>
                <c:pt idx="962">
                  <c:v>5.3675249999999997</c:v>
                </c:pt>
                <c:pt idx="963">
                  <c:v>5.4081190000000001</c:v>
                </c:pt>
                <c:pt idx="964">
                  <c:v>5.413481</c:v>
                </c:pt>
                <c:pt idx="965">
                  <c:v>5.4694539999999998</c:v>
                </c:pt>
                <c:pt idx="966">
                  <c:v>5.5196110000000003</c:v>
                </c:pt>
                <c:pt idx="967">
                  <c:v>5.5340800000000003</c:v>
                </c:pt>
                <c:pt idx="968">
                  <c:v>5.540216</c:v>
                </c:pt>
                <c:pt idx="969">
                  <c:v>5.4781490000000002</c:v>
                </c:pt>
                <c:pt idx="970">
                  <c:v>5.4929769999999998</c:v>
                </c:pt>
                <c:pt idx="971">
                  <c:v>5.4908359999999998</c:v>
                </c:pt>
                <c:pt idx="972">
                  <c:v>5.4159990000000002</c:v>
                </c:pt>
                <c:pt idx="973">
                  <c:v>5.440429</c:v>
                </c:pt>
                <c:pt idx="974">
                  <c:v>5.4990880000000004</c:v>
                </c:pt>
                <c:pt idx="975">
                  <c:v>5.5836119999999996</c:v>
                </c:pt>
                <c:pt idx="976">
                  <c:v>5.6444580000000002</c:v>
                </c:pt>
                <c:pt idx="977">
                  <c:v>5.6040369999999999</c:v>
                </c:pt>
                <c:pt idx="978">
                  <c:v>5.620933</c:v>
                </c:pt>
                <c:pt idx="979">
                  <c:v>5.7453919999999998</c:v>
                </c:pt>
                <c:pt idx="980">
                  <c:v>5.6551729999999996</c:v>
                </c:pt>
                <c:pt idx="981">
                  <c:v>5.7240529999999996</c:v>
                </c:pt>
                <c:pt idx="982">
                  <c:v>5.8625379999999998</c:v>
                </c:pt>
                <c:pt idx="983">
                  <c:v>5.9440140000000001</c:v>
                </c:pt>
                <c:pt idx="984">
                  <c:v>6.1098460000000001</c:v>
                </c:pt>
                <c:pt idx="985">
                  <c:v>6.1882210000000004</c:v>
                </c:pt>
                <c:pt idx="986">
                  <c:v>6.2821689999999997</c:v>
                </c:pt>
                <c:pt idx="987">
                  <c:v>6.0967349999999998</c:v>
                </c:pt>
                <c:pt idx="988">
                  <c:v>6.0212250000000003</c:v>
                </c:pt>
                <c:pt idx="989">
                  <c:v>6.012213</c:v>
                </c:pt>
                <c:pt idx="990">
                  <c:v>5.9882960000000001</c:v>
                </c:pt>
                <c:pt idx="991">
                  <c:v>6.0921139999999996</c:v>
                </c:pt>
                <c:pt idx="992">
                  <c:v>6.1559039999999996</c:v>
                </c:pt>
                <c:pt idx="993">
                  <c:v>6.101591</c:v>
                </c:pt>
                <c:pt idx="994">
                  <c:v>6.1039680000000001</c:v>
                </c:pt>
                <c:pt idx="995">
                  <c:v>6.084498</c:v>
                </c:pt>
                <c:pt idx="996">
                  <c:v>6.0768570000000004</c:v>
                </c:pt>
                <c:pt idx="997">
                  <c:v>5.9696530000000001</c:v>
                </c:pt>
                <c:pt idx="998">
                  <c:v>5.9482790000000003</c:v>
                </c:pt>
                <c:pt idx="999">
                  <c:v>5.9324219999999999</c:v>
                </c:pt>
                <c:pt idx="1000">
                  <c:v>5.9754699999999996</c:v>
                </c:pt>
                <c:pt idx="1001">
                  <c:v>6.0427920000000004</c:v>
                </c:pt>
                <c:pt idx="1002">
                  <c:v>6.0303760000000004</c:v>
                </c:pt>
                <c:pt idx="1003">
                  <c:v>6.0379699999999996</c:v>
                </c:pt>
                <c:pt idx="1004">
                  <c:v>5.9929810000000003</c:v>
                </c:pt>
                <c:pt idx="1005">
                  <c:v>5.8547060000000002</c:v>
                </c:pt>
                <c:pt idx="1006">
                  <c:v>5.8114340000000002</c:v>
                </c:pt>
                <c:pt idx="1007">
                  <c:v>5.7783810000000004</c:v>
                </c:pt>
                <c:pt idx="1008">
                  <c:v>5.7637450000000001</c:v>
                </c:pt>
                <c:pt idx="1009">
                  <c:v>5.7446120000000001</c:v>
                </c:pt>
                <c:pt idx="1010">
                  <c:v>5.7782859999999996</c:v>
                </c:pt>
                <c:pt idx="1011">
                  <c:v>5.8408350000000002</c:v>
                </c:pt>
                <c:pt idx="1012">
                  <c:v>5.8136029999999996</c:v>
                </c:pt>
                <c:pt idx="1013">
                  <c:v>5.8137780000000001</c:v>
                </c:pt>
                <c:pt idx="1014">
                  <c:v>5.8092990000000002</c:v>
                </c:pt>
                <c:pt idx="1015">
                  <c:v>5.8331850000000003</c:v>
                </c:pt>
                <c:pt idx="1016">
                  <c:v>5.8368310000000001</c:v>
                </c:pt>
                <c:pt idx="1017">
                  <c:v>5.796125</c:v>
                </c:pt>
                <c:pt idx="1018">
                  <c:v>5.7527150000000002</c:v>
                </c:pt>
                <c:pt idx="1019">
                  <c:v>5.739249</c:v>
                </c:pt>
                <c:pt idx="1020">
                  <c:v>5.6972259999999997</c:v>
                </c:pt>
                <c:pt idx="1021">
                  <c:v>5.6432789999999997</c:v>
                </c:pt>
                <c:pt idx="1022">
                  <c:v>5.6388199999999999</c:v>
                </c:pt>
                <c:pt idx="1023">
                  <c:v>5.6973929999999999</c:v>
                </c:pt>
                <c:pt idx="1024">
                  <c:v>5.7276809999999996</c:v>
                </c:pt>
                <c:pt idx="1025">
                  <c:v>5.6990679999999996</c:v>
                </c:pt>
                <c:pt idx="1026">
                  <c:v>5.6799299999999997</c:v>
                </c:pt>
                <c:pt idx="1027">
                  <c:v>5.7257530000000001</c:v>
                </c:pt>
                <c:pt idx="1028">
                  <c:v>5.7680340000000001</c:v>
                </c:pt>
                <c:pt idx="1029">
                  <c:v>5.7317530000000003</c:v>
                </c:pt>
                <c:pt idx="1030">
                  <c:v>5.5730500000000003</c:v>
                </c:pt>
                <c:pt idx="1031">
                  <c:v>5.548546</c:v>
                </c:pt>
                <c:pt idx="1032">
                  <c:v>5.4222210000000004</c:v>
                </c:pt>
                <c:pt idx="1033">
                  <c:v>5.3658049999999999</c:v>
                </c:pt>
                <c:pt idx="1034">
                  <c:v>5.4682539999999999</c:v>
                </c:pt>
                <c:pt idx="1035">
                  <c:v>5.5137910000000003</c:v>
                </c:pt>
                <c:pt idx="1036">
                  <c:v>5.596724</c:v>
                </c:pt>
                <c:pt idx="1037">
                  <c:v>5.642798</c:v>
                </c:pt>
                <c:pt idx="1038">
                  <c:v>5.6863000000000001</c:v>
                </c:pt>
                <c:pt idx="1039">
                  <c:v>5.8405189999999996</c:v>
                </c:pt>
                <c:pt idx="1040">
                  <c:v>5.833564</c:v>
                </c:pt>
                <c:pt idx="1041">
                  <c:v>5.7602869999999999</c:v>
                </c:pt>
                <c:pt idx="1042">
                  <c:v>5.801139</c:v>
                </c:pt>
                <c:pt idx="1043">
                  <c:v>5.9296090000000001</c:v>
                </c:pt>
                <c:pt idx="1044">
                  <c:v>5.9259959999999996</c:v>
                </c:pt>
                <c:pt idx="1045">
                  <c:v>5.9372920000000002</c:v>
                </c:pt>
                <c:pt idx="1046">
                  <c:v>5.8741159999999999</c:v>
                </c:pt>
                <c:pt idx="1047">
                  <c:v>5.8055719999999997</c:v>
                </c:pt>
                <c:pt idx="1048">
                  <c:v>5.8529939999999998</c:v>
                </c:pt>
                <c:pt idx="1049">
                  <c:v>5.8563330000000002</c:v>
                </c:pt>
                <c:pt idx="1050">
                  <c:v>5.9205480000000001</c:v>
                </c:pt>
                <c:pt idx="1051">
                  <c:v>5.9330860000000003</c:v>
                </c:pt>
                <c:pt idx="1052">
                  <c:v>5.9688860000000004</c:v>
                </c:pt>
                <c:pt idx="1053">
                  <c:v>5.9877739999999999</c:v>
                </c:pt>
                <c:pt idx="1054">
                  <c:v>6.0950030000000002</c:v>
                </c:pt>
                <c:pt idx="1055">
                  <c:v>6.1802780000000004</c:v>
                </c:pt>
                <c:pt idx="1056">
                  <c:v>6.1900050000000002</c:v>
                </c:pt>
                <c:pt idx="1057">
                  <c:v>6.3217809999999997</c:v>
                </c:pt>
                <c:pt idx="1058">
                  <c:v>6.3097519999999996</c:v>
                </c:pt>
                <c:pt idx="1059">
                  <c:v>6.3957879999999996</c:v>
                </c:pt>
                <c:pt idx="1060">
                  <c:v>6.2143129999999998</c:v>
                </c:pt>
                <c:pt idx="1061">
                  <c:v>6.1321890000000003</c:v>
                </c:pt>
                <c:pt idx="1062">
                  <c:v>6.1798679999999999</c:v>
                </c:pt>
                <c:pt idx="1063">
                  <c:v>6.1360029999999997</c:v>
                </c:pt>
                <c:pt idx="1064">
                  <c:v>6.1745070000000002</c:v>
                </c:pt>
                <c:pt idx="1065">
                  <c:v>6.1539159999999997</c:v>
                </c:pt>
                <c:pt idx="1066">
                  <c:v>6.186674</c:v>
                </c:pt>
                <c:pt idx="1067">
                  <c:v>6.1472629999999997</c:v>
                </c:pt>
                <c:pt idx="1068">
                  <c:v>6.1749169999999998</c:v>
                </c:pt>
                <c:pt idx="1069">
                  <c:v>6.2043520000000001</c:v>
                </c:pt>
                <c:pt idx="1070">
                  <c:v>6.2903570000000002</c:v>
                </c:pt>
                <c:pt idx="1071">
                  <c:v>6.4185980000000002</c:v>
                </c:pt>
                <c:pt idx="1072">
                  <c:v>6.4728199999999996</c:v>
                </c:pt>
                <c:pt idx="1073">
                  <c:v>6.4731420000000002</c:v>
                </c:pt>
                <c:pt idx="1074">
                  <c:v>6.495546</c:v>
                </c:pt>
                <c:pt idx="1075">
                  <c:v>6.4816539999999998</c:v>
                </c:pt>
                <c:pt idx="1076">
                  <c:v>6.5424300000000004</c:v>
                </c:pt>
                <c:pt idx="1077">
                  <c:v>6.5389499999999998</c:v>
                </c:pt>
                <c:pt idx="1078">
                  <c:v>6.5054550000000004</c:v>
                </c:pt>
                <c:pt idx="1079">
                  <c:v>6.4497770000000001</c:v>
                </c:pt>
                <c:pt idx="1080">
                  <c:v>6.4321380000000001</c:v>
                </c:pt>
                <c:pt idx="1081">
                  <c:v>6.4472560000000003</c:v>
                </c:pt>
                <c:pt idx="1082">
                  <c:v>6.5277440000000002</c:v>
                </c:pt>
                <c:pt idx="1083">
                  <c:v>6.4983909999999998</c:v>
                </c:pt>
                <c:pt idx="1084">
                  <c:v>6.3981830000000004</c:v>
                </c:pt>
                <c:pt idx="1085">
                  <c:v>6.2970269999999999</c:v>
                </c:pt>
                <c:pt idx="1086">
                  <c:v>6.3023619999999996</c:v>
                </c:pt>
                <c:pt idx="1087">
                  <c:v>6.2277709999999997</c:v>
                </c:pt>
                <c:pt idx="1088">
                  <c:v>6.1779970000000004</c:v>
                </c:pt>
                <c:pt idx="1089">
                  <c:v>6.0937089999999996</c:v>
                </c:pt>
                <c:pt idx="1090">
                  <c:v>6.1106619999999996</c:v>
                </c:pt>
                <c:pt idx="1091">
                  <c:v>6.1522690000000004</c:v>
                </c:pt>
                <c:pt idx="1092">
                  <c:v>6.1502650000000001</c:v>
                </c:pt>
                <c:pt idx="1093">
                  <c:v>6.0766309999999999</c:v>
                </c:pt>
                <c:pt idx="1094">
                  <c:v>6.0035259999999999</c:v>
                </c:pt>
                <c:pt idx="1095">
                  <c:v>6.0863430000000003</c:v>
                </c:pt>
                <c:pt idx="1096">
                  <c:v>6.054697</c:v>
                </c:pt>
                <c:pt idx="1097">
                  <c:v>6.0634410000000001</c:v>
                </c:pt>
                <c:pt idx="1098">
                  <c:v>6.0288589999999997</c:v>
                </c:pt>
                <c:pt idx="1099">
                  <c:v>6.150798</c:v>
                </c:pt>
                <c:pt idx="1100">
                  <c:v>6.119955</c:v>
                </c:pt>
                <c:pt idx="1101">
                  <c:v>6.0732080000000002</c:v>
                </c:pt>
                <c:pt idx="1102">
                  <c:v>6.0582120000000002</c:v>
                </c:pt>
                <c:pt idx="1103">
                  <c:v>6.0442580000000001</c:v>
                </c:pt>
                <c:pt idx="1104">
                  <c:v>6.0731159999999997</c:v>
                </c:pt>
                <c:pt idx="1105">
                  <c:v>6.1065069999999997</c:v>
                </c:pt>
                <c:pt idx="1106">
                  <c:v>6.1491829999999998</c:v>
                </c:pt>
                <c:pt idx="1107">
                  <c:v>6.2005169999999996</c:v>
                </c:pt>
                <c:pt idx="1108">
                  <c:v>6.1217170000000003</c:v>
                </c:pt>
                <c:pt idx="1109">
                  <c:v>6.1030110000000004</c:v>
                </c:pt>
                <c:pt idx="1110">
                  <c:v>6.1249760000000002</c:v>
                </c:pt>
                <c:pt idx="1111">
                  <c:v>6.1479470000000003</c:v>
                </c:pt>
                <c:pt idx="1112">
                  <c:v>6.2148830000000004</c:v>
                </c:pt>
                <c:pt idx="1113">
                  <c:v>6.1506350000000003</c:v>
                </c:pt>
                <c:pt idx="1114">
                  <c:v>6.1626719999999997</c:v>
                </c:pt>
                <c:pt idx="1115">
                  <c:v>6.1200340000000004</c:v>
                </c:pt>
                <c:pt idx="1116">
                  <c:v>6.0156739999999997</c:v>
                </c:pt>
                <c:pt idx="1117">
                  <c:v>6.0416540000000003</c:v>
                </c:pt>
                <c:pt idx="1118">
                  <c:v>6.0204579999999996</c:v>
                </c:pt>
                <c:pt idx="1119">
                  <c:v>6.0830029999999997</c:v>
                </c:pt>
                <c:pt idx="1120">
                  <c:v>6.108733</c:v>
                </c:pt>
                <c:pt idx="1121">
                  <c:v>6.1130769999999997</c:v>
                </c:pt>
                <c:pt idx="1122">
                  <c:v>6.1305379999999996</c:v>
                </c:pt>
                <c:pt idx="1123">
                  <c:v>6.0578000000000003</c:v>
                </c:pt>
                <c:pt idx="1124">
                  <c:v>6.0101959999999996</c:v>
                </c:pt>
                <c:pt idx="1125">
                  <c:v>5.9890829999999999</c:v>
                </c:pt>
                <c:pt idx="1126">
                  <c:v>6.0438660000000004</c:v>
                </c:pt>
                <c:pt idx="1127">
                  <c:v>6.055917</c:v>
                </c:pt>
                <c:pt idx="1128">
                  <c:v>6.0765380000000002</c:v>
                </c:pt>
                <c:pt idx="1129">
                  <c:v>6.0652990000000004</c:v>
                </c:pt>
                <c:pt idx="1130">
                  <c:v>6.1155460000000001</c:v>
                </c:pt>
                <c:pt idx="1131">
                  <c:v>6.1902179999999998</c:v>
                </c:pt>
                <c:pt idx="1132">
                  <c:v>6.1764380000000001</c:v>
                </c:pt>
                <c:pt idx="1133">
                  <c:v>6.1464530000000002</c:v>
                </c:pt>
                <c:pt idx="1134">
                  <c:v>6.0691189999999997</c:v>
                </c:pt>
                <c:pt idx="1135">
                  <c:v>6.0688360000000001</c:v>
                </c:pt>
                <c:pt idx="1136">
                  <c:v>5.983797</c:v>
                </c:pt>
                <c:pt idx="1137">
                  <c:v>6.0133729999999996</c:v>
                </c:pt>
                <c:pt idx="1138">
                  <c:v>6.0571710000000003</c:v>
                </c:pt>
                <c:pt idx="1139">
                  <c:v>6.0712609999999998</c:v>
                </c:pt>
                <c:pt idx="1140">
                  <c:v>6.0465580000000001</c:v>
                </c:pt>
                <c:pt idx="1141">
                  <c:v>6.0876049999999999</c:v>
                </c:pt>
                <c:pt idx="1142">
                  <c:v>6.0414219999999998</c:v>
                </c:pt>
                <c:pt idx="1143">
                  <c:v>5.9313500000000001</c:v>
                </c:pt>
                <c:pt idx="1144">
                  <c:v>5.8243349999999996</c:v>
                </c:pt>
                <c:pt idx="1145">
                  <c:v>5.8606800000000003</c:v>
                </c:pt>
                <c:pt idx="1146">
                  <c:v>5.896407</c:v>
                </c:pt>
                <c:pt idx="1147">
                  <c:v>5.9024989999999997</c:v>
                </c:pt>
                <c:pt idx="1148">
                  <c:v>5.9983550000000001</c:v>
                </c:pt>
                <c:pt idx="1149">
                  <c:v>6.0412160000000004</c:v>
                </c:pt>
                <c:pt idx="1150">
                  <c:v>6.0954110000000004</c:v>
                </c:pt>
                <c:pt idx="1151">
                  <c:v>5.9944249999999997</c:v>
                </c:pt>
                <c:pt idx="1152">
                  <c:v>5.9876750000000003</c:v>
                </c:pt>
                <c:pt idx="1153">
                  <c:v>5.9338139999999999</c:v>
                </c:pt>
                <c:pt idx="1154">
                  <c:v>5.9192260000000001</c:v>
                </c:pt>
                <c:pt idx="1155">
                  <c:v>5.9191549999999999</c:v>
                </c:pt>
                <c:pt idx="1156">
                  <c:v>5.9339649999999997</c:v>
                </c:pt>
                <c:pt idx="1157">
                  <c:v>5.9221750000000002</c:v>
                </c:pt>
                <c:pt idx="1158">
                  <c:v>5.9524809999999997</c:v>
                </c:pt>
                <c:pt idx="1159">
                  <c:v>5.8607399999999998</c:v>
                </c:pt>
                <c:pt idx="1160">
                  <c:v>5.8714370000000002</c:v>
                </c:pt>
                <c:pt idx="1161">
                  <c:v>5.7636690000000002</c:v>
                </c:pt>
                <c:pt idx="1162">
                  <c:v>5.7724060000000001</c:v>
                </c:pt>
                <c:pt idx="1163">
                  <c:v>5.7834479999999999</c:v>
                </c:pt>
                <c:pt idx="1164">
                  <c:v>5.7955629999999996</c:v>
                </c:pt>
                <c:pt idx="1165">
                  <c:v>5.8381509999999999</c:v>
                </c:pt>
                <c:pt idx="1166">
                  <c:v>5.8453140000000001</c:v>
                </c:pt>
                <c:pt idx="1167">
                  <c:v>5.8057119999999998</c:v>
                </c:pt>
                <c:pt idx="1168">
                  <c:v>5.8226800000000001</c:v>
                </c:pt>
                <c:pt idx="1169">
                  <c:v>5.7952640000000004</c:v>
                </c:pt>
                <c:pt idx="1170">
                  <c:v>5.8028409999999999</c:v>
                </c:pt>
                <c:pt idx="1171">
                  <c:v>5.8218180000000004</c:v>
                </c:pt>
                <c:pt idx="1172">
                  <c:v>5.8323340000000004</c:v>
                </c:pt>
                <c:pt idx="1173">
                  <c:v>5.9352640000000001</c:v>
                </c:pt>
                <c:pt idx="1174">
                  <c:v>5.9012039999999999</c:v>
                </c:pt>
                <c:pt idx="1175">
                  <c:v>5.9000170000000001</c:v>
                </c:pt>
                <c:pt idx="1176">
                  <c:v>5.9509920000000003</c:v>
                </c:pt>
                <c:pt idx="1177">
                  <c:v>5.9842909999999998</c:v>
                </c:pt>
                <c:pt idx="1178">
                  <c:v>5.8997149999999996</c:v>
                </c:pt>
                <c:pt idx="1179">
                  <c:v>5.89398</c:v>
                </c:pt>
                <c:pt idx="1180">
                  <c:v>5.9198409999999999</c:v>
                </c:pt>
                <c:pt idx="1181">
                  <c:v>5.8904909999999999</c:v>
                </c:pt>
                <c:pt idx="1182">
                  <c:v>5.8835230000000003</c:v>
                </c:pt>
                <c:pt idx="1183">
                  <c:v>5.8158770000000004</c:v>
                </c:pt>
                <c:pt idx="1184">
                  <c:v>5.7412809999999999</c:v>
                </c:pt>
                <c:pt idx="1185">
                  <c:v>5.750464</c:v>
                </c:pt>
                <c:pt idx="1186">
                  <c:v>5.7007529999999997</c:v>
                </c:pt>
                <c:pt idx="1187">
                  <c:v>5.643033</c:v>
                </c:pt>
                <c:pt idx="1188">
                  <c:v>5.6408569999999996</c:v>
                </c:pt>
                <c:pt idx="1189">
                  <c:v>5.6171959999999999</c:v>
                </c:pt>
                <c:pt idx="1190">
                  <c:v>5.6639390000000001</c:v>
                </c:pt>
                <c:pt idx="1191">
                  <c:v>5.6811449999999999</c:v>
                </c:pt>
                <c:pt idx="1192">
                  <c:v>5.6065550000000002</c:v>
                </c:pt>
                <c:pt idx="1193">
                  <c:v>5.6303359999999998</c:v>
                </c:pt>
                <c:pt idx="1194">
                  <c:v>5.7017199999999999</c:v>
                </c:pt>
                <c:pt idx="1195">
                  <c:v>5.6873069999999997</c:v>
                </c:pt>
                <c:pt idx="1196">
                  <c:v>5.7187130000000002</c:v>
                </c:pt>
                <c:pt idx="1197">
                  <c:v>5.7429389999999998</c:v>
                </c:pt>
                <c:pt idx="1198">
                  <c:v>5.8434039999999996</c:v>
                </c:pt>
                <c:pt idx="1199">
                  <c:v>5.8429580000000003</c:v>
                </c:pt>
                <c:pt idx="1200">
                  <c:v>5.7247890000000003</c:v>
                </c:pt>
                <c:pt idx="1201">
                  <c:v>5.7251789999999998</c:v>
                </c:pt>
                <c:pt idx="1202">
                  <c:v>5.7443239999999998</c:v>
                </c:pt>
                <c:pt idx="1203">
                  <c:v>5.7516590000000001</c:v>
                </c:pt>
                <c:pt idx="1204">
                  <c:v>5.7328279999999996</c:v>
                </c:pt>
                <c:pt idx="1205">
                  <c:v>5.7857589999999997</c:v>
                </c:pt>
                <c:pt idx="1206">
                  <c:v>5.7861539999999998</c:v>
                </c:pt>
                <c:pt idx="1207">
                  <c:v>5.8386480000000001</c:v>
                </c:pt>
                <c:pt idx="1208">
                  <c:v>5.838603</c:v>
                </c:pt>
                <c:pt idx="1209">
                  <c:v>5.7632589999999997</c:v>
                </c:pt>
                <c:pt idx="1210">
                  <c:v>5.7255520000000004</c:v>
                </c:pt>
                <c:pt idx="1211">
                  <c:v>5.6737529999999996</c:v>
                </c:pt>
                <c:pt idx="1212">
                  <c:v>5.6662549999999996</c:v>
                </c:pt>
                <c:pt idx="1213">
                  <c:v>5.6429159999999996</c:v>
                </c:pt>
                <c:pt idx="1214">
                  <c:v>5.6083530000000001</c:v>
                </c:pt>
                <c:pt idx="1215">
                  <c:v>5.569242</c:v>
                </c:pt>
                <c:pt idx="1216">
                  <c:v>5.5941400000000003</c:v>
                </c:pt>
                <c:pt idx="1217">
                  <c:v>5.5521099999999999</c:v>
                </c:pt>
                <c:pt idx="1218">
                  <c:v>5.5935220000000001</c:v>
                </c:pt>
                <c:pt idx="1219">
                  <c:v>5.5997839999999997</c:v>
                </c:pt>
                <c:pt idx="1220">
                  <c:v>5.601299</c:v>
                </c:pt>
                <c:pt idx="1221">
                  <c:v>5.6654249999999999</c:v>
                </c:pt>
                <c:pt idx="1222">
                  <c:v>5.6999170000000001</c:v>
                </c:pt>
                <c:pt idx="1223">
                  <c:v>5.7524920000000002</c:v>
                </c:pt>
                <c:pt idx="1224">
                  <c:v>5.6753600000000004</c:v>
                </c:pt>
                <c:pt idx="1225">
                  <c:v>5.6962700000000002</c:v>
                </c:pt>
                <c:pt idx="1226">
                  <c:v>5.7596020000000001</c:v>
                </c:pt>
                <c:pt idx="1227">
                  <c:v>5.7286159999999997</c:v>
                </c:pt>
                <c:pt idx="1228">
                  <c:v>5.7389140000000003</c:v>
                </c:pt>
                <c:pt idx="1229">
                  <c:v>5.7065770000000002</c:v>
                </c:pt>
                <c:pt idx="1230">
                  <c:v>5.6580159999999999</c:v>
                </c:pt>
                <c:pt idx="1231">
                  <c:v>5.6688840000000003</c:v>
                </c:pt>
                <c:pt idx="1232">
                  <c:v>5.6733969999999996</c:v>
                </c:pt>
                <c:pt idx="1233">
                  <c:v>5.5975299999999999</c:v>
                </c:pt>
                <c:pt idx="1234">
                  <c:v>5.5829409999999999</c:v>
                </c:pt>
                <c:pt idx="1235">
                  <c:v>5.5901310000000004</c:v>
                </c:pt>
                <c:pt idx="1236">
                  <c:v>5.600695</c:v>
                </c:pt>
                <c:pt idx="1237">
                  <c:v>5.669098</c:v>
                </c:pt>
                <c:pt idx="1238">
                  <c:v>5.597594</c:v>
                </c:pt>
                <c:pt idx="1239">
                  <c:v>5.5817459999999999</c:v>
                </c:pt>
                <c:pt idx="1240">
                  <c:v>5.5250979999999998</c:v>
                </c:pt>
                <c:pt idx="1241">
                  <c:v>5.3614030000000001</c:v>
                </c:pt>
                <c:pt idx="1242">
                  <c:v>5.3753549999999999</c:v>
                </c:pt>
                <c:pt idx="1243">
                  <c:v>5.3695060000000003</c:v>
                </c:pt>
                <c:pt idx="1244">
                  <c:v>5.3145490000000004</c:v>
                </c:pt>
                <c:pt idx="1245">
                  <c:v>5.3090999999999999</c:v>
                </c:pt>
                <c:pt idx="1246">
                  <c:v>5.4762089999999999</c:v>
                </c:pt>
                <c:pt idx="1247">
                  <c:v>5.4886850000000003</c:v>
                </c:pt>
                <c:pt idx="1248">
                  <c:v>5.3929929999999997</c:v>
                </c:pt>
                <c:pt idx="1249">
                  <c:v>5.4488960000000004</c:v>
                </c:pt>
                <c:pt idx="1250">
                  <c:v>5.4565630000000001</c:v>
                </c:pt>
                <c:pt idx="1251">
                  <c:v>5.5114979999999996</c:v>
                </c:pt>
                <c:pt idx="1252">
                  <c:v>5.3859450000000004</c:v>
                </c:pt>
                <c:pt idx="1253">
                  <c:v>5.414733</c:v>
                </c:pt>
                <c:pt idx="1254">
                  <c:v>5.3416439999999996</c:v>
                </c:pt>
                <c:pt idx="1255">
                  <c:v>5.3025190000000002</c:v>
                </c:pt>
                <c:pt idx="1256">
                  <c:v>5.3090729999999997</c:v>
                </c:pt>
                <c:pt idx="1257">
                  <c:v>5.3692510000000002</c:v>
                </c:pt>
                <c:pt idx="1258">
                  <c:v>5.382917</c:v>
                </c:pt>
                <c:pt idx="1259">
                  <c:v>5.5127579999999998</c:v>
                </c:pt>
                <c:pt idx="1260">
                  <c:v>5.6118050000000004</c:v>
                </c:pt>
                <c:pt idx="1261">
                  <c:v>5.5816850000000002</c:v>
                </c:pt>
                <c:pt idx="1262">
                  <c:v>5.7225219999999997</c:v>
                </c:pt>
                <c:pt idx="1263">
                  <c:v>5.6989489999999998</c:v>
                </c:pt>
                <c:pt idx="1264">
                  <c:v>5.9783470000000003</c:v>
                </c:pt>
                <c:pt idx="1265">
                  <c:v>5.9669150000000002</c:v>
                </c:pt>
                <c:pt idx="1266">
                  <c:v>6.0722440000000004</c:v>
                </c:pt>
                <c:pt idx="1267">
                  <c:v>6.0784640000000003</c:v>
                </c:pt>
                <c:pt idx="1268">
                  <c:v>5.9454399999999996</c:v>
                </c:pt>
                <c:pt idx="1269">
                  <c:v>5.7207309999999998</c:v>
                </c:pt>
                <c:pt idx="1270">
                  <c:v>5.6056090000000003</c:v>
                </c:pt>
                <c:pt idx="1271">
                  <c:v>5.5422089999999997</c:v>
                </c:pt>
                <c:pt idx="1272">
                  <c:v>5.4743120000000003</c:v>
                </c:pt>
                <c:pt idx="1273">
                  <c:v>5.4503560000000002</c:v>
                </c:pt>
                <c:pt idx="1274">
                  <c:v>5.3088050000000004</c:v>
                </c:pt>
                <c:pt idx="1275">
                  <c:v>5.268338</c:v>
                </c:pt>
                <c:pt idx="1276">
                  <c:v>5.4002340000000002</c:v>
                </c:pt>
                <c:pt idx="1277">
                  <c:v>5.5137130000000001</c:v>
                </c:pt>
                <c:pt idx="1278">
                  <c:v>5.4092969999999996</c:v>
                </c:pt>
                <c:pt idx="1279">
                  <c:v>5.4448829999999999</c:v>
                </c:pt>
                <c:pt idx="1280">
                  <c:v>5.5684279999999999</c:v>
                </c:pt>
                <c:pt idx="1281">
                  <c:v>5.7350070000000004</c:v>
                </c:pt>
                <c:pt idx="1282">
                  <c:v>5.8517219999999996</c:v>
                </c:pt>
                <c:pt idx="1283">
                  <c:v>5.8888819999999997</c:v>
                </c:pt>
                <c:pt idx="1284">
                  <c:v>6.2164780000000004</c:v>
                </c:pt>
                <c:pt idx="1285">
                  <c:v>5.9865199999999996</c:v>
                </c:pt>
                <c:pt idx="1286">
                  <c:v>6.0936130000000004</c:v>
                </c:pt>
                <c:pt idx="1287">
                  <c:v>5.8160639999999999</c:v>
                </c:pt>
                <c:pt idx="1288">
                  <c:v>5.7750589999999997</c:v>
                </c:pt>
                <c:pt idx="1289">
                  <c:v>5.74742</c:v>
                </c:pt>
                <c:pt idx="1290">
                  <c:v>5.8669739999999999</c:v>
                </c:pt>
                <c:pt idx="1291">
                  <c:v>5.924029</c:v>
                </c:pt>
                <c:pt idx="1292">
                  <c:v>6.1128710000000002</c:v>
                </c:pt>
                <c:pt idx="1293">
                  <c:v>6.1291120000000001</c:v>
                </c:pt>
                <c:pt idx="1294">
                  <c:v>6.175961</c:v>
                </c:pt>
                <c:pt idx="1295">
                  <c:v>6.2844959999999999</c:v>
                </c:pt>
                <c:pt idx="1296">
                  <c:v>6.3210959999999998</c:v>
                </c:pt>
                <c:pt idx="1297">
                  <c:v>6.301272</c:v>
                </c:pt>
                <c:pt idx="1298">
                  <c:v>6.3732879999999996</c:v>
                </c:pt>
                <c:pt idx="1299">
                  <c:v>6.374358</c:v>
                </c:pt>
                <c:pt idx="1300">
                  <c:v>6.3883869999999998</c:v>
                </c:pt>
                <c:pt idx="1301">
                  <c:v>6.3783940000000001</c:v>
                </c:pt>
                <c:pt idx="1302">
                  <c:v>6.3788150000000003</c:v>
                </c:pt>
                <c:pt idx="1303">
                  <c:v>6.0878019999999999</c:v>
                </c:pt>
                <c:pt idx="1304">
                  <c:v>5.9549599999999998</c:v>
                </c:pt>
                <c:pt idx="1305">
                  <c:v>6.0038749999999999</c:v>
                </c:pt>
                <c:pt idx="1306">
                  <c:v>5.9287890000000001</c:v>
                </c:pt>
                <c:pt idx="1307">
                  <c:v>5.8434920000000004</c:v>
                </c:pt>
                <c:pt idx="1308">
                  <c:v>5.6700429999999997</c:v>
                </c:pt>
                <c:pt idx="1309">
                  <c:v>5.6288770000000001</c:v>
                </c:pt>
                <c:pt idx="1310">
                  <c:v>5.4942780000000004</c:v>
                </c:pt>
                <c:pt idx="1311">
                  <c:v>5.6278079999999999</c:v>
                </c:pt>
                <c:pt idx="1312">
                  <c:v>5.7899070000000004</c:v>
                </c:pt>
                <c:pt idx="1313">
                  <c:v>5.8290459999999999</c:v>
                </c:pt>
                <c:pt idx="1314">
                  <c:v>5.8387549999999999</c:v>
                </c:pt>
                <c:pt idx="1315">
                  <c:v>5.8794490000000001</c:v>
                </c:pt>
                <c:pt idx="1316">
                  <c:v>5.9556620000000002</c:v>
                </c:pt>
                <c:pt idx="1317">
                  <c:v>6.1054370000000002</c:v>
                </c:pt>
                <c:pt idx="1318">
                  <c:v>5.9770289999999999</c:v>
                </c:pt>
                <c:pt idx="1319">
                  <c:v>5.9217880000000003</c:v>
                </c:pt>
                <c:pt idx="1320">
                  <c:v>5.9752590000000003</c:v>
                </c:pt>
                <c:pt idx="1321">
                  <c:v>5.9176460000000004</c:v>
                </c:pt>
                <c:pt idx="1322">
                  <c:v>5.7953320000000001</c:v>
                </c:pt>
                <c:pt idx="1323">
                  <c:v>5.7920740000000004</c:v>
                </c:pt>
                <c:pt idx="1324">
                  <c:v>5.7210409999999996</c:v>
                </c:pt>
                <c:pt idx="1325">
                  <c:v>5.7579190000000002</c:v>
                </c:pt>
                <c:pt idx="1326">
                  <c:v>5.7572159999999997</c:v>
                </c:pt>
                <c:pt idx="1327">
                  <c:v>5.7032360000000004</c:v>
                </c:pt>
                <c:pt idx="1328">
                  <c:v>5.7557729999999996</c:v>
                </c:pt>
                <c:pt idx="1329">
                  <c:v>5.7076989999999999</c:v>
                </c:pt>
                <c:pt idx="1330">
                  <c:v>5.7283059999999999</c:v>
                </c:pt>
                <c:pt idx="1331">
                  <c:v>5.6833879999999999</c:v>
                </c:pt>
                <c:pt idx="1332">
                  <c:v>5.8207019999999998</c:v>
                </c:pt>
                <c:pt idx="1333">
                  <c:v>5.8389329999999999</c:v>
                </c:pt>
                <c:pt idx="1334">
                  <c:v>5.9128730000000003</c:v>
                </c:pt>
                <c:pt idx="1335">
                  <c:v>5.9297630000000003</c:v>
                </c:pt>
                <c:pt idx="1336">
                  <c:v>5.8364279999999997</c:v>
                </c:pt>
                <c:pt idx="1337">
                  <c:v>5.8438860000000004</c:v>
                </c:pt>
                <c:pt idx="1338">
                  <c:v>5.8001769999999997</c:v>
                </c:pt>
                <c:pt idx="1339">
                  <c:v>5.8165829999999996</c:v>
                </c:pt>
                <c:pt idx="1340">
                  <c:v>5.819153</c:v>
                </c:pt>
                <c:pt idx="1341">
                  <c:v>5.7624269999999997</c:v>
                </c:pt>
                <c:pt idx="1342">
                  <c:v>5.8503290000000003</c:v>
                </c:pt>
                <c:pt idx="1343">
                  <c:v>5.6565060000000003</c:v>
                </c:pt>
                <c:pt idx="1344">
                  <c:v>5.6583709999999998</c:v>
                </c:pt>
                <c:pt idx="1345">
                  <c:v>5.6328589999999998</c:v>
                </c:pt>
                <c:pt idx="1346">
                  <c:v>5.5051379999999996</c:v>
                </c:pt>
                <c:pt idx="1347">
                  <c:v>5.5253220000000001</c:v>
                </c:pt>
                <c:pt idx="1348">
                  <c:v>5.484534</c:v>
                </c:pt>
                <c:pt idx="1349">
                  <c:v>5.5359530000000001</c:v>
                </c:pt>
                <c:pt idx="1350">
                  <c:v>5.5963950000000002</c:v>
                </c:pt>
                <c:pt idx="1351">
                  <c:v>5.6578039999999996</c:v>
                </c:pt>
                <c:pt idx="1352">
                  <c:v>5.7619379999999998</c:v>
                </c:pt>
                <c:pt idx="1353">
                  <c:v>5.7189050000000003</c:v>
                </c:pt>
                <c:pt idx="1354">
                  <c:v>5.7680999999999996</c:v>
                </c:pt>
                <c:pt idx="1355">
                  <c:v>5.8130309999999996</c:v>
                </c:pt>
                <c:pt idx="1356">
                  <c:v>5.9406309999999998</c:v>
                </c:pt>
                <c:pt idx="1357">
                  <c:v>6.0114020000000004</c:v>
                </c:pt>
                <c:pt idx="1358">
                  <c:v>5.972213</c:v>
                </c:pt>
                <c:pt idx="1359">
                  <c:v>5.9600530000000003</c:v>
                </c:pt>
                <c:pt idx="1360">
                  <c:v>5.8458040000000002</c:v>
                </c:pt>
                <c:pt idx="1361">
                  <c:v>5.8870110000000002</c:v>
                </c:pt>
                <c:pt idx="1362">
                  <c:v>5.9932270000000001</c:v>
                </c:pt>
                <c:pt idx="1363">
                  <c:v>6.0974360000000001</c:v>
                </c:pt>
                <c:pt idx="1364">
                  <c:v>6.1517239999999997</c:v>
                </c:pt>
                <c:pt idx="1365">
                  <c:v>6.0233629999999998</c:v>
                </c:pt>
                <c:pt idx="1366">
                  <c:v>5.9200920000000004</c:v>
                </c:pt>
                <c:pt idx="1367">
                  <c:v>5.9664720000000004</c:v>
                </c:pt>
                <c:pt idx="1368">
                  <c:v>5.9494920000000002</c:v>
                </c:pt>
                <c:pt idx="1369">
                  <c:v>5.8336079999999999</c:v>
                </c:pt>
                <c:pt idx="1370">
                  <c:v>5.9717289999999998</c:v>
                </c:pt>
                <c:pt idx="1371">
                  <c:v>5.9703799999999996</c:v>
                </c:pt>
                <c:pt idx="1372">
                  <c:v>6.043196</c:v>
                </c:pt>
                <c:pt idx="1373">
                  <c:v>6.0780659999999997</c:v>
                </c:pt>
                <c:pt idx="1374">
                  <c:v>6.1707749999999999</c:v>
                </c:pt>
                <c:pt idx="1375">
                  <c:v>6.3107600000000001</c:v>
                </c:pt>
                <c:pt idx="1376">
                  <c:v>6.2253749999999997</c:v>
                </c:pt>
                <c:pt idx="1377">
                  <c:v>6.2641499999999999</c:v>
                </c:pt>
                <c:pt idx="1378">
                  <c:v>6.4309390000000004</c:v>
                </c:pt>
                <c:pt idx="1379">
                  <c:v>6.5229489999999997</c:v>
                </c:pt>
                <c:pt idx="1380">
                  <c:v>6.4905470000000003</c:v>
                </c:pt>
                <c:pt idx="1381">
                  <c:v>6.375254</c:v>
                </c:pt>
                <c:pt idx="1382">
                  <c:v>6.2537640000000003</c:v>
                </c:pt>
                <c:pt idx="1383">
                  <c:v>6.3706800000000001</c:v>
                </c:pt>
                <c:pt idx="1384">
                  <c:v>6.306222</c:v>
                </c:pt>
                <c:pt idx="1385">
                  <c:v>6.2665699999999998</c:v>
                </c:pt>
                <c:pt idx="1386">
                  <c:v>6.2240450000000003</c:v>
                </c:pt>
                <c:pt idx="1387">
                  <c:v>6.2145489999999999</c:v>
                </c:pt>
                <c:pt idx="1388">
                  <c:v>6.2592600000000003</c:v>
                </c:pt>
                <c:pt idx="1389">
                  <c:v>6.2686669999999998</c:v>
                </c:pt>
                <c:pt idx="1390">
                  <c:v>6.232272</c:v>
                </c:pt>
                <c:pt idx="1391">
                  <c:v>6.2041690000000003</c:v>
                </c:pt>
                <c:pt idx="1392">
                  <c:v>6.1130550000000001</c:v>
                </c:pt>
                <c:pt idx="1393">
                  <c:v>6.082236</c:v>
                </c:pt>
                <c:pt idx="1394">
                  <c:v>6.0646009999999997</c:v>
                </c:pt>
                <c:pt idx="1395">
                  <c:v>6.0113459999999996</c:v>
                </c:pt>
                <c:pt idx="1396">
                  <c:v>5.9439440000000001</c:v>
                </c:pt>
                <c:pt idx="1397">
                  <c:v>5.9705339999999998</c:v>
                </c:pt>
                <c:pt idx="1398">
                  <c:v>5.9258699999999997</c:v>
                </c:pt>
                <c:pt idx="1399">
                  <c:v>6.0148849999999996</c:v>
                </c:pt>
                <c:pt idx="1400">
                  <c:v>6.0084770000000001</c:v>
                </c:pt>
                <c:pt idx="1401">
                  <c:v>6.0745959999999997</c:v>
                </c:pt>
                <c:pt idx="1402">
                  <c:v>6.1563040000000004</c:v>
                </c:pt>
                <c:pt idx="1403">
                  <c:v>6.0352420000000002</c:v>
                </c:pt>
                <c:pt idx="1404">
                  <c:v>5.891006</c:v>
                </c:pt>
                <c:pt idx="1405">
                  <c:v>5.8734159999999997</c:v>
                </c:pt>
                <c:pt idx="1406">
                  <c:v>5.8471099999999998</c:v>
                </c:pt>
                <c:pt idx="1407">
                  <c:v>5.8989659999999997</c:v>
                </c:pt>
                <c:pt idx="1408">
                  <c:v>6.0213950000000001</c:v>
                </c:pt>
                <c:pt idx="1409">
                  <c:v>6.0589620000000002</c:v>
                </c:pt>
                <c:pt idx="1410">
                  <c:v>6.1111589999999998</c:v>
                </c:pt>
                <c:pt idx="1411">
                  <c:v>6.1043050000000001</c:v>
                </c:pt>
                <c:pt idx="1412">
                  <c:v>6.176882</c:v>
                </c:pt>
                <c:pt idx="1413">
                  <c:v>6.2054989999999997</c:v>
                </c:pt>
                <c:pt idx="1414">
                  <c:v>6.2531860000000004</c:v>
                </c:pt>
                <c:pt idx="1415">
                  <c:v>6.1574999999999998</c:v>
                </c:pt>
                <c:pt idx="1416">
                  <c:v>6.0785840000000002</c:v>
                </c:pt>
                <c:pt idx="1417">
                  <c:v>6.1054959999999996</c:v>
                </c:pt>
                <c:pt idx="1418">
                  <c:v>6.0833029999999999</c:v>
                </c:pt>
                <c:pt idx="1419">
                  <c:v>6.0282819999999999</c:v>
                </c:pt>
                <c:pt idx="1420">
                  <c:v>6.0421969999999998</c:v>
                </c:pt>
                <c:pt idx="1421">
                  <c:v>6.0064529999999996</c:v>
                </c:pt>
                <c:pt idx="1422">
                  <c:v>5.9932020000000001</c:v>
                </c:pt>
                <c:pt idx="1423">
                  <c:v>5.928877</c:v>
                </c:pt>
                <c:pt idx="1424">
                  <c:v>5.9141560000000002</c:v>
                </c:pt>
                <c:pt idx="1425">
                  <c:v>5.8444209999999996</c:v>
                </c:pt>
                <c:pt idx="1426">
                  <c:v>5.7204670000000002</c:v>
                </c:pt>
                <c:pt idx="1427">
                  <c:v>5.7652570000000001</c:v>
                </c:pt>
                <c:pt idx="1428">
                  <c:v>5.8210420000000003</c:v>
                </c:pt>
                <c:pt idx="1429">
                  <c:v>5.8595030000000001</c:v>
                </c:pt>
                <c:pt idx="1430">
                  <c:v>5.7568669999999997</c:v>
                </c:pt>
                <c:pt idx="1431">
                  <c:v>5.7048930000000002</c:v>
                </c:pt>
                <c:pt idx="1432">
                  <c:v>5.739706</c:v>
                </c:pt>
                <c:pt idx="1433">
                  <c:v>5.7647599999999999</c:v>
                </c:pt>
                <c:pt idx="1434">
                  <c:v>5.8214519999999998</c:v>
                </c:pt>
                <c:pt idx="1435">
                  <c:v>5.912337</c:v>
                </c:pt>
                <c:pt idx="1436">
                  <c:v>5.9107469999999998</c:v>
                </c:pt>
                <c:pt idx="1437">
                  <c:v>5.9210640000000003</c:v>
                </c:pt>
                <c:pt idx="1438">
                  <c:v>6.0455160000000001</c:v>
                </c:pt>
                <c:pt idx="1439">
                  <c:v>6.04216</c:v>
                </c:pt>
                <c:pt idx="1440">
                  <c:v>5.9883319999999998</c:v>
                </c:pt>
                <c:pt idx="1441">
                  <c:v>6.0770309999999998</c:v>
                </c:pt>
                <c:pt idx="1442">
                  <c:v>6.037814</c:v>
                </c:pt>
                <c:pt idx="1443">
                  <c:v>6.0054090000000002</c:v>
                </c:pt>
                <c:pt idx="1444">
                  <c:v>5.9153039999999999</c:v>
                </c:pt>
                <c:pt idx="1445">
                  <c:v>5.986993</c:v>
                </c:pt>
                <c:pt idx="1446">
                  <c:v>5.9491839999999998</c:v>
                </c:pt>
                <c:pt idx="1447">
                  <c:v>5.9645710000000003</c:v>
                </c:pt>
                <c:pt idx="1448">
                  <c:v>5.9536290000000003</c:v>
                </c:pt>
                <c:pt idx="1449">
                  <c:v>6.0120360000000002</c:v>
                </c:pt>
                <c:pt idx="1450">
                  <c:v>5.891775</c:v>
                </c:pt>
                <c:pt idx="1451">
                  <c:v>5.9006290000000003</c:v>
                </c:pt>
                <c:pt idx="1452">
                  <c:v>5.8579990000000004</c:v>
                </c:pt>
                <c:pt idx="1453">
                  <c:v>5.8470700000000004</c:v>
                </c:pt>
                <c:pt idx="1454">
                  <c:v>5.7821189999999998</c:v>
                </c:pt>
                <c:pt idx="1455">
                  <c:v>5.8186780000000002</c:v>
                </c:pt>
                <c:pt idx="1456">
                  <c:v>5.8997260000000002</c:v>
                </c:pt>
                <c:pt idx="1457">
                  <c:v>5.8617270000000001</c:v>
                </c:pt>
                <c:pt idx="1458">
                  <c:v>5.8735920000000004</c:v>
                </c:pt>
                <c:pt idx="1459">
                  <c:v>5.8734970000000004</c:v>
                </c:pt>
                <c:pt idx="1460">
                  <c:v>5.8479939999999999</c:v>
                </c:pt>
                <c:pt idx="1461">
                  <c:v>5.8128409999999997</c:v>
                </c:pt>
                <c:pt idx="1462">
                  <c:v>5.796443</c:v>
                </c:pt>
                <c:pt idx="1463">
                  <c:v>5.7510760000000003</c:v>
                </c:pt>
                <c:pt idx="1464">
                  <c:v>5.841634</c:v>
                </c:pt>
                <c:pt idx="1465">
                  <c:v>5.8453480000000004</c:v>
                </c:pt>
                <c:pt idx="1466">
                  <c:v>5.8416899999999998</c:v>
                </c:pt>
                <c:pt idx="1467">
                  <c:v>5.6912240000000001</c:v>
                </c:pt>
                <c:pt idx="1468">
                  <c:v>5.7375059999999998</c:v>
                </c:pt>
                <c:pt idx="1469">
                  <c:v>6.017404</c:v>
                </c:pt>
                <c:pt idx="1470">
                  <c:v>5.9585619999999997</c:v>
                </c:pt>
                <c:pt idx="1471">
                  <c:v>5.9124489999999996</c:v>
                </c:pt>
                <c:pt idx="1472">
                  <c:v>5.9209759999999996</c:v>
                </c:pt>
                <c:pt idx="1473">
                  <c:v>6.015199</c:v>
                </c:pt>
                <c:pt idx="1474">
                  <c:v>5.9740500000000001</c:v>
                </c:pt>
                <c:pt idx="1475">
                  <c:v>5.9843669999999998</c:v>
                </c:pt>
                <c:pt idx="1476">
                  <c:v>6.0393189999999999</c:v>
                </c:pt>
                <c:pt idx="1477">
                  <c:v>6.05776</c:v>
                </c:pt>
                <c:pt idx="1478">
                  <c:v>6.093019</c:v>
                </c:pt>
                <c:pt idx="1479">
                  <c:v>6.2218450000000001</c:v>
                </c:pt>
                <c:pt idx="1480">
                  <c:v>6.2142809999999997</c:v>
                </c:pt>
                <c:pt idx="1481">
                  <c:v>6.1665130000000001</c:v>
                </c:pt>
                <c:pt idx="1482">
                  <c:v>6.1508089999999997</c:v>
                </c:pt>
                <c:pt idx="1483">
                  <c:v>6.0243609999999999</c:v>
                </c:pt>
                <c:pt idx="1484">
                  <c:v>6.0543769999999997</c:v>
                </c:pt>
                <c:pt idx="1485">
                  <c:v>6.1300610000000004</c:v>
                </c:pt>
                <c:pt idx="1486">
                  <c:v>6.3021739999999999</c:v>
                </c:pt>
                <c:pt idx="1487">
                  <c:v>6.4150280000000004</c:v>
                </c:pt>
                <c:pt idx="1488">
                  <c:v>6.4600200000000001</c:v>
                </c:pt>
                <c:pt idx="1489">
                  <c:v>6.5138930000000004</c:v>
                </c:pt>
                <c:pt idx="1490">
                  <c:v>6.478936</c:v>
                </c:pt>
                <c:pt idx="1491">
                  <c:v>6.5540960000000004</c:v>
                </c:pt>
                <c:pt idx="1492">
                  <c:v>6.5765370000000001</c:v>
                </c:pt>
                <c:pt idx="1493">
                  <c:v>6.5159669999999998</c:v>
                </c:pt>
                <c:pt idx="1494">
                  <c:v>6.4230790000000004</c:v>
                </c:pt>
                <c:pt idx="1495">
                  <c:v>6.3794940000000002</c:v>
                </c:pt>
                <c:pt idx="1496">
                  <c:v>6.6744890000000003</c:v>
                </c:pt>
                <c:pt idx="1497">
                  <c:v>6.8126069999999999</c:v>
                </c:pt>
                <c:pt idx="1498">
                  <c:v>6.7756999999999996</c:v>
                </c:pt>
                <c:pt idx="1499">
                  <c:v>6.8176639999999997</c:v>
                </c:pt>
                <c:pt idx="1500">
                  <c:v>6.9950359999999998</c:v>
                </c:pt>
                <c:pt idx="1501">
                  <c:v>6.953506</c:v>
                </c:pt>
                <c:pt idx="1502">
                  <c:v>6.9882299999999997</c:v>
                </c:pt>
                <c:pt idx="1503">
                  <c:v>7.276313</c:v>
                </c:pt>
                <c:pt idx="1504">
                  <c:v>7.2885609999999996</c:v>
                </c:pt>
                <c:pt idx="1505">
                  <c:v>7.3443170000000002</c:v>
                </c:pt>
                <c:pt idx="1506">
                  <c:v>7.2931629999999998</c:v>
                </c:pt>
                <c:pt idx="1507">
                  <c:v>7.3358249999999998</c:v>
                </c:pt>
                <c:pt idx="1508">
                  <c:v>7.5073990000000004</c:v>
                </c:pt>
                <c:pt idx="1509">
                  <c:v>7.7750219999999999</c:v>
                </c:pt>
                <c:pt idx="1510">
                  <c:v>7.6556629999999997</c:v>
                </c:pt>
                <c:pt idx="1511">
                  <c:v>7.9224030000000001</c:v>
                </c:pt>
                <c:pt idx="1512">
                  <c:v>8.4053850000000008</c:v>
                </c:pt>
                <c:pt idx="1513">
                  <c:v>8.2429030000000001</c:v>
                </c:pt>
                <c:pt idx="1514">
                  <c:v>7.843013</c:v>
                </c:pt>
                <c:pt idx="1515">
                  <c:v>7.996804</c:v>
                </c:pt>
                <c:pt idx="1516">
                  <c:v>7.8213160000000004</c:v>
                </c:pt>
                <c:pt idx="1517">
                  <c:v>7.3558009999999996</c:v>
                </c:pt>
                <c:pt idx="1518">
                  <c:v>7.4723680000000003</c:v>
                </c:pt>
                <c:pt idx="1519">
                  <c:v>7.4468899999999998</c:v>
                </c:pt>
                <c:pt idx="1520">
                  <c:v>7.4670189999999996</c:v>
                </c:pt>
                <c:pt idx="1521">
                  <c:v>7.4145539999999999</c:v>
                </c:pt>
                <c:pt idx="1522">
                  <c:v>7.5864000000000003</c:v>
                </c:pt>
                <c:pt idx="1523">
                  <c:v>7.4797370000000001</c:v>
                </c:pt>
                <c:pt idx="1524">
                  <c:v>7.585934</c:v>
                </c:pt>
                <c:pt idx="1525">
                  <c:v>7.8337019999999997</c:v>
                </c:pt>
                <c:pt idx="1526">
                  <c:v>7.8121650000000002</c:v>
                </c:pt>
                <c:pt idx="1527">
                  <c:v>7.745933</c:v>
                </c:pt>
                <c:pt idx="1528">
                  <c:v>7.7628029999999999</c:v>
                </c:pt>
                <c:pt idx="1529">
                  <c:v>7.7253579999999999</c:v>
                </c:pt>
                <c:pt idx="1530">
                  <c:v>7.6769249999999998</c:v>
                </c:pt>
                <c:pt idx="1531">
                  <c:v>7.6863549999999998</c:v>
                </c:pt>
                <c:pt idx="1532">
                  <c:v>7.8394259999999996</c:v>
                </c:pt>
                <c:pt idx="1533">
                  <c:v>7.9324019999999997</c:v>
                </c:pt>
                <c:pt idx="1534">
                  <c:v>7.8934689999999996</c:v>
                </c:pt>
                <c:pt idx="1535">
                  <c:v>7.8091249999999999</c:v>
                </c:pt>
                <c:pt idx="1536">
                  <c:v>7.9116850000000003</c:v>
                </c:pt>
                <c:pt idx="1537">
                  <c:v>7.9369519999999998</c:v>
                </c:pt>
                <c:pt idx="1538">
                  <c:v>7.9790780000000003</c:v>
                </c:pt>
                <c:pt idx="1539">
                  <c:v>7.8995449999999998</c:v>
                </c:pt>
                <c:pt idx="1540">
                  <c:v>7.8181580000000004</c:v>
                </c:pt>
                <c:pt idx="1541">
                  <c:v>7.7355669999999996</c:v>
                </c:pt>
                <c:pt idx="1542">
                  <c:v>7.770791</c:v>
                </c:pt>
                <c:pt idx="1543">
                  <c:v>7.82639</c:v>
                </c:pt>
                <c:pt idx="1544">
                  <c:v>7.827305</c:v>
                </c:pt>
                <c:pt idx="1545">
                  <c:v>7.8094450000000002</c:v>
                </c:pt>
                <c:pt idx="1546">
                  <c:v>7.8223700000000003</c:v>
                </c:pt>
                <c:pt idx="1547">
                  <c:v>7.841278</c:v>
                </c:pt>
                <c:pt idx="1548">
                  <c:v>7.8340389999999998</c:v>
                </c:pt>
                <c:pt idx="1549">
                  <c:v>7.8994619999999998</c:v>
                </c:pt>
                <c:pt idx="1550">
                  <c:v>7.8562839999999996</c:v>
                </c:pt>
                <c:pt idx="1551">
                  <c:v>7.7469169999999998</c:v>
                </c:pt>
                <c:pt idx="1552">
                  <c:v>7.7511599999999996</c:v>
                </c:pt>
                <c:pt idx="1553">
                  <c:v>7.7216069999999997</c:v>
                </c:pt>
                <c:pt idx="1554">
                  <c:v>7.6552480000000003</c:v>
                </c:pt>
                <c:pt idx="1555">
                  <c:v>7.737355</c:v>
                </c:pt>
                <c:pt idx="1556">
                  <c:v>7.7308570000000003</c:v>
                </c:pt>
                <c:pt idx="1557">
                  <c:v>7.8394490000000001</c:v>
                </c:pt>
                <c:pt idx="1558">
                  <c:v>7.8401050000000003</c:v>
                </c:pt>
                <c:pt idx="1559">
                  <c:v>7.7700579999999997</c:v>
                </c:pt>
                <c:pt idx="1560">
                  <c:v>7.7453110000000001</c:v>
                </c:pt>
                <c:pt idx="1561">
                  <c:v>7.7615889999999998</c:v>
                </c:pt>
                <c:pt idx="1562">
                  <c:v>7.7064599999999999</c:v>
                </c:pt>
                <c:pt idx="1563">
                  <c:v>7.8170390000000003</c:v>
                </c:pt>
                <c:pt idx="1564">
                  <c:v>7.7344369999999998</c:v>
                </c:pt>
                <c:pt idx="1565">
                  <c:v>7.6501070000000002</c:v>
                </c:pt>
                <c:pt idx="1566">
                  <c:v>7.7649879999999998</c:v>
                </c:pt>
                <c:pt idx="1567">
                  <c:v>7.8950139999999998</c:v>
                </c:pt>
                <c:pt idx="1568">
                  <c:v>7.878279</c:v>
                </c:pt>
                <c:pt idx="1569">
                  <c:v>7.8443440000000004</c:v>
                </c:pt>
                <c:pt idx="1570">
                  <c:v>8.0011860000000006</c:v>
                </c:pt>
                <c:pt idx="1571">
                  <c:v>7.8250529999999996</c:v>
                </c:pt>
                <c:pt idx="1572">
                  <c:v>7.9895569999999996</c:v>
                </c:pt>
                <c:pt idx="1573">
                  <c:v>8.2252890000000001</c:v>
                </c:pt>
                <c:pt idx="1574">
                  <c:v>8.2843370000000007</c:v>
                </c:pt>
                <c:pt idx="1575">
                  <c:v>8.2412259999999993</c:v>
                </c:pt>
                <c:pt idx="1576">
                  <c:v>8.2428139999999992</c:v>
                </c:pt>
                <c:pt idx="1577">
                  <c:v>8.3791379999999993</c:v>
                </c:pt>
                <c:pt idx="1578">
                  <c:v>8.422383</c:v>
                </c:pt>
                <c:pt idx="1579">
                  <c:v>8.5239480000000007</c:v>
                </c:pt>
                <c:pt idx="1580">
                  <c:v>8.5263220000000004</c:v>
                </c:pt>
                <c:pt idx="1581">
                  <c:v>8.2871860000000002</c:v>
                </c:pt>
                <c:pt idx="1582">
                  <c:v>8.0731999999999999</c:v>
                </c:pt>
                <c:pt idx="1583">
                  <c:v>7.9902680000000004</c:v>
                </c:pt>
                <c:pt idx="1584">
                  <c:v>8.1229680000000002</c:v>
                </c:pt>
                <c:pt idx="1585">
                  <c:v>8.1808429999999994</c:v>
                </c:pt>
                <c:pt idx="1586">
                  <c:v>8.1550630000000002</c:v>
                </c:pt>
                <c:pt idx="1587">
                  <c:v>8.1489700000000003</c:v>
                </c:pt>
                <c:pt idx="1588">
                  <c:v>8.1252420000000001</c:v>
                </c:pt>
                <c:pt idx="1589">
                  <c:v>8.2021820000000005</c:v>
                </c:pt>
                <c:pt idx="1590">
                  <c:v>8.3018719999999995</c:v>
                </c:pt>
                <c:pt idx="1591">
                  <c:v>8.240615</c:v>
                </c:pt>
                <c:pt idx="1592">
                  <c:v>8.4583300000000001</c:v>
                </c:pt>
                <c:pt idx="1593">
                  <c:v>8.4423510000000004</c:v>
                </c:pt>
                <c:pt idx="1594">
                  <c:v>8.5516670000000001</c:v>
                </c:pt>
                <c:pt idx="1595">
                  <c:v>8.6741510000000002</c:v>
                </c:pt>
                <c:pt idx="1596">
                  <c:v>8.6790859999999999</c:v>
                </c:pt>
                <c:pt idx="1597">
                  <c:v>8.5087410000000006</c:v>
                </c:pt>
                <c:pt idx="1598">
                  <c:v>8.6320899999999998</c:v>
                </c:pt>
                <c:pt idx="1599">
                  <c:v>8.4846909999999998</c:v>
                </c:pt>
                <c:pt idx="1600">
                  <c:v>8.2531540000000003</c:v>
                </c:pt>
                <c:pt idx="1601">
                  <c:v>8.1452369999999998</c:v>
                </c:pt>
                <c:pt idx="1602">
                  <c:v>8.198893</c:v>
                </c:pt>
                <c:pt idx="1603">
                  <c:v>8.1092709999999997</c:v>
                </c:pt>
                <c:pt idx="1604">
                  <c:v>8.2540859999999991</c:v>
                </c:pt>
                <c:pt idx="1605">
                  <c:v>8.3376079999999995</c:v>
                </c:pt>
                <c:pt idx="1606">
                  <c:v>8.3966779999999996</c:v>
                </c:pt>
                <c:pt idx="1607">
                  <c:v>8.4364299999999997</c:v>
                </c:pt>
                <c:pt idx="1608">
                  <c:v>8.5222420000000003</c:v>
                </c:pt>
                <c:pt idx="1609">
                  <c:v>8.4629169999999991</c:v>
                </c:pt>
                <c:pt idx="1610">
                  <c:v>8.5634669999999993</c:v>
                </c:pt>
                <c:pt idx="1611">
                  <c:v>8.412668</c:v>
                </c:pt>
                <c:pt idx="1612">
                  <c:v>8.2192460000000001</c:v>
                </c:pt>
                <c:pt idx="1613">
                  <c:v>8.0752900000000007</c:v>
                </c:pt>
                <c:pt idx="1614">
                  <c:v>7.866244</c:v>
                </c:pt>
                <c:pt idx="1615">
                  <c:v>8.1345259999999993</c:v>
                </c:pt>
                <c:pt idx="1616">
                  <c:v>8.1961680000000001</c:v>
                </c:pt>
                <c:pt idx="1617">
                  <c:v>8.3732100000000003</c:v>
                </c:pt>
                <c:pt idx="1618">
                  <c:v>8.3732100000000003</c:v>
                </c:pt>
                <c:pt idx="1619">
                  <c:v>8.5393790000000003</c:v>
                </c:pt>
                <c:pt idx="1620">
                  <c:v>8.3494069999999994</c:v>
                </c:pt>
                <c:pt idx="1621">
                  <c:v>8.1623289999999997</c:v>
                </c:pt>
                <c:pt idx="1622">
                  <c:v>8.0242450000000005</c:v>
                </c:pt>
                <c:pt idx="1623">
                  <c:v>7.5593909999999997</c:v>
                </c:pt>
                <c:pt idx="1624">
                  <c:v>7.6987639999999997</c:v>
                </c:pt>
                <c:pt idx="1625">
                  <c:v>7.8075999999999999</c:v>
                </c:pt>
                <c:pt idx="1626">
                  <c:v>7.6550310000000001</c:v>
                </c:pt>
                <c:pt idx="1627">
                  <c:v>7.498678</c:v>
                </c:pt>
                <c:pt idx="1628">
                  <c:v>7.4450200000000004</c:v>
                </c:pt>
                <c:pt idx="1629">
                  <c:v>7.3289910000000003</c:v>
                </c:pt>
                <c:pt idx="1630">
                  <c:v>7.4598269999999998</c:v>
                </c:pt>
                <c:pt idx="1631">
                  <c:v>7.3359810000000003</c:v>
                </c:pt>
                <c:pt idx="1632">
                  <c:v>7.096317</c:v>
                </c:pt>
                <c:pt idx="1633">
                  <c:v>7.2440499999999997</c:v>
                </c:pt>
                <c:pt idx="1634">
                  <c:v>7.189222</c:v>
                </c:pt>
                <c:pt idx="1635">
                  <c:v>7.182976</c:v>
                </c:pt>
                <c:pt idx="1636">
                  <c:v>7.2890759999999997</c:v>
                </c:pt>
                <c:pt idx="1637">
                  <c:v>7.2951670000000002</c:v>
                </c:pt>
                <c:pt idx="1638">
                  <c:v>7.2150780000000001</c:v>
                </c:pt>
                <c:pt idx="1639">
                  <c:v>6.9757110000000004</c:v>
                </c:pt>
                <c:pt idx="1640">
                  <c:v>6.9390210000000003</c:v>
                </c:pt>
                <c:pt idx="1641">
                  <c:v>7.0450090000000003</c:v>
                </c:pt>
                <c:pt idx="1642">
                  <c:v>6.905049</c:v>
                </c:pt>
                <c:pt idx="1643">
                  <c:v>7.0725379999999998</c:v>
                </c:pt>
                <c:pt idx="1644">
                  <c:v>7.0685560000000001</c:v>
                </c:pt>
                <c:pt idx="1645">
                  <c:v>7.1693429999999996</c:v>
                </c:pt>
                <c:pt idx="1646">
                  <c:v>7.1166450000000001</c:v>
                </c:pt>
                <c:pt idx="1647">
                  <c:v>6.9582709999999999</c:v>
                </c:pt>
                <c:pt idx="1648">
                  <c:v>6.8272000000000004</c:v>
                </c:pt>
                <c:pt idx="1649">
                  <c:v>6.6973960000000003</c:v>
                </c:pt>
                <c:pt idx="1650">
                  <c:v>6.4844619999999997</c:v>
                </c:pt>
                <c:pt idx="1651">
                  <c:v>6.5116810000000003</c:v>
                </c:pt>
                <c:pt idx="1652">
                  <c:v>6.5121760000000002</c:v>
                </c:pt>
                <c:pt idx="1653">
                  <c:v>6.505312</c:v>
                </c:pt>
                <c:pt idx="1654">
                  <c:v>6.4103110000000001</c:v>
                </c:pt>
                <c:pt idx="1655">
                  <c:v>6.3609749999999998</c:v>
                </c:pt>
                <c:pt idx="1656">
                  <c:v>6.3246520000000004</c:v>
                </c:pt>
                <c:pt idx="1657">
                  <c:v>6.1786060000000003</c:v>
                </c:pt>
                <c:pt idx="1658">
                  <c:v>6.1461509999999997</c:v>
                </c:pt>
                <c:pt idx="1659">
                  <c:v>6.0579099999999997</c:v>
                </c:pt>
                <c:pt idx="1660">
                  <c:v>6.1844859999999997</c:v>
                </c:pt>
                <c:pt idx="1661">
                  <c:v>6.0331000000000001</c:v>
                </c:pt>
                <c:pt idx="1662">
                  <c:v>6.0048529999999998</c:v>
                </c:pt>
                <c:pt idx="1663">
                  <c:v>6.041677</c:v>
                </c:pt>
                <c:pt idx="1664">
                  <c:v>6.2225299999999999</c:v>
                </c:pt>
                <c:pt idx="1665">
                  <c:v>6.1691729999999998</c:v>
                </c:pt>
                <c:pt idx="1666">
                  <c:v>6.1923789999999999</c:v>
                </c:pt>
                <c:pt idx="1667">
                  <c:v>6.264335</c:v>
                </c:pt>
                <c:pt idx="1668">
                  <c:v>6.1119300000000001</c:v>
                </c:pt>
                <c:pt idx="1669">
                  <c:v>6.0705210000000003</c:v>
                </c:pt>
                <c:pt idx="1670">
                  <c:v>6.0131030000000001</c:v>
                </c:pt>
                <c:pt idx="1671">
                  <c:v>6.1013299999999999</c:v>
                </c:pt>
                <c:pt idx="1672">
                  <c:v>6.2328489999999999</c:v>
                </c:pt>
                <c:pt idx="1673">
                  <c:v>6.3695110000000001</c:v>
                </c:pt>
                <c:pt idx="1674">
                  <c:v>6.593083</c:v>
                </c:pt>
                <c:pt idx="1675">
                  <c:v>6.5014050000000001</c:v>
                </c:pt>
                <c:pt idx="1676">
                  <c:v>6.2637299999999998</c:v>
                </c:pt>
                <c:pt idx="1677">
                  <c:v>6.3918239999999997</c:v>
                </c:pt>
                <c:pt idx="1678">
                  <c:v>6.3380710000000002</c:v>
                </c:pt>
                <c:pt idx="1679">
                  <c:v>6.3997159999999997</c:v>
                </c:pt>
                <c:pt idx="1680">
                  <c:v>6.5028100000000002</c:v>
                </c:pt>
                <c:pt idx="1681">
                  <c:v>6.4066549999999998</c:v>
                </c:pt>
                <c:pt idx="1682">
                  <c:v>6.4870650000000003</c:v>
                </c:pt>
                <c:pt idx="1683">
                  <c:v>6.4631439999999998</c:v>
                </c:pt>
                <c:pt idx="1684">
                  <c:v>6.3507210000000001</c:v>
                </c:pt>
                <c:pt idx="1685">
                  <c:v>6.2175120000000001</c:v>
                </c:pt>
                <c:pt idx="1686">
                  <c:v>6.0590549999999999</c:v>
                </c:pt>
                <c:pt idx="1687">
                  <c:v>6.0746840000000004</c:v>
                </c:pt>
                <c:pt idx="1688">
                  <c:v>6.0517719999999997</c:v>
                </c:pt>
                <c:pt idx="1689">
                  <c:v>6.0410459999999997</c:v>
                </c:pt>
                <c:pt idx="1690">
                  <c:v>6.1697490000000004</c:v>
                </c:pt>
                <c:pt idx="1691">
                  <c:v>6.2762820000000001</c:v>
                </c:pt>
                <c:pt idx="1692">
                  <c:v>6.3664050000000003</c:v>
                </c:pt>
                <c:pt idx="1693">
                  <c:v>6.4119279999999996</c:v>
                </c:pt>
                <c:pt idx="1694">
                  <c:v>6.4163209999999999</c:v>
                </c:pt>
                <c:pt idx="1695">
                  <c:v>6.3108820000000003</c:v>
                </c:pt>
                <c:pt idx="1696">
                  <c:v>6.2377690000000001</c:v>
                </c:pt>
                <c:pt idx="1697">
                  <c:v>6.125051</c:v>
                </c:pt>
                <c:pt idx="1698">
                  <c:v>6.0813610000000002</c:v>
                </c:pt>
                <c:pt idx="1699">
                  <c:v>6.01145</c:v>
                </c:pt>
                <c:pt idx="1700">
                  <c:v>6.0407299999999999</c:v>
                </c:pt>
                <c:pt idx="1701">
                  <c:v>5.9833259999999999</c:v>
                </c:pt>
                <c:pt idx="1702">
                  <c:v>5.6934670000000001</c:v>
                </c:pt>
                <c:pt idx="1703">
                  <c:v>5.5829409999999999</c:v>
                </c:pt>
                <c:pt idx="1704">
                  <c:v>5.4991849999999998</c:v>
                </c:pt>
                <c:pt idx="1705">
                  <c:v>5.6979610000000003</c:v>
                </c:pt>
                <c:pt idx="1706">
                  <c:v>5.5333709999999998</c:v>
                </c:pt>
                <c:pt idx="1707">
                  <c:v>5.6475350000000004</c:v>
                </c:pt>
                <c:pt idx="1708">
                  <c:v>5.7047999999999996</c:v>
                </c:pt>
                <c:pt idx="1709">
                  <c:v>5.6452790000000004</c:v>
                </c:pt>
                <c:pt idx="1710">
                  <c:v>5.4986680000000003</c:v>
                </c:pt>
                <c:pt idx="1711">
                  <c:v>5.4598560000000003</c:v>
                </c:pt>
                <c:pt idx="1712">
                  <c:v>5.5769690000000001</c:v>
                </c:pt>
                <c:pt idx="1713">
                  <c:v>5.539269</c:v>
                </c:pt>
                <c:pt idx="1714">
                  <c:v>5.5608139999999997</c:v>
                </c:pt>
                <c:pt idx="1715">
                  <c:v>5.5453939999999999</c:v>
                </c:pt>
                <c:pt idx="1716">
                  <c:v>5.5324499999999999</c:v>
                </c:pt>
                <c:pt idx="1717">
                  <c:v>5.5262960000000003</c:v>
                </c:pt>
                <c:pt idx="1718">
                  <c:v>5.4178990000000002</c:v>
                </c:pt>
                <c:pt idx="1719">
                  <c:v>5.4266350000000001</c:v>
                </c:pt>
                <c:pt idx="1720">
                  <c:v>5.5237270000000001</c:v>
                </c:pt>
                <c:pt idx="1721">
                  <c:v>5.5539389999999997</c:v>
                </c:pt>
                <c:pt idx="1722">
                  <c:v>5.5405550000000003</c:v>
                </c:pt>
                <c:pt idx="1723">
                  <c:v>5.5653819999999996</c:v>
                </c:pt>
                <c:pt idx="1724">
                  <c:v>5.5468339999999996</c:v>
                </c:pt>
                <c:pt idx="1725">
                  <c:v>5.4679419999999999</c:v>
                </c:pt>
                <c:pt idx="1726">
                  <c:v>5.4583449999999996</c:v>
                </c:pt>
                <c:pt idx="1727">
                  <c:v>5.5897079999999999</c:v>
                </c:pt>
                <c:pt idx="1728">
                  <c:v>5.6316850000000001</c:v>
                </c:pt>
                <c:pt idx="1729">
                  <c:v>5.5634829999999997</c:v>
                </c:pt>
                <c:pt idx="1730">
                  <c:v>5.5462199999999999</c:v>
                </c:pt>
                <c:pt idx="1731">
                  <c:v>5.612463</c:v>
                </c:pt>
                <c:pt idx="1732">
                  <c:v>5.5663819999999999</c:v>
                </c:pt>
                <c:pt idx="1733">
                  <c:v>5.5997060000000003</c:v>
                </c:pt>
                <c:pt idx="1734">
                  <c:v>5.7040470000000001</c:v>
                </c:pt>
                <c:pt idx="1735">
                  <c:v>5.7211439999999998</c:v>
                </c:pt>
                <c:pt idx="1736">
                  <c:v>5.6641430000000001</c:v>
                </c:pt>
                <c:pt idx="1737">
                  <c:v>5.6105600000000004</c:v>
                </c:pt>
                <c:pt idx="1738">
                  <c:v>5.6472230000000003</c:v>
                </c:pt>
                <c:pt idx="1739">
                  <c:v>5.7262139999999997</c:v>
                </c:pt>
                <c:pt idx="1740">
                  <c:v>5.6744750000000002</c:v>
                </c:pt>
                <c:pt idx="1741">
                  <c:v>5.6955609999999997</c:v>
                </c:pt>
                <c:pt idx="1742">
                  <c:v>5.8323650000000002</c:v>
                </c:pt>
                <c:pt idx="1743">
                  <c:v>5.8396809999999997</c:v>
                </c:pt>
                <c:pt idx="1744">
                  <c:v>5.8010739999999998</c:v>
                </c:pt>
                <c:pt idx="1745">
                  <c:v>5.9814340000000001</c:v>
                </c:pt>
                <c:pt idx="1746">
                  <c:v>5.8619690000000002</c:v>
                </c:pt>
                <c:pt idx="1747">
                  <c:v>5.9069039999999999</c:v>
                </c:pt>
                <c:pt idx="1748">
                  <c:v>5.8339749999999997</c:v>
                </c:pt>
                <c:pt idx="1749">
                  <c:v>5.8174330000000003</c:v>
                </c:pt>
                <c:pt idx="1750">
                  <c:v>5.8039860000000001</c:v>
                </c:pt>
                <c:pt idx="1751">
                  <c:v>5.8525790000000004</c:v>
                </c:pt>
                <c:pt idx="1752">
                  <c:v>5.8425989999999999</c:v>
                </c:pt>
                <c:pt idx="1753">
                  <c:v>5.8594569999999999</c:v>
                </c:pt>
                <c:pt idx="1754">
                  <c:v>5.9761350000000002</c:v>
                </c:pt>
                <c:pt idx="1755">
                  <c:v>5.9128470000000002</c:v>
                </c:pt>
                <c:pt idx="1756">
                  <c:v>6.0657160000000001</c:v>
                </c:pt>
                <c:pt idx="1757">
                  <c:v>6.0836579999999998</c:v>
                </c:pt>
                <c:pt idx="1758">
                  <c:v>5.95038</c:v>
                </c:pt>
                <c:pt idx="1759">
                  <c:v>5.8983590000000001</c:v>
                </c:pt>
                <c:pt idx="1760">
                  <c:v>5.9307720000000002</c:v>
                </c:pt>
                <c:pt idx="1761">
                  <c:v>5.887022</c:v>
                </c:pt>
                <c:pt idx="1762">
                  <c:v>5.766305</c:v>
                </c:pt>
                <c:pt idx="1763">
                  <c:v>5.6592630000000002</c:v>
                </c:pt>
                <c:pt idx="1764">
                  <c:v>5.6740019999999998</c:v>
                </c:pt>
                <c:pt idx="1765">
                  <c:v>5.7102269999999997</c:v>
                </c:pt>
                <c:pt idx="1766">
                  <c:v>5.546068</c:v>
                </c:pt>
                <c:pt idx="1767">
                  <c:v>5.4578610000000003</c:v>
                </c:pt>
                <c:pt idx="1768">
                  <c:v>5.4860920000000002</c:v>
                </c:pt>
                <c:pt idx="1769">
                  <c:v>5.4094949999999997</c:v>
                </c:pt>
                <c:pt idx="1770">
                  <c:v>5.3641540000000001</c:v>
                </c:pt>
                <c:pt idx="1771">
                  <c:v>5.4997980000000002</c:v>
                </c:pt>
                <c:pt idx="1772">
                  <c:v>5.3916769999999996</c:v>
                </c:pt>
                <c:pt idx="1773">
                  <c:v>5.4044780000000001</c:v>
                </c:pt>
                <c:pt idx="1774">
                  <c:v>5.3925390000000002</c:v>
                </c:pt>
                <c:pt idx="1775">
                  <c:v>5.3136369999999999</c:v>
                </c:pt>
                <c:pt idx="1776">
                  <c:v>5.3344880000000003</c:v>
                </c:pt>
                <c:pt idx="1777">
                  <c:v>5.3730609999999999</c:v>
                </c:pt>
                <c:pt idx="1778">
                  <c:v>5.3910039999999997</c:v>
                </c:pt>
                <c:pt idx="1779">
                  <c:v>5.3547510000000003</c:v>
                </c:pt>
                <c:pt idx="1780">
                  <c:v>5.2925089999999999</c:v>
                </c:pt>
                <c:pt idx="1781">
                  <c:v>5.1945610000000002</c:v>
                </c:pt>
                <c:pt idx="1782">
                  <c:v>5.0692389999999996</c:v>
                </c:pt>
                <c:pt idx="1783">
                  <c:v>5.1462050000000001</c:v>
                </c:pt>
                <c:pt idx="1784">
                  <c:v>5.0494919999999999</c:v>
                </c:pt>
                <c:pt idx="1785">
                  <c:v>5.0475269999999997</c:v>
                </c:pt>
                <c:pt idx="1786">
                  <c:v>5.1221180000000004</c:v>
                </c:pt>
                <c:pt idx="1787">
                  <c:v>5.1946760000000003</c:v>
                </c:pt>
                <c:pt idx="1788">
                  <c:v>5.2075050000000003</c:v>
                </c:pt>
                <c:pt idx="1789">
                  <c:v>5.2216370000000003</c:v>
                </c:pt>
                <c:pt idx="1790">
                  <c:v>5.3543130000000003</c:v>
                </c:pt>
                <c:pt idx="1791">
                  <c:v>5.4406400000000001</c:v>
                </c:pt>
                <c:pt idx="1792">
                  <c:v>5.3189710000000003</c:v>
                </c:pt>
                <c:pt idx="1793">
                  <c:v>5.2248190000000001</c:v>
                </c:pt>
                <c:pt idx="1794">
                  <c:v>5.1054040000000001</c:v>
                </c:pt>
                <c:pt idx="1795">
                  <c:v>5.3063349999999998</c:v>
                </c:pt>
                <c:pt idx="1796">
                  <c:v>5.4723819999999996</c:v>
                </c:pt>
                <c:pt idx="1797">
                  <c:v>5.4776759999999998</c:v>
                </c:pt>
                <c:pt idx="1798">
                  <c:v>5.6272880000000001</c:v>
                </c:pt>
                <c:pt idx="1799">
                  <c:v>5.3988659999999999</c:v>
                </c:pt>
                <c:pt idx="1800">
                  <c:v>5.5359410000000002</c:v>
                </c:pt>
                <c:pt idx="1801">
                  <c:v>5.5641790000000002</c:v>
                </c:pt>
                <c:pt idx="1802">
                  <c:v>5.4883899999999999</c:v>
                </c:pt>
                <c:pt idx="1803">
                  <c:v>5.4973229999999997</c:v>
                </c:pt>
                <c:pt idx="1804">
                  <c:v>5.4754889999999996</c:v>
                </c:pt>
                <c:pt idx="1805">
                  <c:v>5.5192030000000001</c:v>
                </c:pt>
                <c:pt idx="1806">
                  <c:v>5.6966669999999997</c:v>
                </c:pt>
                <c:pt idx="1807">
                  <c:v>5.583278</c:v>
                </c:pt>
                <c:pt idx="1808">
                  <c:v>5.5718940000000003</c:v>
                </c:pt>
                <c:pt idx="1809">
                  <c:v>5.4849269999999999</c:v>
                </c:pt>
                <c:pt idx="1810">
                  <c:v>5.7268860000000004</c:v>
                </c:pt>
                <c:pt idx="1811">
                  <c:v>5.7877640000000001</c:v>
                </c:pt>
                <c:pt idx="1812">
                  <c:v>5.624396</c:v>
                </c:pt>
                <c:pt idx="1813">
                  <c:v>5.6492490000000002</c:v>
                </c:pt>
                <c:pt idx="1814">
                  <c:v>5.5956890000000001</c:v>
                </c:pt>
                <c:pt idx="1815">
                  <c:v>5.4479990000000003</c:v>
                </c:pt>
                <c:pt idx="1816">
                  <c:v>5.5175219999999996</c:v>
                </c:pt>
                <c:pt idx="1817">
                  <c:v>5.5944750000000001</c:v>
                </c:pt>
                <c:pt idx="1818">
                  <c:v>5.6564990000000002</c:v>
                </c:pt>
                <c:pt idx="1819">
                  <c:v>5.668622</c:v>
                </c:pt>
                <c:pt idx="1820">
                  <c:v>5.8029409999999997</c:v>
                </c:pt>
                <c:pt idx="1821">
                  <c:v>5.7101069999999998</c:v>
                </c:pt>
                <c:pt idx="1822">
                  <c:v>5.6927830000000004</c:v>
                </c:pt>
                <c:pt idx="1823">
                  <c:v>5.5276050000000003</c:v>
                </c:pt>
                <c:pt idx="1824">
                  <c:v>5.3807900000000002</c:v>
                </c:pt>
                <c:pt idx="1825">
                  <c:v>5.3210889999999997</c:v>
                </c:pt>
                <c:pt idx="1826">
                  <c:v>5.2889939999999998</c:v>
                </c:pt>
                <c:pt idx="1827">
                  <c:v>5.2717510000000001</c:v>
                </c:pt>
                <c:pt idx="1828">
                  <c:v>5.2880750000000001</c:v>
                </c:pt>
                <c:pt idx="1829">
                  <c:v>5.3533900000000001</c:v>
                </c:pt>
                <c:pt idx="1830">
                  <c:v>5.4193629999999997</c:v>
                </c:pt>
                <c:pt idx="1831">
                  <c:v>5.4195970000000004</c:v>
                </c:pt>
                <c:pt idx="1832">
                  <c:v>5.3022809999999998</c:v>
                </c:pt>
                <c:pt idx="1833">
                  <c:v>5.3086500000000001</c:v>
                </c:pt>
                <c:pt idx="1834">
                  <c:v>5.4624350000000002</c:v>
                </c:pt>
                <c:pt idx="1835">
                  <c:v>5.4498379999999997</c:v>
                </c:pt>
                <c:pt idx="1836">
                  <c:v>5.3989180000000001</c:v>
                </c:pt>
                <c:pt idx="1837">
                  <c:v>5.3080350000000003</c:v>
                </c:pt>
                <c:pt idx="1838">
                  <c:v>5.1701800000000002</c:v>
                </c:pt>
                <c:pt idx="1839">
                  <c:v>5.1756669999999998</c:v>
                </c:pt>
                <c:pt idx="1840">
                  <c:v>5.1857069999999998</c:v>
                </c:pt>
                <c:pt idx="1841">
                  <c:v>5.2589969999999999</c:v>
                </c:pt>
                <c:pt idx="1842">
                  <c:v>5.2618410000000004</c:v>
                </c:pt>
                <c:pt idx="1843">
                  <c:v>5.2260249999999999</c:v>
                </c:pt>
                <c:pt idx="1844">
                  <c:v>5.2172989999999997</c:v>
                </c:pt>
                <c:pt idx="1845">
                  <c:v>5.1424050000000001</c:v>
                </c:pt>
                <c:pt idx="1846">
                  <c:v>5.0858780000000001</c:v>
                </c:pt>
                <c:pt idx="1847">
                  <c:v>4.9924730000000004</c:v>
                </c:pt>
                <c:pt idx="1848">
                  <c:v>5.0141410000000004</c:v>
                </c:pt>
                <c:pt idx="1849">
                  <c:v>5.0130840000000001</c:v>
                </c:pt>
                <c:pt idx="1850">
                  <c:v>5.064203</c:v>
                </c:pt>
                <c:pt idx="1851">
                  <c:v>4.9797079999999996</c:v>
                </c:pt>
                <c:pt idx="1852">
                  <c:v>5.0024819999999997</c:v>
                </c:pt>
                <c:pt idx="1853">
                  <c:v>5.0462530000000001</c:v>
                </c:pt>
                <c:pt idx="1854">
                  <c:v>5.045382</c:v>
                </c:pt>
                <c:pt idx="1855">
                  <c:v>4.9551780000000001</c:v>
                </c:pt>
                <c:pt idx="1856">
                  <c:v>4.8257950000000003</c:v>
                </c:pt>
                <c:pt idx="1857">
                  <c:v>4.8214680000000003</c:v>
                </c:pt>
                <c:pt idx="1858">
                  <c:v>4.7736809999999998</c:v>
                </c:pt>
                <c:pt idx="1859">
                  <c:v>4.7971199999999996</c:v>
                </c:pt>
                <c:pt idx="1860">
                  <c:v>4.8325760000000004</c:v>
                </c:pt>
                <c:pt idx="1861">
                  <c:v>4.8081180000000003</c:v>
                </c:pt>
                <c:pt idx="1862">
                  <c:v>4.8083169999999997</c:v>
                </c:pt>
                <c:pt idx="1863">
                  <c:v>4.8386399999999998</c:v>
                </c:pt>
                <c:pt idx="1864">
                  <c:v>4.7891389999999996</c:v>
                </c:pt>
                <c:pt idx="1865">
                  <c:v>4.8307070000000003</c:v>
                </c:pt>
                <c:pt idx="1866">
                  <c:v>4.7941089999999997</c:v>
                </c:pt>
                <c:pt idx="1867">
                  <c:v>4.7663479999999998</c:v>
                </c:pt>
                <c:pt idx="1868">
                  <c:v>4.7573660000000002</c:v>
                </c:pt>
                <c:pt idx="1869">
                  <c:v>4.779928</c:v>
                </c:pt>
                <c:pt idx="1870">
                  <c:v>4.745323</c:v>
                </c:pt>
                <c:pt idx="1871">
                  <c:v>4.8244449999999999</c:v>
                </c:pt>
                <c:pt idx="1872">
                  <c:v>4.7983269999999996</c:v>
                </c:pt>
                <c:pt idx="1873">
                  <c:v>4.8923220000000001</c:v>
                </c:pt>
                <c:pt idx="1874">
                  <c:v>4.7963139999999997</c:v>
                </c:pt>
                <c:pt idx="1875">
                  <c:v>4.7729850000000003</c:v>
                </c:pt>
                <c:pt idx="1876">
                  <c:v>4.7946939999999998</c:v>
                </c:pt>
                <c:pt idx="1877">
                  <c:v>4.8777670000000004</c:v>
                </c:pt>
                <c:pt idx="1878">
                  <c:v>4.9201990000000002</c:v>
                </c:pt>
                <c:pt idx="1879">
                  <c:v>4.8268089999999999</c:v>
                </c:pt>
                <c:pt idx="1880">
                  <c:v>4.8115199999999998</c:v>
                </c:pt>
                <c:pt idx="1881">
                  <c:v>4.90604</c:v>
                </c:pt>
                <c:pt idx="1882">
                  <c:v>4.8222420000000001</c:v>
                </c:pt>
                <c:pt idx="1883">
                  <c:v>4.8492759999999997</c:v>
                </c:pt>
                <c:pt idx="1884">
                  <c:v>4.8576240000000004</c:v>
                </c:pt>
                <c:pt idx="1885">
                  <c:v>4.8575499999999998</c:v>
                </c:pt>
                <c:pt idx="1886">
                  <c:v>4.8250869999999999</c:v>
                </c:pt>
                <c:pt idx="1887">
                  <c:v>4.8813310000000003</c:v>
                </c:pt>
                <c:pt idx="1888">
                  <c:v>4.8203800000000001</c:v>
                </c:pt>
                <c:pt idx="1889">
                  <c:v>4.6522819999999996</c:v>
                </c:pt>
                <c:pt idx="1890">
                  <c:v>4.6764049999999999</c:v>
                </c:pt>
                <c:pt idx="1891">
                  <c:v>4.7154429999999996</c:v>
                </c:pt>
                <c:pt idx="1892">
                  <c:v>4.6868759999999998</c:v>
                </c:pt>
                <c:pt idx="1893">
                  <c:v>4.6241139999999996</c:v>
                </c:pt>
                <c:pt idx="1894">
                  <c:v>4.6297119999999996</c:v>
                </c:pt>
                <c:pt idx="1895">
                  <c:v>4.5618559999999997</c:v>
                </c:pt>
                <c:pt idx="1896">
                  <c:v>4.4693449999999997</c:v>
                </c:pt>
                <c:pt idx="1897">
                  <c:v>4.5220190000000002</c:v>
                </c:pt>
                <c:pt idx="1898">
                  <c:v>4.5966069999999997</c:v>
                </c:pt>
                <c:pt idx="1899">
                  <c:v>4.5580470000000002</c:v>
                </c:pt>
                <c:pt idx="1900">
                  <c:v>4.495819</c:v>
                </c:pt>
                <c:pt idx="1901">
                  <c:v>4.5486800000000001</c:v>
                </c:pt>
                <c:pt idx="1902">
                  <c:v>4.6276910000000004</c:v>
                </c:pt>
                <c:pt idx="1903">
                  <c:v>4.6736599999999999</c:v>
                </c:pt>
                <c:pt idx="1904">
                  <c:v>4.6347800000000001</c:v>
                </c:pt>
                <c:pt idx="1905">
                  <c:v>4.6528679999999998</c:v>
                </c:pt>
                <c:pt idx="1906">
                  <c:v>4.6926129999999997</c:v>
                </c:pt>
                <c:pt idx="1907">
                  <c:v>4.6864249999999998</c:v>
                </c:pt>
                <c:pt idx="1908">
                  <c:v>4.6479619999999997</c:v>
                </c:pt>
                <c:pt idx="1909">
                  <c:v>4.7446760000000001</c:v>
                </c:pt>
                <c:pt idx="1910">
                  <c:v>4.7619490000000004</c:v>
                </c:pt>
                <c:pt idx="1911">
                  <c:v>4.774</c:v>
                </c:pt>
                <c:pt idx="1912">
                  <c:v>4.7422500000000003</c:v>
                </c:pt>
                <c:pt idx="1913">
                  <c:v>4.6879330000000001</c:v>
                </c:pt>
                <c:pt idx="1914">
                  <c:v>4.7271700000000001</c:v>
                </c:pt>
                <c:pt idx="1915">
                  <c:v>4.7127319999999999</c:v>
                </c:pt>
                <c:pt idx="1916">
                  <c:v>4.6498559999999998</c:v>
                </c:pt>
                <c:pt idx="1917">
                  <c:v>4.6502189999999999</c:v>
                </c:pt>
                <c:pt idx="1918">
                  <c:v>4.6624809999999997</c:v>
                </c:pt>
                <c:pt idx="1919">
                  <c:v>4.7004289999999997</c:v>
                </c:pt>
                <c:pt idx="1920">
                  <c:v>4.7177790000000002</c:v>
                </c:pt>
                <c:pt idx="1921">
                  <c:v>4.7273639999999997</c:v>
                </c:pt>
                <c:pt idx="1922">
                  <c:v>4.7920959999999999</c:v>
                </c:pt>
                <c:pt idx="1923">
                  <c:v>4.7432460000000001</c:v>
                </c:pt>
                <c:pt idx="1924">
                  <c:v>4.7955290000000002</c:v>
                </c:pt>
                <c:pt idx="1925">
                  <c:v>5.4331930000000002</c:v>
                </c:pt>
                <c:pt idx="1926">
                  <c:v>5.4638119999999999</c:v>
                </c:pt>
                <c:pt idx="1927">
                  <c:v>5.6675709999999997</c:v>
                </c:pt>
                <c:pt idx="1928">
                  <c:v>5.5074399999999999</c:v>
                </c:pt>
                <c:pt idx="1929">
                  <c:v>5.0834960000000002</c:v>
                </c:pt>
                <c:pt idx="1930">
                  <c:v>5.0903090000000004</c:v>
                </c:pt>
                <c:pt idx="1931">
                  <c:v>5.1499220000000001</c:v>
                </c:pt>
                <c:pt idx="1932">
                  <c:v>5.0663600000000004</c:v>
                </c:pt>
                <c:pt idx="1933">
                  <c:v>5.0458480000000003</c:v>
                </c:pt>
                <c:pt idx="1934">
                  <c:v>4.9775109999999998</c:v>
                </c:pt>
                <c:pt idx="1935">
                  <c:v>4.9334189999999998</c:v>
                </c:pt>
                <c:pt idx="1936">
                  <c:v>4.9277569999999997</c:v>
                </c:pt>
                <c:pt idx="1937">
                  <c:v>4.9262139999999999</c:v>
                </c:pt>
                <c:pt idx="1938">
                  <c:v>4.929341</c:v>
                </c:pt>
                <c:pt idx="1939">
                  <c:v>4.9459920000000004</c:v>
                </c:pt>
                <c:pt idx="1940">
                  <c:v>4.9685280000000001</c:v>
                </c:pt>
                <c:pt idx="1941">
                  <c:v>4.9199890000000002</c:v>
                </c:pt>
                <c:pt idx="1942">
                  <c:v>4.8692589999999996</c:v>
                </c:pt>
                <c:pt idx="1943">
                  <c:v>4.8778569999999997</c:v>
                </c:pt>
                <c:pt idx="1944">
                  <c:v>4.8581079999999996</c:v>
                </c:pt>
                <c:pt idx="1945">
                  <c:v>4.7638049999999996</c:v>
                </c:pt>
                <c:pt idx="1946">
                  <c:v>4.7114859999999998</c:v>
                </c:pt>
                <c:pt idx="1947">
                  <c:v>4.8209099999999996</c:v>
                </c:pt>
                <c:pt idx="1948">
                  <c:v>4.932213</c:v>
                </c:pt>
                <c:pt idx="1949">
                  <c:v>4.9574540000000002</c:v>
                </c:pt>
                <c:pt idx="1950">
                  <c:v>4.917662</c:v>
                </c:pt>
                <c:pt idx="1951">
                  <c:v>4.8742260000000002</c:v>
                </c:pt>
                <c:pt idx="1952">
                  <c:v>4.9571699999999996</c:v>
                </c:pt>
                <c:pt idx="1953">
                  <c:v>4.8952410000000004</c:v>
                </c:pt>
                <c:pt idx="1954">
                  <c:v>4.8383399999999996</c:v>
                </c:pt>
                <c:pt idx="1955">
                  <c:v>4.7714040000000004</c:v>
                </c:pt>
                <c:pt idx="1956">
                  <c:v>4.7109800000000002</c:v>
                </c:pt>
                <c:pt idx="1957">
                  <c:v>4.8149519999999999</c:v>
                </c:pt>
                <c:pt idx="1958">
                  <c:v>4.7816999999999998</c:v>
                </c:pt>
                <c:pt idx="1959">
                  <c:v>4.7718509999999998</c:v>
                </c:pt>
                <c:pt idx="1960">
                  <c:v>4.8290620000000004</c:v>
                </c:pt>
                <c:pt idx="1961">
                  <c:v>4.7159440000000004</c:v>
                </c:pt>
                <c:pt idx="1962">
                  <c:v>4.7543230000000003</c:v>
                </c:pt>
                <c:pt idx="1963">
                  <c:v>4.6603060000000003</c:v>
                </c:pt>
                <c:pt idx="1964">
                  <c:v>4.6890749999999999</c:v>
                </c:pt>
                <c:pt idx="1965">
                  <c:v>4.6523289999999999</c:v>
                </c:pt>
                <c:pt idx="1966">
                  <c:v>4.710661</c:v>
                </c:pt>
                <c:pt idx="1967">
                  <c:v>4.6857860000000002</c:v>
                </c:pt>
                <c:pt idx="1968">
                  <c:v>4.6854060000000004</c:v>
                </c:pt>
                <c:pt idx="1969">
                  <c:v>4.6897229999999999</c:v>
                </c:pt>
                <c:pt idx="1970">
                  <c:v>4.6936289999999996</c:v>
                </c:pt>
                <c:pt idx="1971">
                  <c:v>4.6997879999999999</c:v>
                </c:pt>
                <c:pt idx="1972">
                  <c:v>4.6886970000000003</c:v>
                </c:pt>
                <c:pt idx="1973">
                  <c:v>4.6540319999999999</c:v>
                </c:pt>
                <c:pt idx="1974">
                  <c:v>4.6721349999999999</c:v>
                </c:pt>
                <c:pt idx="1975">
                  <c:v>4.7569759999999999</c:v>
                </c:pt>
                <c:pt idx="1976">
                  <c:v>4.7594989999999999</c:v>
                </c:pt>
                <c:pt idx="1977">
                  <c:v>4.7803360000000001</c:v>
                </c:pt>
                <c:pt idx="1978">
                  <c:v>4.7223629999999996</c:v>
                </c:pt>
                <c:pt idx="1979">
                  <c:v>4.6633389999999997</c:v>
                </c:pt>
                <c:pt idx="1980">
                  <c:v>4.6674629999999997</c:v>
                </c:pt>
                <c:pt idx="1981">
                  <c:v>4.6992010000000004</c:v>
                </c:pt>
                <c:pt idx="1982">
                  <c:v>4.7620110000000002</c:v>
                </c:pt>
                <c:pt idx="1983">
                  <c:v>4.8249469999999999</c:v>
                </c:pt>
                <c:pt idx="1984">
                  <c:v>4.8608669999999998</c:v>
                </c:pt>
                <c:pt idx="1985">
                  <c:v>4.8035500000000004</c:v>
                </c:pt>
                <c:pt idx="1986">
                  <c:v>4.8021320000000003</c:v>
                </c:pt>
                <c:pt idx="1987">
                  <c:v>4.8443690000000004</c:v>
                </c:pt>
                <c:pt idx="1988">
                  <c:v>4.8776130000000002</c:v>
                </c:pt>
                <c:pt idx="1989">
                  <c:v>4.9634660000000004</c:v>
                </c:pt>
                <c:pt idx="1990">
                  <c:v>4.8866459999999998</c:v>
                </c:pt>
                <c:pt idx="1991">
                  <c:v>4.9354889999999996</c:v>
                </c:pt>
                <c:pt idx="1992">
                  <c:v>4.9192220000000004</c:v>
                </c:pt>
                <c:pt idx="1993">
                  <c:v>4.9150720000000003</c:v>
                </c:pt>
                <c:pt idx="1994">
                  <c:v>4.9009580000000001</c:v>
                </c:pt>
                <c:pt idx="1995">
                  <c:v>4.9343120000000003</c:v>
                </c:pt>
                <c:pt idx="1996">
                  <c:v>4.9104489999999998</c:v>
                </c:pt>
                <c:pt idx="1997">
                  <c:v>4.9153460000000004</c:v>
                </c:pt>
                <c:pt idx="1998">
                  <c:v>4.9234939999999998</c:v>
                </c:pt>
                <c:pt idx="1999">
                  <c:v>4.8691659999999999</c:v>
                </c:pt>
                <c:pt idx="2000">
                  <c:v>4.9040340000000002</c:v>
                </c:pt>
                <c:pt idx="2001">
                  <c:v>4.8795849999999996</c:v>
                </c:pt>
                <c:pt idx="2002">
                  <c:v>4.8460640000000001</c:v>
                </c:pt>
                <c:pt idx="2003">
                  <c:v>4.8025859999999998</c:v>
                </c:pt>
                <c:pt idx="2004">
                  <c:v>4.8972860000000003</c:v>
                </c:pt>
                <c:pt idx="2005">
                  <c:v>4.8578749999999999</c:v>
                </c:pt>
                <c:pt idx="2006">
                  <c:v>4.8845450000000001</c:v>
                </c:pt>
                <c:pt idx="2007">
                  <c:v>4.88089</c:v>
                </c:pt>
                <c:pt idx="2008">
                  <c:v>4.7836030000000003</c:v>
                </c:pt>
                <c:pt idx="2009">
                  <c:v>4.7951030000000001</c:v>
                </c:pt>
                <c:pt idx="2010">
                  <c:v>4.7691330000000001</c:v>
                </c:pt>
                <c:pt idx="2011">
                  <c:v>4.7493179999999997</c:v>
                </c:pt>
                <c:pt idx="2012">
                  <c:v>4.7324599999999997</c:v>
                </c:pt>
                <c:pt idx="2013">
                  <c:v>4.7087539999999999</c:v>
                </c:pt>
                <c:pt idx="2014">
                  <c:v>4.7335820000000002</c:v>
                </c:pt>
                <c:pt idx="2015">
                  <c:v>4.866244</c:v>
                </c:pt>
                <c:pt idx="2016">
                  <c:v>4.8500319999999997</c:v>
                </c:pt>
                <c:pt idx="2017">
                  <c:v>4.9369829999999997</c:v>
                </c:pt>
                <c:pt idx="2018">
                  <c:v>4.8423290000000003</c:v>
                </c:pt>
                <c:pt idx="2019">
                  <c:v>4.7817119999999997</c:v>
                </c:pt>
                <c:pt idx="2020">
                  <c:v>4.8097450000000004</c:v>
                </c:pt>
                <c:pt idx="2021">
                  <c:v>4.8586739999999997</c:v>
                </c:pt>
                <c:pt idx="2022">
                  <c:v>4.8478279999999998</c:v>
                </c:pt>
                <c:pt idx="2023">
                  <c:v>4.9341299999999997</c:v>
                </c:pt>
                <c:pt idx="2024">
                  <c:v>4.8079859999999996</c:v>
                </c:pt>
                <c:pt idx="2025">
                  <c:v>4.8549059999999997</c:v>
                </c:pt>
                <c:pt idx="2026">
                  <c:v>4.8328519999999999</c:v>
                </c:pt>
                <c:pt idx="2027">
                  <c:v>4.8703099999999999</c:v>
                </c:pt>
                <c:pt idx="2028">
                  <c:v>4.8551960000000003</c:v>
                </c:pt>
                <c:pt idx="2029">
                  <c:v>4.9026579999999997</c:v>
                </c:pt>
                <c:pt idx="2030">
                  <c:v>4.8009750000000002</c:v>
                </c:pt>
                <c:pt idx="2031">
                  <c:v>4.7845409999999999</c:v>
                </c:pt>
                <c:pt idx="2032">
                  <c:v>4.7354209999999997</c:v>
                </c:pt>
                <c:pt idx="2033">
                  <c:v>4.739077</c:v>
                </c:pt>
                <c:pt idx="2034">
                  <c:v>4.7565419999999996</c:v>
                </c:pt>
                <c:pt idx="2035">
                  <c:v>4.7049029999999998</c:v>
                </c:pt>
                <c:pt idx="2036">
                  <c:v>4.6743600000000001</c:v>
                </c:pt>
                <c:pt idx="2037">
                  <c:v>4.7303129999999998</c:v>
                </c:pt>
                <c:pt idx="2038">
                  <c:v>4.7099570000000002</c:v>
                </c:pt>
                <c:pt idx="2039">
                  <c:v>4.6991310000000004</c:v>
                </c:pt>
                <c:pt idx="2040">
                  <c:v>4.7246410000000001</c:v>
                </c:pt>
                <c:pt idx="2041">
                  <c:v>4.7842520000000004</c:v>
                </c:pt>
                <c:pt idx="2042">
                  <c:v>4.8945460000000001</c:v>
                </c:pt>
                <c:pt idx="2043">
                  <c:v>4.7725989999999996</c:v>
                </c:pt>
                <c:pt idx="2044">
                  <c:v>4.8027040000000003</c:v>
                </c:pt>
                <c:pt idx="2045">
                  <c:v>4.8268829999999996</c:v>
                </c:pt>
                <c:pt idx="2046">
                  <c:v>4.8280440000000002</c:v>
                </c:pt>
                <c:pt idx="2047">
                  <c:v>4.9312259999999997</c:v>
                </c:pt>
                <c:pt idx="2048">
                  <c:v>5.0723079999999996</c:v>
                </c:pt>
                <c:pt idx="2049">
                  <c:v>5.1714779999999996</c:v>
                </c:pt>
                <c:pt idx="2050">
                  <c:v>5.0600930000000002</c:v>
                </c:pt>
                <c:pt idx="2051">
                  <c:v>5.0173439999999996</c:v>
                </c:pt>
                <c:pt idx="2052">
                  <c:v>4.9390309999999999</c:v>
                </c:pt>
                <c:pt idx="2053">
                  <c:v>4.953938</c:v>
                </c:pt>
                <c:pt idx="2054">
                  <c:v>4.9399009999999999</c:v>
                </c:pt>
                <c:pt idx="2055">
                  <c:v>5.0133349999999997</c:v>
                </c:pt>
                <c:pt idx="2056">
                  <c:v>4.9990350000000001</c:v>
                </c:pt>
                <c:pt idx="2057">
                  <c:v>4.9518230000000001</c:v>
                </c:pt>
                <c:pt idx="2058">
                  <c:v>5.070138</c:v>
                </c:pt>
                <c:pt idx="2059">
                  <c:v>5.1252240000000002</c:v>
                </c:pt>
                <c:pt idx="2060">
                  <c:v>5.1147929999999997</c:v>
                </c:pt>
                <c:pt idx="2061">
                  <c:v>5.0055329999999998</c:v>
                </c:pt>
                <c:pt idx="2062">
                  <c:v>4.9461599999999999</c:v>
                </c:pt>
                <c:pt idx="2063">
                  <c:v>4.8897789999999999</c:v>
                </c:pt>
                <c:pt idx="2064">
                  <c:v>4.938733</c:v>
                </c:pt>
                <c:pt idx="2065">
                  <c:v>4.8881059999999996</c:v>
                </c:pt>
                <c:pt idx="2066">
                  <c:v>4.9376559999999996</c:v>
                </c:pt>
                <c:pt idx="2067">
                  <c:v>4.9911450000000004</c:v>
                </c:pt>
                <c:pt idx="2068">
                  <c:v>4.9411690000000004</c:v>
                </c:pt>
                <c:pt idx="2069">
                  <c:v>4.9496000000000002</c:v>
                </c:pt>
                <c:pt idx="2070">
                  <c:v>5.0435160000000003</c:v>
                </c:pt>
                <c:pt idx="2071">
                  <c:v>5.1852320000000001</c:v>
                </c:pt>
                <c:pt idx="2072">
                  <c:v>5.2817429999999996</c:v>
                </c:pt>
                <c:pt idx="2073">
                  <c:v>5.2046580000000002</c:v>
                </c:pt>
                <c:pt idx="2074">
                  <c:v>5.0954699999999997</c:v>
                </c:pt>
                <c:pt idx="2075">
                  <c:v>5.0817209999999999</c:v>
                </c:pt>
                <c:pt idx="2076">
                  <c:v>5.0671210000000002</c:v>
                </c:pt>
                <c:pt idx="2077">
                  <c:v>5.093845</c:v>
                </c:pt>
                <c:pt idx="2078">
                  <c:v>4.9822740000000003</c:v>
                </c:pt>
                <c:pt idx="2079">
                  <c:v>4.9800279999999999</c:v>
                </c:pt>
                <c:pt idx="2080">
                  <c:v>4.9116569999999999</c:v>
                </c:pt>
                <c:pt idx="2081">
                  <c:v>4.9433319999999998</c:v>
                </c:pt>
                <c:pt idx="2082">
                  <c:v>4.9850320000000004</c:v>
                </c:pt>
                <c:pt idx="2083">
                  <c:v>5.0177360000000002</c:v>
                </c:pt>
                <c:pt idx="2084">
                  <c:v>4.9975990000000001</c:v>
                </c:pt>
                <c:pt idx="2085">
                  <c:v>5.0306879999999996</c:v>
                </c:pt>
                <c:pt idx="2086">
                  <c:v>5.020295</c:v>
                </c:pt>
                <c:pt idx="2087">
                  <c:v>4.9857329999999997</c:v>
                </c:pt>
                <c:pt idx="2088">
                  <c:v>4.9216240000000004</c:v>
                </c:pt>
                <c:pt idx="2089">
                  <c:v>4.9864110000000004</c:v>
                </c:pt>
                <c:pt idx="2090">
                  <c:v>4.9897539999999996</c:v>
                </c:pt>
                <c:pt idx="2091">
                  <c:v>4.975206</c:v>
                </c:pt>
                <c:pt idx="2092">
                  <c:v>4.9391920000000002</c:v>
                </c:pt>
                <c:pt idx="2093">
                  <c:v>4.9611200000000002</c:v>
                </c:pt>
                <c:pt idx="2094">
                  <c:v>4.9783270000000002</c:v>
                </c:pt>
                <c:pt idx="2095">
                  <c:v>5.0360950000000004</c:v>
                </c:pt>
                <c:pt idx="2096">
                  <c:v>4.9816409999999998</c:v>
                </c:pt>
                <c:pt idx="2097">
                  <c:v>4.9517490000000004</c:v>
                </c:pt>
                <c:pt idx="2098">
                  <c:v>4.9775010000000002</c:v>
                </c:pt>
                <c:pt idx="2099">
                  <c:v>4.9575240000000003</c:v>
                </c:pt>
                <c:pt idx="2100">
                  <c:v>4.918285</c:v>
                </c:pt>
                <c:pt idx="2101">
                  <c:v>4.793285</c:v>
                </c:pt>
                <c:pt idx="2102">
                  <c:v>4.8666239999999998</c:v>
                </c:pt>
                <c:pt idx="2103">
                  <c:v>4.8927069999999997</c:v>
                </c:pt>
                <c:pt idx="2104">
                  <c:v>4.8294740000000003</c:v>
                </c:pt>
                <c:pt idx="2105">
                  <c:v>4.84138</c:v>
                </c:pt>
                <c:pt idx="2106">
                  <c:v>4.8945889999999999</c:v>
                </c:pt>
                <c:pt idx="2107">
                  <c:v>4.9709110000000001</c:v>
                </c:pt>
                <c:pt idx="2108">
                  <c:v>4.9601300000000004</c:v>
                </c:pt>
                <c:pt idx="2109">
                  <c:v>5.057709</c:v>
                </c:pt>
                <c:pt idx="2110">
                  <c:v>5.0046980000000003</c:v>
                </c:pt>
                <c:pt idx="2111">
                  <c:v>5.0312099999999997</c:v>
                </c:pt>
                <c:pt idx="2112">
                  <c:v>4.9953609999999999</c:v>
                </c:pt>
                <c:pt idx="2113">
                  <c:v>5.0116160000000001</c:v>
                </c:pt>
                <c:pt idx="2114">
                  <c:v>4.9589600000000003</c:v>
                </c:pt>
                <c:pt idx="2115">
                  <c:v>4.8784090000000004</c:v>
                </c:pt>
                <c:pt idx="2116">
                  <c:v>4.7839340000000004</c:v>
                </c:pt>
                <c:pt idx="2117">
                  <c:v>4.8126410000000002</c:v>
                </c:pt>
                <c:pt idx="2118">
                  <c:v>4.76403</c:v>
                </c:pt>
                <c:pt idx="2119">
                  <c:v>4.7871360000000003</c:v>
                </c:pt>
                <c:pt idx="2120">
                  <c:v>4.770289</c:v>
                </c:pt>
                <c:pt idx="2121">
                  <c:v>4.7307750000000004</c:v>
                </c:pt>
                <c:pt idx="2122">
                  <c:v>4.7331570000000003</c:v>
                </c:pt>
                <c:pt idx="2123">
                  <c:v>4.783639</c:v>
                </c:pt>
                <c:pt idx="2124">
                  <c:v>4.825825</c:v>
                </c:pt>
                <c:pt idx="2125">
                  <c:v>4.8137080000000001</c:v>
                </c:pt>
                <c:pt idx="2126">
                  <c:v>4.8080540000000003</c:v>
                </c:pt>
                <c:pt idx="2127">
                  <c:v>4.7450700000000001</c:v>
                </c:pt>
                <c:pt idx="2128">
                  <c:v>4.7051530000000001</c:v>
                </c:pt>
                <c:pt idx="2129">
                  <c:v>4.7040309999999996</c:v>
                </c:pt>
                <c:pt idx="2130">
                  <c:v>4.6888779999999999</c:v>
                </c:pt>
                <c:pt idx="2131">
                  <c:v>4.6769499999999997</c:v>
                </c:pt>
                <c:pt idx="2132">
                  <c:v>4.6740079999999997</c:v>
                </c:pt>
                <c:pt idx="2133">
                  <c:v>4.6414869999999997</c:v>
                </c:pt>
                <c:pt idx="2134">
                  <c:v>4.7107489999999999</c:v>
                </c:pt>
                <c:pt idx="2135">
                  <c:v>4.8575860000000004</c:v>
                </c:pt>
                <c:pt idx="2136">
                  <c:v>4.8381350000000003</c:v>
                </c:pt>
                <c:pt idx="2137">
                  <c:v>4.8349609999999998</c:v>
                </c:pt>
                <c:pt idx="2138">
                  <c:v>4.78803</c:v>
                </c:pt>
                <c:pt idx="2139">
                  <c:v>4.7857130000000003</c:v>
                </c:pt>
                <c:pt idx="2140">
                  <c:v>4.7640969999999996</c:v>
                </c:pt>
                <c:pt idx="2141">
                  <c:v>4.7745790000000001</c:v>
                </c:pt>
                <c:pt idx="2142">
                  <c:v>4.8512209999999998</c:v>
                </c:pt>
                <c:pt idx="2143">
                  <c:v>4.7873479999999997</c:v>
                </c:pt>
                <c:pt idx="2144">
                  <c:v>4.8350819999999999</c:v>
                </c:pt>
                <c:pt idx="2145">
                  <c:v>4.8634529999999998</c:v>
                </c:pt>
                <c:pt idx="2146">
                  <c:v>4.8883270000000003</c:v>
                </c:pt>
                <c:pt idx="2147">
                  <c:v>4.8516170000000001</c:v>
                </c:pt>
                <c:pt idx="2148">
                  <c:v>4.8736990000000002</c:v>
                </c:pt>
                <c:pt idx="2149">
                  <c:v>4.9559559999999996</c:v>
                </c:pt>
                <c:pt idx="2150">
                  <c:v>4.9347899999999996</c:v>
                </c:pt>
                <c:pt idx="2151">
                  <c:v>4.8921229999999998</c:v>
                </c:pt>
                <c:pt idx="2152">
                  <c:v>4.8498239999999999</c:v>
                </c:pt>
                <c:pt idx="2153">
                  <c:v>4.8359300000000003</c:v>
                </c:pt>
                <c:pt idx="2154">
                  <c:v>4.839162</c:v>
                </c:pt>
                <c:pt idx="2155">
                  <c:v>4.943524</c:v>
                </c:pt>
                <c:pt idx="2156">
                  <c:v>4.9561570000000001</c:v>
                </c:pt>
                <c:pt idx="2157">
                  <c:v>4.9377319999999996</c:v>
                </c:pt>
                <c:pt idx="2158">
                  <c:v>4.9099269999999997</c:v>
                </c:pt>
                <c:pt idx="2159">
                  <c:v>4.8044909999999996</c:v>
                </c:pt>
                <c:pt idx="2160">
                  <c:v>4.8488329999999999</c:v>
                </c:pt>
                <c:pt idx="2161">
                  <c:v>4.8492699999999997</c:v>
                </c:pt>
                <c:pt idx="2162">
                  <c:v>4.8244290000000003</c:v>
                </c:pt>
                <c:pt idx="2163">
                  <c:v>4.8287139999999997</c:v>
                </c:pt>
                <c:pt idx="2164">
                  <c:v>4.8526930000000004</c:v>
                </c:pt>
                <c:pt idx="2165">
                  <c:v>4.9209529999999999</c:v>
                </c:pt>
                <c:pt idx="2166">
                  <c:v>5.0349029999999999</c:v>
                </c:pt>
                <c:pt idx="2167">
                  <c:v>4.9106389999999998</c:v>
                </c:pt>
                <c:pt idx="2168">
                  <c:v>4.9076360000000001</c:v>
                </c:pt>
                <c:pt idx="2169">
                  <c:v>4.9063369999999997</c:v>
                </c:pt>
                <c:pt idx="2170">
                  <c:v>5.0127470000000001</c:v>
                </c:pt>
                <c:pt idx="2171">
                  <c:v>4.967803</c:v>
                </c:pt>
                <c:pt idx="2172">
                  <c:v>4.9522329999999997</c:v>
                </c:pt>
                <c:pt idx="2173">
                  <c:v>5.1620049999999997</c:v>
                </c:pt>
                <c:pt idx="2174">
                  <c:v>5.2620089999999999</c:v>
                </c:pt>
                <c:pt idx="2175">
                  <c:v>5.3431189999999997</c:v>
                </c:pt>
                <c:pt idx="2176">
                  <c:v>5.3020290000000001</c:v>
                </c:pt>
                <c:pt idx="2177">
                  <c:v>5.4782599999999997</c:v>
                </c:pt>
                <c:pt idx="2178">
                  <c:v>5.6732420000000001</c:v>
                </c:pt>
                <c:pt idx="2179">
                  <c:v>5.6398510000000002</c:v>
                </c:pt>
                <c:pt idx="2180">
                  <c:v>5.89764</c:v>
                </c:pt>
                <c:pt idx="2181">
                  <c:v>5.9613750000000003</c:v>
                </c:pt>
                <c:pt idx="2182">
                  <c:v>5.9875470000000002</c:v>
                </c:pt>
                <c:pt idx="2183">
                  <c:v>6.0566659999999999</c:v>
                </c:pt>
                <c:pt idx="2184">
                  <c:v>6.4572919999999998</c:v>
                </c:pt>
                <c:pt idx="2185">
                  <c:v>6.4006220000000003</c:v>
                </c:pt>
                <c:pt idx="2186">
                  <c:v>6.2454109999999998</c:v>
                </c:pt>
                <c:pt idx="2187">
                  <c:v>6.0137369999999999</c:v>
                </c:pt>
                <c:pt idx="2188">
                  <c:v>5.9701500000000003</c:v>
                </c:pt>
                <c:pt idx="2189">
                  <c:v>5.8897959999999996</c:v>
                </c:pt>
                <c:pt idx="2190">
                  <c:v>5.9543920000000004</c:v>
                </c:pt>
                <c:pt idx="2191">
                  <c:v>6.1769270000000001</c:v>
                </c:pt>
                <c:pt idx="2192">
                  <c:v>6.2972650000000003</c:v>
                </c:pt>
                <c:pt idx="2193">
                  <c:v>6.3767860000000001</c:v>
                </c:pt>
                <c:pt idx="2194">
                  <c:v>6.2439679999999997</c:v>
                </c:pt>
                <c:pt idx="2195">
                  <c:v>6.2106310000000002</c:v>
                </c:pt>
                <c:pt idx="2196">
                  <c:v>6.3349510000000002</c:v>
                </c:pt>
                <c:pt idx="2197">
                  <c:v>6.2937580000000004</c:v>
                </c:pt>
                <c:pt idx="2198">
                  <c:v>6.2658490000000002</c:v>
                </c:pt>
                <c:pt idx="2199">
                  <c:v>6.1639900000000001</c:v>
                </c:pt>
                <c:pt idx="2200">
                  <c:v>6.1688520000000002</c:v>
                </c:pt>
                <c:pt idx="2201">
                  <c:v>6.1566390000000002</c:v>
                </c:pt>
                <c:pt idx="2202">
                  <c:v>5.9168849999999997</c:v>
                </c:pt>
                <c:pt idx="2203">
                  <c:v>5.6782320000000004</c:v>
                </c:pt>
                <c:pt idx="2204">
                  <c:v>5.7671460000000003</c:v>
                </c:pt>
                <c:pt idx="2205">
                  <c:v>5.7243880000000003</c:v>
                </c:pt>
                <c:pt idx="2206">
                  <c:v>5.6979389999999999</c:v>
                </c:pt>
                <c:pt idx="2207">
                  <c:v>5.7052529999999999</c:v>
                </c:pt>
                <c:pt idx="2208">
                  <c:v>5.5957109999999997</c:v>
                </c:pt>
                <c:pt idx="2209">
                  <c:v>5.5306860000000002</c:v>
                </c:pt>
                <c:pt idx="2210">
                  <c:v>5.5642639999999997</c:v>
                </c:pt>
                <c:pt idx="2211">
                  <c:v>5.6830210000000001</c:v>
                </c:pt>
                <c:pt idx="2212">
                  <c:v>5.6246090000000004</c:v>
                </c:pt>
                <c:pt idx="2213">
                  <c:v>5.7618939999999998</c:v>
                </c:pt>
                <c:pt idx="2214">
                  <c:v>5.7101090000000001</c:v>
                </c:pt>
                <c:pt idx="2215">
                  <c:v>5.6617119999999996</c:v>
                </c:pt>
                <c:pt idx="2216">
                  <c:v>5.6151249999999999</c:v>
                </c:pt>
                <c:pt idx="2217">
                  <c:v>5.3849260000000001</c:v>
                </c:pt>
                <c:pt idx="2218">
                  <c:v>5.4260330000000003</c:v>
                </c:pt>
                <c:pt idx="2219">
                  <c:v>5.4417160000000004</c:v>
                </c:pt>
                <c:pt idx="2220">
                  <c:v>5.3634969999999997</c:v>
                </c:pt>
                <c:pt idx="2221">
                  <c:v>5.4028590000000003</c:v>
                </c:pt>
                <c:pt idx="2222">
                  <c:v>5.4796839999999998</c:v>
                </c:pt>
                <c:pt idx="2223">
                  <c:v>5.4884750000000002</c:v>
                </c:pt>
                <c:pt idx="2224">
                  <c:v>5.5680069999999997</c:v>
                </c:pt>
                <c:pt idx="2225">
                  <c:v>5.6962590000000004</c:v>
                </c:pt>
                <c:pt idx="2226">
                  <c:v>5.768014</c:v>
                </c:pt>
                <c:pt idx="2227">
                  <c:v>5.6662780000000001</c:v>
                </c:pt>
                <c:pt idx="2228">
                  <c:v>5.6483040000000004</c:v>
                </c:pt>
                <c:pt idx="2229">
                  <c:v>5.7837339999999999</c:v>
                </c:pt>
                <c:pt idx="2230">
                  <c:v>5.8404439999999997</c:v>
                </c:pt>
                <c:pt idx="2231">
                  <c:v>5.8861689999999998</c:v>
                </c:pt>
                <c:pt idx="2232">
                  <c:v>6.1292099999999996</c:v>
                </c:pt>
                <c:pt idx="2233">
                  <c:v>6.2531340000000002</c:v>
                </c:pt>
                <c:pt idx="2234">
                  <c:v>6.1615589999999996</c:v>
                </c:pt>
                <c:pt idx="2235">
                  <c:v>6.223484</c:v>
                </c:pt>
                <c:pt idx="2236">
                  <c:v>6.3267699999999998</c:v>
                </c:pt>
                <c:pt idx="2237">
                  <c:v>6.477652</c:v>
                </c:pt>
                <c:pt idx="2238">
                  <c:v>6.5489990000000002</c:v>
                </c:pt>
                <c:pt idx="2239">
                  <c:v>6.9976520000000004</c:v>
                </c:pt>
                <c:pt idx="2240">
                  <c:v>6.7784990000000001</c:v>
                </c:pt>
                <c:pt idx="2241">
                  <c:v>6.8147520000000004</c:v>
                </c:pt>
                <c:pt idx="2242">
                  <c:v>6.4591060000000002</c:v>
                </c:pt>
                <c:pt idx="2243">
                  <c:v>6.3859450000000004</c:v>
                </c:pt>
                <c:pt idx="2244">
                  <c:v>6.4576169999999999</c:v>
                </c:pt>
                <c:pt idx="2245">
                  <c:v>6.5039699999999998</c:v>
                </c:pt>
                <c:pt idx="2246">
                  <c:v>6.6237510000000004</c:v>
                </c:pt>
                <c:pt idx="2247">
                  <c:v>6.4812700000000003</c:v>
                </c:pt>
                <c:pt idx="2248">
                  <c:v>6.5440360000000002</c:v>
                </c:pt>
                <c:pt idx="2249">
                  <c:v>6.6368159999999996</c:v>
                </c:pt>
                <c:pt idx="2250">
                  <c:v>6.6626969999999996</c:v>
                </c:pt>
                <c:pt idx="2251">
                  <c:v>6.5486430000000002</c:v>
                </c:pt>
                <c:pt idx="2252">
                  <c:v>6.5452459999999997</c:v>
                </c:pt>
                <c:pt idx="2253">
                  <c:v>6.6646840000000003</c:v>
                </c:pt>
                <c:pt idx="2254">
                  <c:v>6.5567640000000003</c:v>
                </c:pt>
                <c:pt idx="2255">
                  <c:v>6.619821</c:v>
                </c:pt>
                <c:pt idx="2256">
                  <c:v>6.4901080000000002</c:v>
                </c:pt>
                <c:pt idx="2257">
                  <c:v>6.4308889999999996</c:v>
                </c:pt>
                <c:pt idx="2258">
                  <c:v>6.4075850000000001</c:v>
                </c:pt>
                <c:pt idx="2259">
                  <c:v>6.2924340000000001</c:v>
                </c:pt>
                <c:pt idx="2260">
                  <c:v>6.1427449999999997</c:v>
                </c:pt>
                <c:pt idx="2261">
                  <c:v>5.8464280000000004</c:v>
                </c:pt>
                <c:pt idx="2262">
                  <c:v>5.8961990000000002</c:v>
                </c:pt>
                <c:pt idx="2263">
                  <c:v>5.9190440000000004</c:v>
                </c:pt>
                <c:pt idx="2264">
                  <c:v>5.7565350000000004</c:v>
                </c:pt>
                <c:pt idx="2265">
                  <c:v>5.6684650000000003</c:v>
                </c:pt>
                <c:pt idx="2266">
                  <c:v>5.8074640000000004</c:v>
                </c:pt>
                <c:pt idx="2267">
                  <c:v>5.5715089999999998</c:v>
                </c:pt>
                <c:pt idx="2268">
                  <c:v>5.4856720000000001</c:v>
                </c:pt>
                <c:pt idx="2269">
                  <c:v>5.4587719999999997</c:v>
                </c:pt>
                <c:pt idx="2270">
                  <c:v>5.4833780000000001</c:v>
                </c:pt>
                <c:pt idx="2271">
                  <c:v>5.5994109999999999</c:v>
                </c:pt>
                <c:pt idx="2272">
                  <c:v>5.3860429999999999</c:v>
                </c:pt>
                <c:pt idx="2273">
                  <c:v>5.4943619999999997</c:v>
                </c:pt>
                <c:pt idx="2274">
                  <c:v>5.4159990000000002</c:v>
                </c:pt>
                <c:pt idx="2275">
                  <c:v>5.5482680000000002</c:v>
                </c:pt>
                <c:pt idx="2276">
                  <c:v>5.3133169999999996</c:v>
                </c:pt>
                <c:pt idx="2277">
                  <c:v>5.2013439999999997</c:v>
                </c:pt>
                <c:pt idx="2278">
                  <c:v>5.1165019999999997</c:v>
                </c:pt>
                <c:pt idx="2279">
                  <c:v>5.2088840000000003</c:v>
                </c:pt>
                <c:pt idx="2280">
                  <c:v>5.2191359999999998</c:v>
                </c:pt>
                <c:pt idx="2281">
                  <c:v>5.1639670000000004</c:v>
                </c:pt>
                <c:pt idx="2282">
                  <c:v>5.2649670000000004</c:v>
                </c:pt>
                <c:pt idx="2283">
                  <c:v>5.4296860000000002</c:v>
                </c:pt>
                <c:pt idx="2284">
                  <c:v>5.5014430000000001</c:v>
                </c:pt>
                <c:pt idx="2285">
                  <c:v>5.3256220000000001</c:v>
                </c:pt>
                <c:pt idx="2286">
                  <c:v>5.3153639999999998</c:v>
                </c:pt>
                <c:pt idx="2287">
                  <c:v>5.1667649999999998</c:v>
                </c:pt>
                <c:pt idx="2288">
                  <c:v>5.2656210000000003</c:v>
                </c:pt>
                <c:pt idx="2289">
                  <c:v>5.1455729999999997</c:v>
                </c:pt>
                <c:pt idx="2290">
                  <c:v>5.2173499999999997</c:v>
                </c:pt>
                <c:pt idx="2291">
                  <c:v>5.2900650000000002</c:v>
                </c:pt>
                <c:pt idx="2292">
                  <c:v>5.3259740000000004</c:v>
                </c:pt>
                <c:pt idx="2293">
                  <c:v>5.432124</c:v>
                </c:pt>
                <c:pt idx="2294">
                  <c:v>5.4421169999999996</c:v>
                </c:pt>
                <c:pt idx="2295">
                  <c:v>5.4505920000000003</c:v>
                </c:pt>
                <c:pt idx="2296">
                  <c:v>5.4763190000000002</c:v>
                </c:pt>
                <c:pt idx="2297">
                  <c:v>5.3902200000000002</c:v>
                </c:pt>
                <c:pt idx="2298">
                  <c:v>5.0763249999999998</c:v>
                </c:pt>
                <c:pt idx="2299">
                  <c:v>5.1905960000000002</c:v>
                </c:pt>
                <c:pt idx="2300">
                  <c:v>5.1488329999999998</c:v>
                </c:pt>
                <c:pt idx="2301">
                  <c:v>5.1061300000000003</c:v>
                </c:pt>
                <c:pt idx="2302">
                  <c:v>4.9846899999999996</c:v>
                </c:pt>
                <c:pt idx="2303">
                  <c:v>5.1529639999999999</c:v>
                </c:pt>
                <c:pt idx="2304">
                  <c:v>5.1614240000000002</c:v>
                </c:pt>
                <c:pt idx="2305">
                  <c:v>5.0989250000000004</c:v>
                </c:pt>
                <c:pt idx="2306">
                  <c:v>5.0129830000000002</c:v>
                </c:pt>
                <c:pt idx="2307">
                  <c:v>4.9472449999999997</c:v>
                </c:pt>
                <c:pt idx="2308">
                  <c:v>4.9605389999999998</c:v>
                </c:pt>
                <c:pt idx="2309">
                  <c:v>5.1605109999999996</c:v>
                </c:pt>
                <c:pt idx="2310">
                  <c:v>5.1762509999999997</c:v>
                </c:pt>
                <c:pt idx="2311">
                  <c:v>5.0868399999999996</c:v>
                </c:pt>
                <c:pt idx="2312">
                  <c:v>5.1255369999999996</c:v>
                </c:pt>
                <c:pt idx="2313">
                  <c:v>5.2365870000000001</c:v>
                </c:pt>
                <c:pt idx="2314">
                  <c:v>5.2633700000000001</c:v>
                </c:pt>
                <c:pt idx="2315">
                  <c:v>5.139589</c:v>
                </c:pt>
                <c:pt idx="2316">
                  <c:v>4.9558720000000003</c:v>
                </c:pt>
                <c:pt idx="2317">
                  <c:v>4.8425770000000004</c:v>
                </c:pt>
                <c:pt idx="2318">
                  <c:v>4.8471270000000004</c:v>
                </c:pt>
                <c:pt idx="2319">
                  <c:v>4.9125319999999997</c:v>
                </c:pt>
                <c:pt idx="2320">
                  <c:v>4.8266359999999997</c:v>
                </c:pt>
                <c:pt idx="2321">
                  <c:v>4.6884889999999997</c:v>
                </c:pt>
                <c:pt idx="2322">
                  <c:v>4.5630519999999999</c:v>
                </c:pt>
                <c:pt idx="2323">
                  <c:v>4.556826</c:v>
                </c:pt>
                <c:pt idx="2324">
                  <c:v>4.5319799999999999</c:v>
                </c:pt>
                <c:pt idx="2325">
                  <c:v>4.4085929999999998</c:v>
                </c:pt>
                <c:pt idx="2326">
                  <c:v>4.4336830000000003</c:v>
                </c:pt>
                <c:pt idx="2327">
                  <c:v>4.4301380000000004</c:v>
                </c:pt>
                <c:pt idx="2328">
                  <c:v>4.4301430000000002</c:v>
                </c:pt>
                <c:pt idx="2329">
                  <c:v>4.4403579999999998</c:v>
                </c:pt>
                <c:pt idx="2330">
                  <c:v>4.5265979999999999</c:v>
                </c:pt>
                <c:pt idx="2331">
                  <c:v>4.4831380000000003</c:v>
                </c:pt>
                <c:pt idx="2332">
                  <c:v>4.5429199999999996</c:v>
                </c:pt>
                <c:pt idx="2333">
                  <c:v>4.5304339999999996</c:v>
                </c:pt>
                <c:pt idx="2334">
                  <c:v>4.5885420000000003</c:v>
                </c:pt>
                <c:pt idx="2335">
                  <c:v>4.6653799999999999</c:v>
                </c:pt>
                <c:pt idx="2336">
                  <c:v>4.668679</c:v>
                </c:pt>
                <c:pt idx="2337">
                  <c:v>4.624644</c:v>
                </c:pt>
                <c:pt idx="2338">
                  <c:v>4.7782419999999997</c:v>
                </c:pt>
                <c:pt idx="2339">
                  <c:v>4.7706549999999996</c:v>
                </c:pt>
                <c:pt idx="2340">
                  <c:v>4.735608</c:v>
                </c:pt>
                <c:pt idx="2341">
                  <c:v>4.6210490000000002</c:v>
                </c:pt>
                <c:pt idx="2342">
                  <c:v>4.5935670000000002</c:v>
                </c:pt>
                <c:pt idx="2343">
                  <c:v>4.5878810000000003</c:v>
                </c:pt>
                <c:pt idx="2344">
                  <c:v>4.5156660000000004</c:v>
                </c:pt>
                <c:pt idx="2345">
                  <c:v>4.6372460000000002</c:v>
                </c:pt>
                <c:pt idx="2346">
                  <c:v>4.636336</c:v>
                </c:pt>
                <c:pt idx="2347">
                  <c:v>4.6595700000000004</c:v>
                </c:pt>
                <c:pt idx="2348">
                  <c:v>4.6109439999999999</c:v>
                </c:pt>
                <c:pt idx="2349">
                  <c:v>4.733689</c:v>
                </c:pt>
                <c:pt idx="2350">
                  <c:v>4.5857729999999997</c:v>
                </c:pt>
                <c:pt idx="2351">
                  <c:v>4.4888760000000003</c:v>
                </c:pt>
                <c:pt idx="2352">
                  <c:v>4.4746420000000002</c:v>
                </c:pt>
                <c:pt idx="2353">
                  <c:v>4.4967139999999999</c:v>
                </c:pt>
                <c:pt idx="2354">
                  <c:v>4.5814579999999996</c:v>
                </c:pt>
                <c:pt idx="2355">
                  <c:v>4.6059380000000001</c:v>
                </c:pt>
                <c:pt idx="2356">
                  <c:v>4.5853260000000002</c:v>
                </c:pt>
                <c:pt idx="2357">
                  <c:v>4.596184</c:v>
                </c:pt>
                <c:pt idx="2358">
                  <c:v>4.5517180000000002</c:v>
                </c:pt>
                <c:pt idx="2359">
                  <c:v>4.559151</c:v>
                </c:pt>
                <c:pt idx="2360">
                  <c:v>4.5385770000000001</c:v>
                </c:pt>
                <c:pt idx="2361">
                  <c:v>4.5450999999999997</c:v>
                </c:pt>
                <c:pt idx="2362">
                  <c:v>4.6191370000000003</c:v>
                </c:pt>
                <c:pt idx="2363">
                  <c:v>4.5214819999999998</c:v>
                </c:pt>
                <c:pt idx="2364">
                  <c:v>4.640466</c:v>
                </c:pt>
                <c:pt idx="2365">
                  <c:v>4.6257840000000003</c:v>
                </c:pt>
                <c:pt idx="2366">
                  <c:v>4.6165349999999998</c:v>
                </c:pt>
                <c:pt idx="2367">
                  <c:v>4.625534</c:v>
                </c:pt>
                <c:pt idx="2368">
                  <c:v>4.6364650000000003</c:v>
                </c:pt>
                <c:pt idx="2369">
                  <c:v>4.6574549999999997</c:v>
                </c:pt>
                <c:pt idx="2370">
                  <c:v>4.7010990000000001</c:v>
                </c:pt>
                <c:pt idx="2371">
                  <c:v>4.7428439999999998</c:v>
                </c:pt>
                <c:pt idx="2372">
                  <c:v>4.7783049999999996</c:v>
                </c:pt>
                <c:pt idx="2373">
                  <c:v>4.733155</c:v>
                </c:pt>
                <c:pt idx="2374">
                  <c:v>4.6992330000000004</c:v>
                </c:pt>
                <c:pt idx="2375">
                  <c:v>4.6275829999999996</c:v>
                </c:pt>
                <c:pt idx="2376">
                  <c:v>4.5951199999999996</c:v>
                </c:pt>
                <c:pt idx="2377">
                  <c:v>4.5538040000000004</c:v>
                </c:pt>
                <c:pt idx="2378">
                  <c:v>4.6493900000000004</c:v>
                </c:pt>
                <c:pt idx="2379">
                  <c:v>4.6401890000000003</c:v>
                </c:pt>
                <c:pt idx="2380">
                  <c:v>4.6933090000000002</c:v>
                </c:pt>
                <c:pt idx="2381">
                  <c:v>4.6842920000000001</c:v>
                </c:pt>
                <c:pt idx="2382">
                  <c:v>4.610017</c:v>
                </c:pt>
                <c:pt idx="2383">
                  <c:v>4.6185239999999999</c:v>
                </c:pt>
                <c:pt idx="2384">
                  <c:v>4.8367519999999997</c:v>
                </c:pt>
                <c:pt idx="2385">
                  <c:v>4.7309890000000001</c:v>
                </c:pt>
                <c:pt idx="2386">
                  <c:v>4.7674779999999997</c:v>
                </c:pt>
                <c:pt idx="2387">
                  <c:v>4.7792079999999997</c:v>
                </c:pt>
                <c:pt idx="2388">
                  <c:v>4.6589859999999996</c:v>
                </c:pt>
                <c:pt idx="2389">
                  <c:v>4.700914</c:v>
                </c:pt>
                <c:pt idx="2390">
                  <c:v>4.624231</c:v>
                </c:pt>
                <c:pt idx="2391">
                  <c:v>4.6599130000000004</c:v>
                </c:pt>
                <c:pt idx="2392">
                  <c:v>4.6897260000000003</c:v>
                </c:pt>
                <c:pt idx="2393">
                  <c:v>4.6216020000000002</c:v>
                </c:pt>
                <c:pt idx="2394">
                  <c:v>4.6399299999999997</c:v>
                </c:pt>
                <c:pt idx="2395">
                  <c:v>4.673508</c:v>
                </c:pt>
                <c:pt idx="2396">
                  <c:v>4.6033980000000003</c:v>
                </c:pt>
                <c:pt idx="2397">
                  <c:v>4.5136240000000001</c:v>
                </c:pt>
                <c:pt idx="2398">
                  <c:v>4.5146030000000001</c:v>
                </c:pt>
                <c:pt idx="2399">
                  <c:v>4.5757510000000003</c:v>
                </c:pt>
                <c:pt idx="2400">
                  <c:v>4.4811160000000001</c:v>
                </c:pt>
                <c:pt idx="2401">
                  <c:v>4.5164819999999999</c:v>
                </c:pt>
                <c:pt idx="2402">
                  <c:v>4.5164819999999999</c:v>
                </c:pt>
                <c:pt idx="2403">
                  <c:v>4.5964989999999997</c:v>
                </c:pt>
                <c:pt idx="2404">
                  <c:v>4.5942569999999998</c:v>
                </c:pt>
                <c:pt idx="2405">
                  <c:v>4.5092040000000004</c:v>
                </c:pt>
                <c:pt idx="2406">
                  <c:v>4.5767189999999998</c:v>
                </c:pt>
                <c:pt idx="2407">
                  <c:v>4.6445439999999998</c:v>
                </c:pt>
                <c:pt idx="2408">
                  <c:v>4.6309610000000001</c:v>
                </c:pt>
                <c:pt idx="2409">
                  <c:v>4.7183450000000002</c:v>
                </c:pt>
                <c:pt idx="2410">
                  <c:v>4.7064539999999999</c:v>
                </c:pt>
                <c:pt idx="2411">
                  <c:v>4.6802130000000002</c:v>
                </c:pt>
                <c:pt idx="2412">
                  <c:v>4.6583589999999999</c:v>
                </c:pt>
                <c:pt idx="2413">
                  <c:v>4.6248149999999999</c:v>
                </c:pt>
                <c:pt idx="2414">
                  <c:v>4.6102689999999997</c:v>
                </c:pt>
                <c:pt idx="2415">
                  <c:v>4.5888739999999997</c:v>
                </c:pt>
                <c:pt idx="2416">
                  <c:v>4.5953670000000004</c:v>
                </c:pt>
                <c:pt idx="2417">
                  <c:v>4.6249459999999996</c:v>
                </c:pt>
                <c:pt idx="2418">
                  <c:v>4.6603950000000003</c:v>
                </c:pt>
                <c:pt idx="2419">
                  <c:v>4.6731410000000002</c:v>
                </c:pt>
                <c:pt idx="2420">
                  <c:v>4.7296670000000001</c:v>
                </c:pt>
                <c:pt idx="2421">
                  <c:v>4.7739440000000002</c:v>
                </c:pt>
                <c:pt idx="2422">
                  <c:v>4.8703329999999996</c:v>
                </c:pt>
                <c:pt idx="2423">
                  <c:v>4.772373</c:v>
                </c:pt>
                <c:pt idx="2424">
                  <c:v>4.6548179999999997</c:v>
                </c:pt>
                <c:pt idx="2425">
                  <c:v>4.7020270000000002</c:v>
                </c:pt>
                <c:pt idx="2426">
                  <c:v>4.7176200000000001</c:v>
                </c:pt>
                <c:pt idx="2427">
                  <c:v>4.7621640000000003</c:v>
                </c:pt>
                <c:pt idx="2428">
                  <c:v>4.758629</c:v>
                </c:pt>
                <c:pt idx="2429">
                  <c:v>4.7815120000000002</c:v>
                </c:pt>
                <c:pt idx="2430">
                  <c:v>4.6475910000000002</c:v>
                </c:pt>
                <c:pt idx="2431">
                  <c:v>4.6769730000000003</c:v>
                </c:pt>
                <c:pt idx="2432">
                  <c:v>4.6924159999999997</c:v>
                </c:pt>
                <c:pt idx="2433">
                  <c:v>4.5442119999999999</c:v>
                </c:pt>
                <c:pt idx="2434">
                  <c:v>4.4076089999999999</c:v>
                </c:pt>
                <c:pt idx="2435">
                  <c:v>4.5381020000000003</c:v>
                </c:pt>
                <c:pt idx="2436">
                  <c:v>4.4938479999999998</c:v>
                </c:pt>
                <c:pt idx="2437">
                  <c:v>4.5157499999999997</c:v>
                </c:pt>
                <c:pt idx="2438">
                  <c:v>4.5401199999999999</c:v>
                </c:pt>
                <c:pt idx="2439">
                  <c:v>4.3705040000000004</c:v>
                </c:pt>
                <c:pt idx="2440">
                  <c:v>4.3200580000000004</c:v>
                </c:pt>
                <c:pt idx="2441">
                  <c:v>4.2612249999999996</c:v>
                </c:pt>
                <c:pt idx="2442">
                  <c:v>4.3004959999999999</c:v>
                </c:pt>
                <c:pt idx="2443">
                  <c:v>4.386984</c:v>
                </c:pt>
                <c:pt idx="2444">
                  <c:v>4.3431069999999998</c:v>
                </c:pt>
                <c:pt idx="2445">
                  <c:v>4.2847460000000002</c:v>
                </c:pt>
                <c:pt idx="2446">
                  <c:v>4.2336749999999999</c:v>
                </c:pt>
                <c:pt idx="2447">
                  <c:v>4.2452300000000003</c:v>
                </c:pt>
                <c:pt idx="2448">
                  <c:v>4.1988940000000001</c:v>
                </c:pt>
                <c:pt idx="2449">
                  <c:v>4.1405969999999996</c:v>
                </c:pt>
                <c:pt idx="2450">
                  <c:v>4.1854709999999997</c:v>
                </c:pt>
                <c:pt idx="2451">
                  <c:v>4.0899460000000003</c:v>
                </c:pt>
                <c:pt idx="2452">
                  <c:v>3.914231</c:v>
                </c:pt>
                <c:pt idx="2453">
                  <c:v>3.8703530000000002</c:v>
                </c:pt>
                <c:pt idx="2454">
                  <c:v>3.883985</c:v>
                </c:pt>
                <c:pt idx="2455">
                  <c:v>3.9284870000000001</c:v>
                </c:pt>
                <c:pt idx="2456">
                  <c:v>4.0477869999999996</c:v>
                </c:pt>
                <c:pt idx="2457">
                  <c:v>3.9841470000000001</c:v>
                </c:pt>
                <c:pt idx="2458">
                  <c:v>3.9838490000000002</c:v>
                </c:pt>
                <c:pt idx="2459">
                  <c:v>3.9663309999999998</c:v>
                </c:pt>
                <c:pt idx="2460">
                  <c:v>3.9652810000000001</c:v>
                </c:pt>
                <c:pt idx="2461">
                  <c:v>4.0026489999999999</c:v>
                </c:pt>
                <c:pt idx="2462">
                  <c:v>3.9715229999999999</c:v>
                </c:pt>
                <c:pt idx="2463">
                  <c:v>3.990783</c:v>
                </c:pt>
                <c:pt idx="2464">
                  <c:v>3.9714420000000001</c:v>
                </c:pt>
                <c:pt idx="2465">
                  <c:v>3.9483709999999999</c:v>
                </c:pt>
                <c:pt idx="2466">
                  <c:v>3.9522110000000001</c:v>
                </c:pt>
                <c:pt idx="2467">
                  <c:v>3.967848</c:v>
                </c:pt>
                <c:pt idx="2468">
                  <c:v>3.8984000000000001</c:v>
                </c:pt>
                <c:pt idx="2469">
                  <c:v>3.9026879999999999</c:v>
                </c:pt>
                <c:pt idx="2470">
                  <c:v>3.9303889999999999</c:v>
                </c:pt>
                <c:pt idx="2471">
                  <c:v>3.9436369999999998</c:v>
                </c:pt>
                <c:pt idx="2472">
                  <c:v>3.9275660000000001</c:v>
                </c:pt>
                <c:pt idx="2473">
                  <c:v>3.888944</c:v>
                </c:pt>
                <c:pt idx="2474">
                  <c:v>3.9192290000000001</c:v>
                </c:pt>
                <c:pt idx="2475">
                  <c:v>3.9387449999999999</c:v>
                </c:pt>
                <c:pt idx="2476">
                  <c:v>3.9202539999999999</c:v>
                </c:pt>
                <c:pt idx="2477">
                  <c:v>3.9696020000000001</c:v>
                </c:pt>
                <c:pt idx="2478">
                  <c:v>3.9696760000000002</c:v>
                </c:pt>
                <c:pt idx="2479">
                  <c:v>3.9306730000000001</c:v>
                </c:pt>
                <c:pt idx="2480">
                  <c:v>3.931333</c:v>
                </c:pt>
                <c:pt idx="2481">
                  <c:v>3.9441869999999999</c:v>
                </c:pt>
                <c:pt idx="2482">
                  <c:v>3.9398770000000001</c:v>
                </c:pt>
                <c:pt idx="2483">
                  <c:v>3.931673</c:v>
                </c:pt>
                <c:pt idx="2484">
                  <c:v>3.9617260000000001</c:v>
                </c:pt>
                <c:pt idx="2485">
                  <c:v>3.9984850000000001</c:v>
                </c:pt>
                <c:pt idx="2486">
                  <c:v>3.981325</c:v>
                </c:pt>
                <c:pt idx="2487">
                  <c:v>4.0211059999999996</c:v>
                </c:pt>
                <c:pt idx="2488">
                  <c:v>4.075615</c:v>
                </c:pt>
                <c:pt idx="2489">
                  <c:v>4.0118070000000001</c:v>
                </c:pt>
                <c:pt idx="2490">
                  <c:v>4.0043369999999996</c:v>
                </c:pt>
                <c:pt idx="2491">
                  <c:v>3.9879760000000002</c:v>
                </c:pt>
                <c:pt idx="2492">
                  <c:v>3.9774539999999998</c:v>
                </c:pt>
                <c:pt idx="2493">
                  <c:v>4.0088010000000001</c:v>
                </c:pt>
                <c:pt idx="2494">
                  <c:v>4.0844180000000003</c:v>
                </c:pt>
                <c:pt idx="2495">
                  <c:v>4.0708029999999997</c:v>
                </c:pt>
                <c:pt idx="2496">
                  <c:v>4.0587249999999999</c:v>
                </c:pt>
                <c:pt idx="2497">
                  <c:v>4.0339239999999998</c:v>
                </c:pt>
                <c:pt idx="2498">
                  <c:v>3.9834909999999999</c:v>
                </c:pt>
                <c:pt idx="2499">
                  <c:v>3.95275</c:v>
                </c:pt>
                <c:pt idx="2500">
                  <c:v>3.9817930000000001</c:v>
                </c:pt>
                <c:pt idx="2501">
                  <c:v>4.0341630000000004</c:v>
                </c:pt>
                <c:pt idx="2502">
                  <c:v>4.0005319999999998</c:v>
                </c:pt>
                <c:pt idx="2503">
                  <c:v>3.9689920000000001</c:v>
                </c:pt>
                <c:pt idx="2504">
                  <c:v>3.982116</c:v>
                </c:pt>
                <c:pt idx="2505">
                  <c:v>3.9956939999999999</c:v>
                </c:pt>
                <c:pt idx="2506">
                  <c:v>4.0600440000000004</c:v>
                </c:pt>
                <c:pt idx="2507">
                  <c:v>4.0120310000000003</c:v>
                </c:pt>
                <c:pt idx="2508">
                  <c:v>3.969617</c:v>
                </c:pt>
                <c:pt idx="2509">
                  <c:v>3.979257</c:v>
                </c:pt>
                <c:pt idx="2510">
                  <c:v>4.0191920000000003</c:v>
                </c:pt>
                <c:pt idx="2511">
                  <c:v>3.9789119999999998</c:v>
                </c:pt>
                <c:pt idx="2512">
                  <c:v>3.99763</c:v>
                </c:pt>
                <c:pt idx="2513">
                  <c:v>4.0397410000000002</c:v>
                </c:pt>
                <c:pt idx="2514">
                  <c:v>4.0110000000000001</c:v>
                </c:pt>
                <c:pt idx="2515">
                  <c:v>4.0200100000000001</c:v>
                </c:pt>
                <c:pt idx="2516">
                  <c:v>4.0242389999999997</c:v>
                </c:pt>
                <c:pt idx="2517">
                  <c:v>4.0309010000000001</c:v>
                </c:pt>
                <c:pt idx="2518">
                  <c:v>3.9815710000000002</c:v>
                </c:pt>
                <c:pt idx="2519">
                  <c:v>4.0142850000000001</c:v>
                </c:pt>
                <c:pt idx="2520">
                  <c:v>3.9916809999999998</c:v>
                </c:pt>
                <c:pt idx="2521">
                  <c:v>3.9566870000000001</c:v>
                </c:pt>
                <c:pt idx="2522">
                  <c:v>3.9768119999999998</c:v>
                </c:pt>
                <c:pt idx="2523">
                  <c:v>3.9322590000000002</c:v>
                </c:pt>
                <c:pt idx="2524">
                  <c:v>3.8987889999999998</c:v>
                </c:pt>
                <c:pt idx="2525">
                  <c:v>3.9322720000000002</c:v>
                </c:pt>
                <c:pt idx="2526">
                  <c:v>3.8182399999999999</c:v>
                </c:pt>
                <c:pt idx="2527">
                  <c:v>3.8298260000000002</c:v>
                </c:pt>
                <c:pt idx="2528">
                  <c:v>3.8735430000000002</c:v>
                </c:pt>
                <c:pt idx="2529">
                  <c:v>3.8772980000000001</c:v>
                </c:pt>
                <c:pt idx="2530">
                  <c:v>3.7885430000000002</c:v>
                </c:pt>
                <c:pt idx="2531">
                  <c:v>3.8011089999999998</c:v>
                </c:pt>
                <c:pt idx="2532">
                  <c:v>3.7988369999999998</c:v>
                </c:pt>
                <c:pt idx="2533">
                  <c:v>3.7920289999999999</c:v>
                </c:pt>
                <c:pt idx="2534">
                  <c:v>3.7932969999999999</c:v>
                </c:pt>
                <c:pt idx="2535">
                  <c:v>3.846015</c:v>
                </c:pt>
                <c:pt idx="2536">
                  <c:v>3.8319459999999999</c:v>
                </c:pt>
                <c:pt idx="2537">
                  <c:v>3.8021560000000001</c:v>
                </c:pt>
                <c:pt idx="2538">
                  <c:v>3.8900969999999999</c:v>
                </c:pt>
                <c:pt idx="2539">
                  <c:v>3.9139659999999998</c:v>
                </c:pt>
                <c:pt idx="2540">
                  <c:v>3.8751989999999998</c:v>
                </c:pt>
                <c:pt idx="2541">
                  <c:v>3.8461989999999999</c:v>
                </c:pt>
                <c:pt idx="2542">
                  <c:v>3.8359760000000001</c:v>
                </c:pt>
                <c:pt idx="2543">
                  <c:v>3.8185920000000002</c:v>
                </c:pt>
                <c:pt idx="2544">
                  <c:v>3.859594</c:v>
                </c:pt>
                <c:pt idx="2545">
                  <c:v>3.946059</c:v>
                </c:pt>
                <c:pt idx="2546">
                  <c:v>3.9413109999999998</c:v>
                </c:pt>
                <c:pt idx="2547">
                  <c:v>3.9591479999999999</c:v>
                </c:pt>
                <c:pt idx="2548">
                  <c:v>3.9786009999999998</c:v>
                </c:pt>
                <c:pt idx="2549">
                  <c:v>3.9033549999999999</c:v>
                </c:pt>
                <c:pt idx="2550">
                  <c:v>3.870511</c:v>
                </c:pt>
                <c:pt idx="2551">
                  <c:v>3.8712780000000002</c:v>
                </c:pt>
                <c:pt idx="2552">
                  <c:v>3.9305439999999998</c:v>
                </c:pt>
                <c:pt idx="2553">
                  <c:v>3.9278629999999999</c:v>
                </c:pt>
                <c:pt idx="2554">
                  <c:v>3.9444319999999999</c:v>
                </c:pt>
                <c:pt idx="2555">
                  <c:v>3.9405239999999999</c:v>
                </c:pt>
                <c:pt idx="2556">
                  <c:v>3.9631460000000001</c:v>
                </c:pt>
                <c:pt idx="2557">
                  <c:v>3.975339</c:v>
                </c:pt>
                <c:pt idx="2558">
                  <c:v>3.9464939999999999</c:v>
                </c:pt>
                <c:pt idx="2559">
                  <c:v>3.9394149999999999</c:v>
                </c:pt>
                <c:pt idx="2560">
                  <c:v>3.909268</c:v>
                </c:pt>
                <c:pt idx="2561">
                  <c:v>3.8844270000000001</c:v>
                </c:pt>
                <c:pt idx="2562">
                  <c:v>3.8317730000000001</c:v>
                </c:pt>
                <c:pt idx="2563">
                  <c:v>3.83582</c:v>
                </c:pt>
                <c:pt idx="2564">
                  <c:v>3.8583609999999999</c:v>
                </c:pt>
                <c:pt idx="2565">
                  <c:v>3.879864</c:v>
                </c:pt>
                <c:pt idx="2566">
                  <c:v>3.9068239999999999</c:v>
                </c:pt>
                <c:pt idx="2567">
                  <c:v>3.9257919999999999</c:v>
                </c:pt>
                <c:pt idx="2568">
                  <c:v>3.9192290000000001</c:v>
                </c:pt>
                <c:pt idx="2569">
                  <c:v>3.9153319999999998</c:v>
                </c:pt>
                <c:pt idx="2570">
                  <c:v>3.9448289999999999</c:v>
                </c:pt>
                <c:pt idx="2571">
                  <c:v>3.986882</c:v>
                </c:pt>
                <c:pt idx="2572">
                  <c:v>3.9623240000000002</c:v>
                </c:pt>
                <c:pt idx="2573">
                  <c:v>3.9155760000000002</c:v>
                </c:pt>
                <c:pt idx="2574">
                  <c:v>3.935638</c:v>
                </c:pt>
                <c:pt idx="2575">
                  <c:v>3.9036339999999998</c:v>
                </c:pt>
                <c:pt idx="2576">
                  <c:v>3.8579729999999999</c:v>
                </c:pt>
                <c:pt idx="2577">
                  <c:v>3.8573620000000002</c:v>
                </c:pt>
                <c:pt idx="2578">
                  <c:v>3.8134410000000001</c:v>
                </c:pt>
                <c:pt idx="2579">
                  <c:v>3.8259400000000001</c:v>
                </c:pt>
                <c:pt idx="2580">
                  <c:v>3.7889879999999998</c:v>
                </c:pt>
                <c:pt idx="2581">
                  <c:v>3.7869709999999999</c:v>
                </c:pt>
                <c:pt idx="2582">
                  <c:v>3.7133120000000002</c:v>
                </c:pt>
                <c:pt idx="2583">
                  <c:v>3.7371970000000001</c:v>
                </c:pt>
                <c:pt idx="2584">
                  <c:v>3.728443</c:v>
                </c:pt>
                <c:pt idx="2585">
                  <c:v>3.7550729999999999</c:v>
                </c:pt>
                <c:pt idx="2586">
                  <c:v>3.76065</c:v>
                </c:pt>
                <c:pt idx="2587">
                  <c:v>3.7424780000000002</c:v>
                </c:pt>
                <c:pt idx="2588">
                  <c:v>3.797993</c:v>
                </c:pt>
                <c:pt idx="2589">
                  <c:v>3.8463029999999998</c:v>
                </c:pt>
                <c:pt idx="2590">
                  <c:v>3.861577</c:v>
                </c:pt>
                <c:pt idx="2591">
                  <c:v>3.8550659999999999</c:v>
                </c:pt>
                <c:pt idx="2592">
                  <c:v>3.895905</c:v>
                </c:pt>
                <c:pt idx="2593">
                  <c:v>3.811474</c:v>
                </c:pt>
                <c:pt idx="2594">
                  <c:v>3.8065229999999999</c:v>
                </c:pt>
                <c:pt idx="2595">
                  <c:v>3.7829630000000001</c:v>
                </c:pt>
                <c:pt idx="2596">
                  <c:v>3.7989959999999998</c:v>
                </c:pt>
                <c:pt idx="2597">
                  <c:v>3.7754720000000002</c:v>
                </c:pt>
                <c:pt idx="2598">
                  <c:v>3.7926090000000001</c:v>
                </c:pt>
                <c:pt idx="2599">
                  <c:v>3.7730630000000001</c:v>
                </c:pt>
                <c:pt idx="2600">
                  <c:v>3.7672279999999998</c:v>
                </c:pt>
                <c:pt idx="2601">
                  <c:v>3.8324590000000001</c:v>
                </c:pt>
                <c:pt idx="2602">
                  <c:v>3.8079689999999999</c:v>
                </c:pt>
                <c:pt idx="2603">
                  <c:v>3.7796720000000001</c:v>
                </c:pt>
                <c:pt idx="2604">
                  <c:v>3.7080540000000002</c:v>
                </c:pt>
                <c:pt idx="2605">
                  <c:v>3.7060149999999998</c:v>
                </c:pt>
                <c:pt idx="2606">
                  <c:v>3.6264430000000001</c:v>
                </c:pt>
                <c:pt idx="2607">
                  <c:v>3.6472540000000002</c:v>
                </c:pt>
                <c:pt idx="2608">
                  <c:v>3.733438</c:v>
                </c:pt>
                <c:pt idx="2609">
                  <c:v>3.6777150000000001</c:v>
                </c:pt>
                <c:pt idx="2610">
                  <c:v>3.659319</c:v>
                </c:pt>
                <c:pt idx="2611">
                  <c:v>3.6976469999999999</c:v>
                </c:pt>
                <c:pt idx="2612">
                  <c:v>3.6858499999999998</c:v>
                </c:pt>
                <c:pt idx="2613">
                  <c:v>3.6984699999999999</c:v>
                </c:pt>
                <c:pt idx="2614">
                  <c:v>3.7193160000000001</c:v>
                </c:pt>
                <c:pt idx="2615">
                  <c:v>3.7322649999999999</c:v>
                </c:pt>
                <c:pt idx="2616">
                  <c:v>3.796783</c:v>
                </c:pt>
                <c:pt idx="2617">
                  <c:v>3.831623</c:v>
                </c:pt>
                <c:pt idx="2618">
                  <c:v>3.8612099999999998</c:v>
                </c:pt>
                <c:pt idx="2619">
                  <c:v>3.9325299999999999</c:v>
                </c:pt>
                <c:pt idx="2620">
                  <c:v>3.9036029999999999</c:v>
                </c:pt>
                <c:pt idx="2621">
                  <c:v>3.96631</c:v>
                </c:pt>
                <c:pt idx="2622">
                  <c:v>3.8952969999999998</c:v>
                </c:pt>
                <c:pt idx="2623">
                  <c:v>3.9333800000000001</c:v>
                </c:pt>
                <c:pt idx="2624">
                  <c:v>3.9665710000000001</c:v>
                </c:pt>
                <c:pt idx="2625">
                  <c:v>4.0051379999999996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877-0846-9824-7FB9BD9AA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674800"/>
        <c:axId val="182675360"/>
      </c:lineChart>
      <c:dateAx>
        <c:axId val="182674800"/>
        <c:scaling>
          <c:orientation val="minMax"/>
        </c:scaling>
        <c:delete val="0"/>
        <c:axPos val="b"/>
        <c:numFmt formatCode="dd/mm/yy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3040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675360"/>
        <c:crosses val="autoZero"/>
        <c:auto val="1"/>
        <c:lblOffset val="100"/>
        <c:baseTimeUnit val="days"/>
      </c:dateAx>
      <c:valAx>
        <c:axId val="182675360"/>
        <c:scaling>
          <c:orientation val="minMax"/>
        </c:scaling>
        <c:delete val="0"/>
        <c:axPos val="l"/>
        <c:numFmt formatCode="###,##0.00" sourceLinked="1"/>
        <c:majorTickMark val="out"/>
        <c:minorTickMark val="none"/>
        <c:tickLblPos val="nextTo"/>
        <c:spPr>
          <a:noFill/>
          <a:ln w="6350">
            <a:solidFill>
              <a:srgbClr val="03040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30405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6748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0456619065176493E-4"/>
          <c:y val="0"/>
          <c:w val="0.30881429531199023"/>
          <c:h val="4.3654080350060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30405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75770112945788E-2"/>
          <c:y val="6.3536138950419971E-2"/>
          <c:w val="0.95634439939953786"/>
          <c:h val="0.79905901944559032"/>
        </c:manualLayout>
      </c:layout>
      <c:lineChart>
        <c:grouping val="standard"/>
        <c:varyColors val="0"/>
        <c:ser>
          <c:idx val="1"/>
          <c:order val="0"/>
          <c:tx>
            <c:v>PIB Privado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4"/>
              <c:layout>
                <c:manualLayout>
                  <c:x val="0"/>
                  <c:y val="-2.05892914608750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32-4BC5-94FC-CC2E34652B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'[PIB privado_govfbkf.xls]Base Móvel'!$AX$5:$AX$99</c:f>
              <c:numCache>
                <c:formatCode>[$-416]mmm\-yy;@</c:formatCode>
                <c:ptCount val="95"/>
                <c:pt idx="0">
                  <c:v>35125</c:v>
                </c:pt>
                <c:pt idx="1">
                  <c:v>35217</c:v>
                </c:pt>
                <c:pt idx="2">
                  <c:v>35309</c:v>
                </c:pt>
                <c:pt idx="3">
                  <c:v>35400</c:v>
                </c:pt>
                <c:pt idx="4">
                  <c:v>35490</c:v>
                </c:pt>
                <c:pt idx="5">
                  <c:v>35582</c:v>
                </c:pt>
                <c:pt idx="6">
                  <c:v>35674</c:v>
                </c:pt>
                <c:pt idx="7">
                  <c:v>35765</c:v>
                </c:pt>
                <c:pt idx="8">
                  <c:v>35855</c:v>
                </c:pt>
                <c:pt idx="9">
                  <c:v>35947</c:v>
                </c:pt>
                <c:pt idx="10">
                  <c:v>36039</c:v>
                </c:pt>
                <c:pt idx="11">
                  <c:v>36130</c:v>
                </c:pt>
                <c:pt idx="12">
                  <c:v>36220</c:v>
                </c:pt>
                <c:pt idx="13">
                  <c:v>36312</c:v>
                </c:pt>
                <c:pt idx="14">
                  <c:v>36404</c:v>
                </c:pt>
                <c:pt idx="15">
                  <c:v>36495</c:v>
                </c:pt>
                <c:pt idx="16">
                  <c:v>36586</c:v>
                </c:pt>
                <c:pt idx="17">
                  <c:v>36678</c:v>
                </c:pt>
                <c:pt idx="18">
                  <c:v>36770</c:v>
                </c:pt>
                <c:pt idx="19">
                  <c:v>36861</c:v>
                </c:pt>
                <c:pt idx="20">
                  <c:v>36951</c:v>
                </c:pt>
                <c:pt idx="21">
                  <c:v>37043</c:v>
                </c:pt>
                <c:pt idx="22">
                  <c:v>37135</c:v>
                </c:pt>
                <c:pt idx="23">
                  <c:v>37226</c:v>
                </c:pt>
                <c:pt idx="24">
                  <c:v>37316</c:v>
                </c:pt>
                <c:pt idx="25">
                  <c:v>37408</c:v>
                </c:pt>
                <c:pt idx="26">
                  <c:v>37500</c:v>
                </c:pt>
                <c:pt idx="27">
                  <c:v>37591</c:v>
                </c:pt>
                <c:pt idx="28">
                  <c:v>37681</c:v>
                </c:pt>
                <c:pt idx="29">
                  <c:v>37773</c:v>
                </c:pt>
                <c:pt idx="30">
                  <c:v>37865</c:v>
                </c:pt>
                <c:pt idx="31">
                  <c:v>37956</c:v>
                </c:pt>
                <c:pt idx="32">
                  <c:v>38047</c:v>
                </c:pt>
                <c:pt idx="33">
                  <c:v>38139</c:v>
                </c:pt>
                <c:pt idx="34">
                  <c:v>38231</c:v>
                </c:pt>
                <c:pt idx="35">
                  <c:v>38322</c:v>
                </c:pt>
                <c:pt idx="36">
                  <c:v>38412</c:v>
                </c:pt>
                <c:pt idx="37">
                  <c:v>38504</c:v>
                </c:pt>
                <c:pt idx="38">
                  <c:v>38596</c:v>
                </c:pt>
                <c:pt idx="39">
                  <c:v>38687</c:v>
                </c:pt>
                <c:pt idx="40">
                  <c:v>38777</c:v>
                </c:pt>
                <c:pt idx="41">
                  <c:v>38869</c:v>
                </c:pt>
                <c:pt idx="42">
                  <c:v>38961</c:v>
                </c:pt>
                <c:pt idx="43">
                  <c:v>39052</c:v>
                </c:pt>
                <c:pt idx="44">
                  <c:v>39142</c:v>
                </c:pt>
                <c:pt idx="45">
                  <c:v>39234</c:v>
                </c:pt>
                <c:pt idx="46">
                  <c:v>39326</c:v>
                </c:pt>
                <c:pt idx="47">
                  <c:v>39417</c:v>
                </c:pt>
                <c:pt idx="48">
                  <c:v>39508</c:v>
                </c:pt>
                <c:pt idx="49">
                  <c:v>39600</c:v>
                </c:pt>
                <c:pt idx="50">
                  <c:v>39692</c:v>
                </c:pt>
                <c:pt idx="51">
                  <c:v>39783</c:v>
                </c:pt>
                <c:pt idx="52">
                  <c:v>39873</c:v>
                </c:pt>
                <c:pt idx="53">
                  <c:v>39965</c:v>
                </c:pt>
                <c:pt idx="54">
                  <c:v>40057</c:v>
                </c:pt>
                <c:pt idx="55">
                  <c:v>40148</c:v>
                </c:pt>
                <c:pt idx="56">
                  <c:v>40238</c:v>
                </c:pt>
                <c:pt idx="57">
                  <c:v>40330</c:v>
                </c:pt>
                <c:pt idx="58">
                  <c:v>40422</c:v>
                </c:pt>
                <c:pt idx="59">
                  <c:v>40513</c:v>
                </c:pt>
                <c:pt idx="60">
                  <c:v>40603</c:v>
                </c:pt>
                <c:pt idx="61">
                  <c:v>40695</c:v>
                </c:pt>
                <c:pt idx="62">
                  <c:v>40787</c:v>
                </c:pt>
                <c:pt idx="63">
                  <c:v>40878</c:v>
                </c:pt>
                <c:pt idx="64">
                  <c:v>40969</c:v>
                </c:pt>
                <c:pt idx="65">
                  <c:v>41061</c:v>
                </c:pt>
                <c:pt idx="66">
                  <c:v>41153</c:v>
                </c:pt>
                <c:pt idx="67">
                  <c:v>41244</c:v>
                </c:pt>
                <c:pt idx="68">
                  <c:v>41334</c:v>
                </c:pt>
                <c:pt idx="69">
                  <c:v>41426</c:v>
                </c:pt>
                <c:pt idx="70">
                  <c:v>41518</c:v>
                </c:pt>
                <c:pt idx="71">
                  <c:v>41609</c:v>
                </c:pt>
                <c:pt idx="72">
                  <c:v>41699</c:v>
                </c:pt>
                <c:pt idx="73">
                  <c:v>41791</c:v>
                </c:pt>
                <c:pt idx="74">
                  <c:v>41883</c:v>
                </c:pt>
                <c:pt idx="75">
                  <c:v>41974</c:v>
                </c:pt>
                <c:pt idx="76">
                  <c:v>42064</c:v>
                </c:pt>
                <c:pt idx="77">
                  <c:v>42156</c:v>
                </c:pt>
                <c:pt idx="78">
                  <c:v>42248</c:v>
                </c:pt>
                <c:pt idx="79">
                  <c:v>42339</c:v>
                </c:pt>
                <c:pt idx="80">
                  <c:v>42430</c:v>
                </c:pt>
                <c:pt idx="81">
                  <c:v>42522</c:v>
                </c:pt>
                <c:pt idx="82">
                  <c:v>42614</c:v>
                </c:pt>
                <c:pt idx="83">
                  <c:v>42705</c:v>
                </c:pt>
                <c:pt idx="84">
                  <c:v>42795</c:v>
                </c:pt>
                <c:pt idx="85">
                  <c:v>42887</c:v>
                </c:pt>
                <c:pt idx="86">
                  <c:v>42979</c:v>
                </c:pt>
                <c:pt idx="87">
                  <c:v>43070</c:v>
                </c:pt>
                <c:pt idx="88">
                  <c:v>43160</c:v>
                </c:pt>
                <c:pt idx="89">
                  <c:v>43252</c:v>
                </c:pt>
                <c:pt idx="90">
                  <c:v>43344</c:v>
                </c:pt>
                <c:pt idx="91">
                  <c:v>43435</c:v>
                </c:pt>
                <c:pt idx="92">
                  <c:v>43525</c:v>
                </c:pt>
                <c:pt idx="93">
                  <c:v>43617</c:v>
                </c:pt>
                <c:pt idx="94">
                  <c:v>43709</c:v>
                </c:pt>
              </c:numCache>
            </c:numRef>
          </c:cat>
          <c:val>
            <c:numRef>
              <c:f>'[PIB privado_govfbkf.xls]Base Móvel'!$AY$5:$AY$99</c:f>
              <c:numCache>
                <c:formatCode>General</c:formatCode>
                <c:ptCount val="95"/>
                <c:pt idx="4" formatCode="#,##0.00">
                  <c:v>3.8372727800070505</c:v>
                </c:pt>
                <c:pt idx="5" formatCode="#,##0.00">
                  <c:v>6.7137737752072102</c:v>
                </c:pt>
                <c:pt idx="6" formatCode="#,##0.00">
                  <c:v>4.2962711966736178</c:v>
                </c:pt>
                <c:pt idx="7" formatCode="#,##0.00">
                  <c:v>2.1217821751394084</c:v>
                </c:pt>
                <c:pt idx="8" formatCode="#,##0.00">
                  <c:v>0.78045676975577738</c:v>
                </c:pt>
                <c:pt idx="9" formatCode="#,##0.00">
                  <c:v>0.62040732141310784</c:v>
                </c:pt>
                <c:pt idx="10" formatCode="#,##0.00">
                  <c:v>-1.6489649875523149</c:v>
                </c:pt>
                <c:pt idx="11" formatCode="#,##0.00">
                  <c:v>-3.8032830639491366</c:v>
                </c:pt>
                <c:pt idx="12" formatCode="#,##0.00">
                  <c:v>0.84159857795598203</c:v>
                </c:pt>
                <c:pt idx="13" formatCode="#,##0.00">
                  <c:v>9.7025937823813635E-2</c:v>
                </c:pt>
                <c:pt idx="14" formatCode="#,##0.00">
                  <c:v>0.15391536183404497</c:v>
                </c:pt>
                <c:pt idx="15" formatCode="#,##0.00">
                  <c:v>4.0269987192847578</c:v>
                </c:pt>
                <c:pt idx="16" formatCode="#,##0.00">
                  <c:v>5.1591473174869895</c:v>
                </c:pt>
                <c:pt idx="17" formatCode="#,##0.00">
                  <c:v>4.4065078883259279</c:v>
                </c:pt>
                <c:pt idx="18" formatCode="#,##0.00">
                  <c:v>5.7149045863944092</c:v>
                </c:pt>
                <c:pt idx="19" formatCode="#,##0.00">
                  <c:v>6.3467201080364966</c:v>
                </c:pt>
                <c:pt idx="20" formatCode="#,##0.00">
                  <c:v>4.020799135046027</c:v>
                </c:pt>
                <c:pt idx="21" formatCode="#,##0.00">
                  <c:v>2.6452286106895428</c:v>
                </c:pt>
                <c:pt idx="22" formatCode="#,##0.00">
                  <c:v>-2.0070319826182015E-2</c:v>
                </c:pt>
                <c:pt idx="23" formatCode="#,##0.00">
                  <c:v>-2.6638797193044739</c:v>
                </c:pt>
                <c:pt idx="24" formatCode="#,##0.00">
                  <c:v>-0.74853274941893977</c:v>
                </c:pt>
                <c:pt idx="25" formatCode="#,##0.00">
                  <c:v>1.4283421800532103</c:v>
                </c:pt>
                <c:pt idx="26" formatCode="#,##0.00">
                  <c:v>3.6402467795697335</c:v>
                </c:pt>
                <c:pt idx="27" formatCode="#,##0.00">
                  <c:v>5.7058626193477346</c:v>
                </c:pt>
                <c:pt idx="28" formatCode="#,##0.00">
                  <c:v>3.7261094699908348</c:v>
                </c:pt>
                <c:pt idx="29" formatCode="#,##0.00">
                  <c:v>1.6158554856981366</c:v>
                </c:pt>
                <c:pt idx="30" formatCode="#,##0.00">
                  <c:v>1.4098604007982907</c:v>
                </c:pt>
                <c:pt idx="31" formatCode="#,##0.00">
                  <c:v>0.96630719253993913</c:v>
                </c:pt>
                <c:pt idx="32" formatCode="#,##0.00">
                  <c:v>4.0531048928660329</c:v>
                </c:pt>
                <c:pt idx="33" formatCode="#,##0.00">
                  <c:v>6.0870676652275524</c:v>
                </c:pt>
                <c:pt idx="34" formatCode="#,##0.00">
                  <c:v>6.7250160174658014</c:v>
                </c:pt>
                <c:pt idx="35" formatCode="#,##0.00">
                  <c:v>7.4173219806652702</c:v>
                </c:pt>
                <c:pt idx="36" formatCode="#,##0.00">
                  <c:v>4.5300184115988573</c:v>
                </c:pt>
                <c:pt idx="37" formatCode="#,##0.00">
                  <c:v>5.4721164684349288</c:v>
                </c:pt>
                <c:pt idx="38" formatCode="#,##0.00">
                  <c:v>2.3278947851840259</c:v>
                </c:pt>
                <c:pt idx="39" formatCode="#,##0.00">
                  <c:v>1.6605500352186775</c:v>
                </c:pt>
                <c:pt idx="40" formatCode="#,##0.00">
                  <c:v>3.9447415238313299</c:v>
                </c:pt>
                <c:pt idx="41" formatCode="#,##0.00">
                  <c:v>1.6177806086667301</c:v>
                </c:pt>
                <c:pt idx="42" formatCode="#,##0.00">
                  <c:v>4.2565361708578386</c:v>
                </c:pt>
                <c:pt idx="43" formatCode="#,##0.00">
                  <c:v>4.3688772235379147</c:v>
                </c:pt>
                <c:pt idx="44" formatCode="#,##0.00">
                  <c:v>5.6868939725452261</c:v>
                </c:pt>
                <c:pt idx="45" formatCode="#,##0.00">
                  <c:v>6.8962915048659923</c:v>
                </c:pt>
                <c:pt idx="46" formatCode="#,##0.00">
                  <c:v>6.6065376277260501</c:v>
                </c:pt>
                <c:pt idx="47" formatCode="#,##0.00">
                  <c:v>8.0450205859845312</c:v>
                </c:pt>
                <c:pt idx="48" formatCode="#,##0.00">
                  <c:v>6.4392739478791317</c:v>
                </c:pt>
                <c:pt idx="49" formatCode="#,##0.00">
                  <c:v>7.4901400388216688</c:v>
                </c:pt>
                <c:pt idx="50" formatCode="#,##0.00">
                  <c:v>6.9737507952114974</c:v>
                </c:pt>
                <c:pt idx="51" formatCode="#,##0.00">
                  <c:v>0.42264841940291564</c:v>
                </c:pt>
                <c:pt idx="52" formatCode="#,##0.00">
                  <c:v>-3.8560589942739698</c:v>
                </c:pt>
                <c:pt idx="53" formatCode="#,##0.00">
                  <c:v>-3.3470863219010605</c:v>
                </c:pt>
                <c:pt idx="54" formatCode="#,##0.00">
                  <c:v>-1.5470857449751296</c:v>
                </c:pt>
                <c:pt idx="55" formatCode="#,##0.00">
                  <c:v>4.9390180016714025</c:v>
                </c:pt>
                <c:pt idx="56" formatCode="#,##0.00">
                  <c:v>10.043921716523773</c:v>
                </c:pt>
                <c:pt idx="57" formatCode="#,##0.00">
                  <c:v>8.4822012247071967</c:v>
                </c:pt>
                <c:pt idx="58" formatCode="#,##0.00">
                  <c:v>6.65793530585157</c:v>
                </c:pt>
                <c:pt idx="59" formatCode="#,##0.00">
                  <c:v>6.0226059152542533</c:v>
                </c:pt>
                <c:pt idx="60" formatCode="#,##0.00">
                  <c:v>6.5249072777704642</c:v>
                </c:pt>
                <c:pt idx="61" formatCode="#,##0.00">
                  <c:v>5.6261082092733616</c:v>
                </c:pt>
                <c:pt idx="62" formatCode="#,##0.00">
                  <c:v>4.7765107998973377</c:v>
                </c:pt>
                <c:pt idx="63" formatCode="#,##0.00">
                  <c:v>3.5777854394245301</c:v>
                </c:pt>
                <c:pt idx="64" formatCode="#,##0.00">
                  <c:v>1.5717811711425833</c:v>
                </c:pt>
                <c:pt idx="65" formatCode="#,##0.00">
                  <c:v>0.72383554668782324</c:v>
                </c:pt>
                <c:pt idx="66" formatCode="#,##0.00">
                  <c:v>2.4929337238818405</c:v>
                </c:pt>
                <c:pt idx="67" formatCode="#,##0.00">
                  <c:v>2.659065137529848</c:v>
                </c:pt>
                <c:pt idx="68" formatCode="#,##0.00">
                  <c:v>3.6982942675738872</c:v>
                </c:pt>
                <c:pt idx="69" formatCode="#,##0.00">
                  <c:v>4.7286378480770663</c:v>
                </c:pt>
                <c:pt idx="70" formatCode="#,##0.00">
                  <c:v>2.7969927483812551</c:v>
                </c:pt>
                <c:pt idx="71" formatCode="#,##0.00">
                  <c:v>2.0842788842996507</c:v>
                </c:pt>
                <c:pt idx="72" formatCode="#,##0.00">
                  <c:v>3.2010377918078703</c:v>
                </c:pt>
                <c:pt idx="73" formatCode="#,##0.00">
                  <c:v>-1.4549623733906669</c:v>
                </c:pt>
                <c:pt idx="74" formatCode="#,##0.00">
                  <c:v>-1.6028611255952785</c:v>
                </c:pt>
                <c:pt idx="75" formatCode="#,##0.00">
                  <c:v>0.45593234166017016</c:v>
                </c:pt>
                <c:pt idx="76" formatCode="#,##0.00">
                  <c:v>-1.4136506857868825</c:v>
                </c:pt>
                <c:pt idx="77" formatCode="#,##0.00">
                  <c:v>-2.0680881278888008</c:v>
                </c:pt>
                <c:pt idx="78" formatCode="#,##0.00">
                  <c:v>-3.7156550648635545</c:v>
                </c:pt>
                <c:pt idx="79" formatCode="#,##0.00">
                  <c:v>-5.7549665502452001</c:v>
                </c:pt>
                <c:pt idx="80" formatCode="#,##0.00">
                  <c:v>-6.2352841338939253</c:v>
                </c:pt>
                <c:pt idx="81" formatCode="#,##0.00">
                  <c:v>-4.1472258223715253</c:v>
                </c:pt>
                <c:pt idx="82" formatCode="#,##0.00">
                  <c:v>-2.9163490231946421</c:v>
                </c:pt>
                <c:pt idx="83" formatCode="#,##0.00">
                  <c:v>-2.7494153464108662</c:v>
                </c:pt>
                <c:pt idx="84" formatCode="#,##0.00">
                  <c:v>1.1985302047997859</c:v>
                </c:pt>
                <c:pt idx="85" formatCode="#,##0.00">
                  <c:v>1.8930607401531185</c:v>
                </c:pt>
                <c:pt idx="86" formatCode="#,##0.00">
                  <c:v>2.5166595610455422</c:v>
                </c:pt>
                <c:pt idx="87" formatCode="#,##0.00">
                  <c:v>3.0347598988167857</c:v>
                </c:pt>
                <c:pt idx="88" formatCode="#,##0.00">
                  <c:v>1.6105054106363204</c:v>
                </c:pt>
                <c:pt idx="89" formatCode="#,##0.00">
                  <c:v>0.90275926105329862</c:v>
                </c:pt>
                <c:pt idx="90" formatCode="#,##0.00">
                  <c:v>1.5373242285265043</c:v>
                </c:pt>
                <c:pt idx="91" formatCode="#,##0.00">
                  <c:v>1.6818658474220038</c:v>
                </c:pt>
                <c:pt idx="92" formatCode="#,##0.00">
                  <c:v>0.82491675124385377</c:v>
                </c:pt>
                <c:pt idx="93" formatCode="#,##0.00">
                  <c:v>1.980856591187008</c:v>
                </c:pt>
                <c:pt idx="94" formatCode="#,##0.00">
                  <c:v>2.7206438449318249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32-4BC5-94FC-CC2E34652B0A}"/>
            </c:ext>
          </c:extLst>
        </c:ser>
        <c:ser>
          <c:idx val="2"/>
          <c:order val="1"/>
          <c:tx>
            <c:v>PIB Governo</c:v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4"/>
              <c:layout>
                <c:manualLayout>
                  <c:x val="0"/>
                  <c:y val="2.05892914608750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932-4BC5-94FC-CC2E34652B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'[PIB privado_govfbkf.xls]Base Móvel'!$AX$5:$AX$99</c:f>
              <c:numCache>
                <c:formatCode>[$-416]mmm\-yy;@</c:formatCode>
                <c:ptCount val="95"/>
                <c:pt idx="0">
                  <c:v>35125</c:v>
                </c:pt>
                <c:pt idx="1">
                  <c:v>35217</c:v>
                </c:pt>
                <c:pt idx="2">
                  <c:v>35309</c:v>
                </c:pt>
                <c:pt idx="3">
                  <c:v>35400</c:v>
                </c:pt>
                <c:pt idx="4">
                  <c:v>35490</c:v>
                </c:pt>
                <c:pt idx="5">
                  <c:v>35582</c:v>
                </c:pt>
                <c:pt idx="6">
                  <c:v>35674</c:v>
                </c:pt>
                <c:pt idx="7">
                  <c:v>35765</c:v>
                </c:pt>
                <c:pt idx="8">
                  <c:v>35855</c:v>
                </c:pt>
                <c:pt idx="9">
                  <c:v>35947</c:v>
                </c:pt>
                <c:pt idx="10">
                  <c:v>36039</c:v>
                </c:pt>
                <c:pt idx="11">
                  <c:v>36130</c:v>
                </c:pt>
                <c:pt idx="12">
                  <c:v>36220</c:v>
                </c:pt>
                <c:pt idx="13">
                  <c:v>36312</c:v>
                </c:pt>
                <c:pt idx="14">
                  <c:v>36404</c:v>
                </c:pt>
                <c:pt idx="15">
                  <c:v>36495</c:v>
                </c:pt>
                <c:pt idx="16">
                  <c:v>36586</c:v>
                </c:pt>
                <c:pt idx="17">
                  <c:v>36678</c:v>
                </c:pt>
                <c:pt idx="18">
                  <c:v>36770</c:v>
                </c:pt>
                <c:pt idx="19">
                  <c:v>36861</c:v>
                </c:pt>
                <c:pt idx="20">
                  <c:v>36951</c:v>
                </c:pt>
                <c:pt idx="21">
                  <c:v>37043</c:v>
                </c:pt>
                <c:pt idx="22">
                  <c:v>37135</c:v>
                </c:pt>
                <c:pt idx="23">
                  <c:v>37226</c:v>
                </c:pt>
                <c:pt idx="24">
                  <c:v>37316</c:v>
                </c:pt>
                <c:pt idx="25">
                  <c:v>37408</c:v>
                </c:pt>
                <c:pt idx="26">
                  <c:v>37500</c:v>
                </c:pt>
                <c:pt idx="27">
                  <c:v>37591</c:v>
                </c:pt>
                <c:pt idx="28">
                  <c:v>37681</c:v>
                </c:pt>
                <c:pt idx="29">
                  <c:v>37773</c:v>
                </c:pt>
                <c:pt idx="30">
                  <c:v>37865</c:v>
                </c:pt>
                <c:pt idx="31">
                  <c:v>37956</c:v>
                </c:pt>
                <c:pt idx="32">
                  <c:v>38047</c:v>
                </c:pt>
                <c:pt idx="33">
                  <c:v>38139</c:v>
                </c:pt>
                <c:pt idx="34">
                  <c:v>38231</c:v>
                </c:pt>
                <c:pt idx="35">
                  <c:v>38322</c:v>
                </c:pt>
                <c:pt idx="36">
                  <c:v>38412</c:v>
                </c:pt>
                <c:pt idx="37">
                  <c:v>38504</c:v>
                </c:pt>
                <c:pt idx="38">
                  <c:v>38596</c:v>
                </c:pt>
                <c:pt idx="39">
                  <c:v>38687</c:v>
                </c:pt>
                <c:pt idx="40">
                  <c:v>38777</c:v>
                </c:pt>
                <c:pt idx="41">
                  <c:v>38869</c:v>
                </c:pt>
                <c:pt idx="42">
                  <c:v>38961</c:v>
                </c:pt>
                <c:pt idx="43">
                  <c:v>39052</c:v>
                </c:pt>
                <c:pt idx="44">
                  <c:v>39142</c:v>
                </c:pt>
                <c:pt idx="45">
                  <c:v>39234</c:v>
                </c:pt>
                <c:pt idx="46">
                  <c:v>39326</c:v>
                </c:pt>
                <c:pt idx="47">
                  <c:v>39417</c:v>
                </c:pt>
                <c:pt idx="48">
                  <c:v>39508</c:v>
                </c:pt>
                <c:pt idx="49">
                  <c:v>39600</c:v>
                </c:pt>
                <c:pt idx="50">
                  <c:v>39692</c:v>
                </c:pt>
                <c:pt idx="51">
                  <c:v>39783</c:v>
                </c:pt>
                <c:pt idx="52">
                  <c:v>39873</c:v>
                </c:pt>
                <c:pt idx="53">
                  <c:v>39965</c:v>
                </c:pt>
                <c:pt idx="54">
                  <c:v>40057</c:v>
                </c:pt>
                <c:pt idx="55">
                  <c:v>40148</c:v>
                </c:pt>
                <c:pt idx="56">
                  <c:v>40238</c:v>
                </c:pt>
                <c:pt idx="57">
                  <c:v>40330</c:v>
                </c:pt>
                <c:pt idx="58">
                  <c:v>40422</c:v>
                </c:pt>
                <c:pt idx="59">
                  <c:v>40513</c:v>
                </c:pt>
                <c:pt idx="60">
                  <c:v>40603</c:v>
                </c:pt>
                <c:pt idx="61">
                  <c:v>40695</c:v>
                </c:pt>
                <c:pt idx="62">
                  <c:v>40787</c:v>
                </c:pt>
                <c:pt idx="63">
                  <c:v>40878</c:v>
                </c:pt>
                <c:pt idx="64">
                  <c:v>40969</c:v>
                </c:pt>
                <c:pt idx="65">
                  <c:v>41061</c:v>
                </c:pt>
                <c:pt idx="66">
                  <c:v>41153</c:v>
                </c:pt>
                <c:pt idx="67">
                  <c:v>41244</c:v>
                </c:pt>
                <c:pt idx="68">
                  <c:v>41334</c:v>
                </c:pt>
                <c:pt idx="69">
                  <c:v>41426</c:v>
                </c:pt>
                <c:pt idx="70">
                  <c:v>41518</c:v>
                </c:pt>
                <c:pt idx="71">
                  <c:v>41609</c:v>
                </c:pt>
                <c:pt idx="72">
                  <c:v>41699</c:v>
                </c:pt>
                <c:pt idx="73">
                  <c:v>41791</c:v>
                </c:pt>
                <c:pt idx="74">
                  <c:v>41883</c:v>
                </c:pt>
                <c:pt idx="75">
                  <c:v>41974</c:v>
                </c:pt>
                <c:pt idx="76">
                  <c:v>42064</c:v>
                </c:pt>
                <c:pt idx="77">
                  <c:v>42156</c:v>
                </c:pt>
                <c:pt idx="78">
                  <c:v>42248</c:v>
                </c:pt>
                <c:pt idx="79">
                  <c:v>42339</c:v>
                </c:pt>
                <c:pt idx="80">
                  <c:v>42430</c:v>
                </c:pt>
                <c:pt idx="81">
                  <c:v>42522</c:v>
                </c:pt>
                <c:pt idx="82">
                  <c:v>42614</c:v>
                </c:pt>
                <c:pt idx="83">
                  <c:v>42705</c:v>
                </c:pt>
                <c:pt idx="84">
                  <c:v>42795</c:v>
                </c:pt>
                <c:pt idx="85">
                  <c:v>42887</c:v>
                </c:pt>
                <c:pt idx="86">
                  <c:v>42979</c:v>
                </c:pt>
                <c:pt idx="87">
                  <c:v>43070</c:v>
                </c:pt>
                <c:pt idx="88">
                  <c:v>43160</c:v>
                </c:pt>
                <c:pt idx="89">
                  <c:v>43252</c:v>
                </c:pt>
                <c:pt idx="90">
                  <c:v>43344</c:v>
                </c:pt>
                <c:pt idx="91">
                  <c:v>43435</c:v>
                </c:pt>
                <c:pt idx="92">
                  <c:v>43525</c:v>
                </c:pt>
                <c:pt idx="93">
                  <c:v>43617</c:v>
                </c:pt>
                <c:pt idx="94">
                  <c:v>43709</c:v>
                </c:pt>
              </c:numCache>
            </c:numRef>
          </c:cat>
          <c:val>
            <c:numRef>
              <c:f>'[PIB privado_govfbkf.xls]Base Móvel'!$BA$5:$BA$99</c:f>
              <c:numCache>
                <c:formatCode>General</c:formatCode>
                <c:ptCount val="95"/>
                <c:pt idx="4" formatCode="#,##0.00">
                  <c:v>1.7918202020680729</c:v>
                </c:pt>
                <c:pt idx="5" formatCode="#,##0.00">
                  <c:v>-1.8928739380271065</c:v>
                </c:pt>
                <c:pt idx="6" formatCode="#,##0.00">
                  <c:v>-6.8727399525208011</c:v>
                </c:pt>
                <c:pt idx="7" formatCode="#,##0.00">
                  <c:v>9.6355420312406626</c:v>
                </c:pt>
                <c:pt idx="8" formatCode="#,##0.00">
                  <c:v>1.8319864309069622</c:v>
                </c:pt>
                <c:pt idx="9" formatCode="#,##0.00">
                  <c:v>4.8226856008680707</c:v>
                </c:pt>
                <c:pt idx="10" formatCode="#,##0.00">
                  <c:v>8.1517874053093298</c:v>
                </c:pt>
                <c:pt idx="11" formatCode="#,##0.00">
                  <c:v>6.7083194943675428</c:v>
                </c:pt>
                <c:pt idx="12" formatCode="#,##0.00">
                  <c:v>0.47909718169889537</c:v>
                </c:pt>
                <c:pt idx="13" formatCode="#,##0.00">
                  <c:v>-2.2005169875353947</c:v>
                </c:pt>
                <c:pt idx="14" formatCode="#,##0.00">
                  <c:v>-3.3507533424510738</c:v>
                </c:pt>
                <c:pt idx="15" formatCode="#,##0.00">
                  <c:v>-3.6126886247808798</c:v>
                </c:pt>
                <c:pt idx="16" formatCode="#,##0.00">
                  <c:v>1.5147220324825517</c:v>
                </c:pt>
                <c:pt idx="17" formatCode="#,##0.00">
                  <c:v>2.3001685699825858</c:v>
                </c:pt>
                <c:pt idx="18" formatCode="#,##0.00">
                  <c:v>0.16037160692874419</c:v>
                </c:pt>
                <c:pt idx="19" formatCode="#,##0.00">
                  <c:v>-1.3492529261435071</c:v>
                </c:pt>
                <c:pt idx="20" formatCode="#,##0.00">
                  <c:v>1.3432924252413603</c:v>
                </c:pt>
                <c:pt idx="21" formatCode="#,##0.00">
                  <c:v>1.0899101930506916</c:v>
                </c:pt>
                <c:pt idx="22" formatCode="#,##0.00">
                  <c:v>2.3785297375291226</c:v>
                </c:pt>
                <c:pt idx="23" formatCode="#,##0.00">
                  <c:v>7.5140538525794165</c:v>
                </c:pt>
                <c:pt idx="24" formatCode="#,##0.00">
                  <c:v>5.3720444537136425</c:v>
                </c:pt>
                <c:pt idx="25" formatCode="#,##0.00">
                  <c:v>5.7075752901528665</c:v>
                </c:pt>
                <c:pt idx="26" formatCode="#,##0.00">
                  <c:v>6.2711120629859396</c:v>
                </c:pt>
                <c:pt idx="27" formatCode="#,##0.00">
                  <c:v>3.1953663293107004</c:v>
                </c:pt>
                <c:pt idx="28" formatCode="#,##0.00">
                  <c:v>-1.1249627181154076</c:v>
                </c:pt>
                <c:pt idx="29" formatCode="#,##0.00">
                  <c:v>-2.2021132630643758</c:v>
                </c:pt>
                <c:pt idx="30" formatCode="#,##0.00">
                  <c:v>-2.1848417205209358</c:v>
                </c:pt>
                <c:pt idx="31" formatCode="#,##0.00">
                  <c:v>-0.76902933195724943</c:v>
                </c:pt>
                <c:pt idx="32" formatCode="#,##0.00">
                  <c:v>3.0457978583221745</c:v>
                </c:pt>
                <c:pt idx="33" formatCode="#,##0.00">
                  <c:v>7.0856044177707744</c:v>
                </c:pt>
                <c:pt idx="34" formatCode="#,##0.00">
                  <c:v>5.7644768935817048</c:v>
                </c:pt>
                <c:pt idx="35" formatCode="#,##0.00">
                  <c:v>2.2121816033166208</c:v>
                </c:pt>
                <c:pt idx="36" formatCode="#,##0.00">
                  <c:v>2.7403633152995654</c:v>
                </c:pt>
                <c:pt idx="37" formatCode="#,##0.00">
                  <c:v>0.51774348159738803</c:v>
                </c:pt>
                <c:pt idx="38" formatCode="#,##0.00">
                  <c:v>1.2181359251031809</c:v>
                </c:pt>
                <c:pt idx="39" formatCode="#,##0.00">
                  <c:v>4.0728580591100405</c:v>
                </c:pt>
                <c:pt idx="40" formatCode="#,##0.00">
                  <c:v>5.7115266362561368</c:v>
                </c:pt>
                <c:pt idx="41" formatCode="#,##0.00">
                  <c:v>5.053881130508997</c:v>
                </c:pt>
                <c:pt idx="42" formatCode="#,##0.00">
                  <c:v>5.4983288899573823</c:v>
                </c:pt>
                <c:pt idx="43" formatCode="#,##0.00">
                  <c:v>6.0821900013407371</c:v>
                </c:pt>
                <c:pt idx="44" formatCode="#,##0.00">
                  <c:v>3.311840176064984</c:v>
                </c:pt>
                <c:pt idx="45" formatCode="#,##0.00">
                  <c:v>5.1782249382457568</c:v>
                </c:pt>
                <c:pt idx="46" formatCode="#,##0.00">
                  <c:v>3.0448882227714025</c:v>
                </c:pt>
                <c:pt idx="47" formatCode="#,##0.00">
                  <c:v>1.6655744908504744</c:v>
                </c:pt>
                <c:pt idx="48" formatCode="#,##0.00">
                  <c:v>5.0808169040172713</c:v>
                </c:pt>
                <c:pt idx="49" formatCode="#,##0.00">
                  <c:v>1.9081366506738195</c:v>
                </c:pt>
                <c:pt idx="50" formatCode="#,##0.00">
                  <c:v>7.0468333101057823</c:v>
                </c:pt>
                <c:pt idx="51" formatCode="#,##0.00">
                  <c:v>3.1841322671156247</c:v>
                </c:pt>
                <c:pt idx="52" formatCode="#,##0.00">
                  <c:v>3.140699654647805</c:v>
                </c:pt>
                <c:pt idx="53" formatCode="#,##0.00">
                  <c:v>2.3975887572756927</c:v>
                </c:pt>
                <c:pt idx="54" formatCode="#,##0.00">
                  <c:v>0.3528277702643301</c:v>
                </c:pt>
                <c:pt idx="55" formatCode="#,##0.00">
                  <c:v>6.4640180632038691</c:v>
                </c:pt>
                <c:pt idx="56" formatCode="#,##0.00">
                  <c:v>6.2426570514527491</c:v>
                </c:pt>
                <c:pt idx="57" formatCode="#,##0.00">
                  <c:v>8.6795705437235036</c:v>
                </c:pt>
                <c:pt idx="58" formatCode="#,##0.00">
                  <c:v>7.8782436242780918</c:v>
                </c:pt>
                <c:pt idx="59" formatCode="#,##0.00">
                  <c:v>4.5054964469475545</c:v>
                </c:pt>
                <c:pt idx="60" formatCode="#,##0.00">
                  <c:v>0.3028608762092766</c:v>
                </c:pt>
                <c:pt idx="61" formatCode="#,##0.00">
                  <c:v>1.309271798262901</c:v>
                </c:pt>
                <c:pt idx="62" formatCode="#,##0.00">
                  <c:v>-1.017479021849288</c:v>
                </c:pt>
                <c:pt idx="63" formatCode="#,##0.00">
                  <c:v>-0.87424992907214616</c:v>
                </c:pt>
                <c:pt idx="64" formatCode="#,##0.00">
                  <c:v>2.2265952527593669</c:v>
                </c:pt>
                <c:pt idx="65" formatCode="#,##0.00">
                  <c:v>1.9908351901144483</c:v>
                </c:pt>
                <c:pt idx="66" formatCode="#,##0.00">
                  <c:v>2.4460947804488375</c:v>
                </c:pt>
                <c:pt idx="67" formatCode="#,##0.00">
                  <c:v>1.8741247933243832</c:v>
                </c:pt>
                <c:pt idx="68" formatCode="#,##0.00">
                  <c:v>-1.1474364724763819</c:v>
                </c:pt>
                <c:pt idx="69" formatCode="#,##0.00">
                  <c:v>1.3207669616108753</c:v>
                </c:pt>
                <c:pt idx="70" formatCode="#,##0.00">
                  <c:v>2.5844978632178828</c:v>
                </c:pt>
                <c:pt idx="71" formatCode="#,##0.00">
                  <c:v>4.1878123431034808</c:v>
                </c:pt>
                <c:pt idx="72" formatCode="#,##0.00">
                  <c:v>4.709527726997309</c:v>
                </c:pt>
                <c:pt idx="73" formatCode="#,##0.00">
                  <c:v>3.4933904309779606</c:v>
                </c:pt>
                <c:pt idx="74" formatCode="#,##0.00">
                  <c:v>3.0868760312667609</c:v>
                </c:pt>
                <c:pt idx="75" formatCode="#,##0.00">
                  <c:v>-2.8068141793159307</c:v>
                </c:pt>
                <c:pt idx="76" formatCode="#,##0.00">
                  <c:v>-2.330019885292689</c:v>
                </c:pt>
                <c:pt idx="77" formatCode="#,##0.00">
                  <c:v>-5.1427498929528914</c:v>
                </c:pt>
                <c:pt idx="78" formatCode="#,##0.00">
                  <c:v>-6.2458352979124276</c:v>
                </c:pt>
                <c:pt idx="79" formatCode="#,##0.00">
                  <c:v>-4.7687793079093428</c:v>
                </c:pt>
                <c:pt idx="80" formatCode="#,##0.00">
                  <c:v>-0.96109378502313714</c:v>
                </c:pt>
                <c:pt idx="81" formatCode="#,##0.00">
                  <c:v>8.1541575969201752E-2</c:v>
                </c:pt>
                <c:pt idx="82" formatCode="#,##0.00">
                  <c:v>-0.75849057058863245</c:v>
                </c:pt>
                <c:pt idx="83" formatCode="#,##0.00">
                  <c:v>-0.43026399188925701</c:v>
                </c:pt>
                <c:pt idx="84" formatCode="#,##0.00">
                  <c:v>-2.6385873269838878</c:v>
                </c:pt>
                <c:pt idx="85" formatCode="#,##0.00">
                  <c:v>-2.7079960109793522</c:v>
                </c:pt>
                <c:pt idx="86" formatCode="#,##0.00">
                  <c:v>-1.5610898780979099</c:v>
                </c:pt>
                <c:pt idx="87" formatCode="#,##0.00">
                  <c:v>0.20180882638229924</c:v>
                </c:pt>
                <c:pt idx="88" formatCode="#,##0.00">
                  <c:v>0.89124097333472818</c:v>
                </c:pt>
                <c:pt idx="89" formatCode="#,##0.00">
                  <c:v>1.6077123229566892</c:v>
                </c:pt>
                <c:pt idx="90" formatCode="#,##0.00">
                  <c:v>1.5486274475393191</c:v>
                </c:pt>
                <c:pt idx="91" formatCode="#,##0.00">
                  <c:v>-0.40726022194034206</c:v>
                </c:pt>
                <c:pt idx="92" formatCode="#,##0.00">
                  <c:v>-0.26004155806106377</c:v>
                </c:pt>
                <c:pt idx="93" formatCode="#,##0.00">
                  <c:v>-1.5140549301159933</c:v>
                </c:pt>
                <c:pt idx="94" formatCode="#,##0.00">
                  <c:v>-2.2477193412474783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932-4BC5-94FC-CC2E34652B0A}"/>
            </c:ext>
          </c:extLst>
        </c:ser>
        <c:ser>
          <c:idx val="3"/>
          <c:order val="2"/>
          <c:tx>
            <c:strRef>
              <c:f>'[PIB privado_govfbkf.xls]Base Móvel'!$BC$4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94"/>
              <c:layout>
                <c:manualLayout>
                  <c:x val="0"/>
                  <c:y val="-2.31629528934845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932-4BC5-94FC-CC2E34652B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'[PIB privado_govfbkf.xls]Base Móvel'!$AX$5:$AX$99</c:f>
              <c:numCache>
                <c:formatCode>[$-416]mmm\-yy;@</c:formatCode>
                <c:ptCount val="95"/>
                <c:pt idx="0">
                  <c:v>35125</c:v>
                </c:pt>
                <c:pt idx="1">
                  <c:v>35217</c:v>
                </c:pt>
                <c:pt idx="2">
                  <c:v>35309</c:v>
                </c:pt>
                <c:pt idx="3">
                  <c:v>35400</c:v>
                </c:pt>
                <c:pt idx="4">
                  <c:v>35490</c:v>
                </c:pt>
                <c:pt idx="5">
                  <c:v>35582</c:v>
                </c:pt>
                <c:pt idx="6">
                  <c:v>35674</c:v>
                </c:pt>
                <c:pt idx="7">
                  <c:v>35765</c:v>
                </c:pt>
                <c:pt idx="8">
                  <c:v>35855</c:v>
                </c:pt>
                <c:pt idx="9">
                  <c:v>35947</c:v>
                </c:pt>
                <c:pt idx="10">
                  <c:v>36039</c:v>
                </c:pt>
                <c:pt idx="11">
                  <c:v>36130</c:v>
                </c:pt>
                <c:pt idx="12">
                  <c:v>36220</c:v>
                </c:pt>
                <c:pt idx="13">
                  <c:v>36312</c:v>
                </c:pt>
                <c:pt idx="14">
                  <c:v>36404</c:v>
                </c:pt>
                <c:pt idx="15">
                  <c:v>36495</c:v>
                </c:pt>
                <c:pt idx="16">
                  <c:v>36586</c:v>
                </c:pt>
                <c:pt idx="17">
                  <c:v>36678</c:v>
                </c:pt>
                <c:pt idx="18">
                  <c:v>36770</c:v>
                </c:pt>
                <c:pt idx="19">
                  <c:v>36861</c:v>
                </c:pt>
                <c:pt idx="20">
                  <c:v>36951</c:v>
                </c:pt>
                <c:pt idx="21">
                  <c:v>37043</c:v>
                </c:pt>
                <c:pt idx="22">
                  <c:v>37135</c:v>
                </c:pt>
                <c:pt idx="23">
                  <c:v>37226</c:v>
                </c:pt>
                <c:pt idx="24">
                  <c:v>37316</c:v>
                </c:pt>
                <c:pt idx="25">
                  <c:v>37408</c:v>
                </c:pt>
                <c:pt idx="26">
                  <c:v>37500</c:v>
                </c:pt>
                <c:pt idx="27">
                  <c:v>37591</c:v>
                </c:pt>
                <c:pt idx="28">
                  <c:v>37681</c:v>
                </c:pt>
                <c:pt idx="29">
                  <c:v>37773</c:v>
                </c:pt>
                <c:pt idx="30">
                  <c:v>37865</c:v>
                </c:pt>
                <c:pt idx="31">
                  <c:v>37956</c:v>
                </c:pt>
                <c:pt idx="32">
                  <c:v>38047</c:v>
                </c:pt>
                <c:pt idx="33">
                  <c:v>38139</c:v>
                </c:pt>
                <c:pt idx="34">
                  <c:v>38231</c:v>
                </c:pt>
                <c:pt idx="35">
                  <c:v>38322</c:v>
                </c:pt>
                <c:pt idx="36">
                  <c:v>38412</c:v>
                </c:pt>
                <c:pt idx="37">
                  <c:v>38504</c:v>
                </c:pt>
                <c:pt idx="38">
                  <c:v>38596</c:v>
                </c:pt>
                <c:pt idx="39">
                  <c:v>38687</c:v>
                </c:pt>
                <c:pt idx="40">
                  <c:v>38777</c:v>
                </c:pt>
                <c:pt idx="41">
                  <c:v>38869</c:v>
                </c:pt>
                <c:pt idx="42">
                  <c:v>38961</c:v>
                </c:pt>
                <c:pt idx="43">
                  <c:v>39052</c:v>
                </c:pt>
                <c:pt idx="44">
                  <c:v>39142</c:v>
                </c:pt>
                <c:pt idx="45">
                  <c:v>39234</c:v>
                </c:pt>
                <c:pt idx="46">
                  <c:v>39326</c:v>
                </c:pt>
                <c:pt idx="47">
                  <c:v>39417</c:v>
                </c:pt>
                <c:pt idx="48">
                  <c:v>39508</c:v>
                </c:pt>
                <c:pt idx="49">
                  <c:v>39600</c:v>
                </c:pt>
                <c:pt idx="50">
                  <c:v>39692</c:v>
                </c:pt>
                <c:pt idx="51">
                  <c:v>39783</c:v>
                </c:pt>
                <c:pt idx="52">
                  <c:v>39873</c:v>
                </c:pt>
                <c:pt idx="53">
                  <c:v>39965</c:v>
                </c:pt>
                <c:pt idx="54">
                  <c:v>40057</c:v>
                </c:pt>
                <c:pt idx="55">
                  <c:v>40148</c:v>
                </c:pt>
                <c:pt idx="56">
                  <c:v>40238</c:v>
                </c:pt>
                <c:pt idx="57">
                  <c:v>40330</c:v>
                </c:pt>
                <c:pt idx="58">
                  <c:v>40422</c:v>
                </c:pt>
                <c:pt idx="59">
                  <c:v>40513</c:v>
                </c:pt>
                <c:pt idx="60">
                  <c:v>40603</c:v>
                </c:pt>
                <c:pt idx="61">
                  <c:v>40695</c:v>
                </c:pt>
                <c:pt idx="62">
                  <c:v>40787</c:v>
                </c:pt>
                <c:pt idx="63">
                  <c:v>40878</c:v>
                </c:pt>
                <c:pt idx="64">
                  <c:v>40969</c:v>
                </c:pt>
                <c:pt idx="65">
                  <c:v>41061</c:v>
                </c:pt>
                <c:pt idx="66">
                  <c:v>41153</c:v>
                </c:pt>
                <c:pt idx="67">
                  <c:v>41244</c:v>
                </c:pt>
                <c:pt idx="68">
                  <c:v>41334</c:v>
                </c:pt>
                <c:pt idx="69">
                  <c:v>41426</c:v>
                </c:pt>
                <c:pt idx="70">
                  <c:v>41518</c:v>
                </c:pt>
                <c:pt idx="71">
                  <c:v>41609</c:v>
                </c:pt>
                <c:pt idx="72">
                  <c:v>41699</c:v>
                </c:pt>
                <c:pt idx="73">
                  <c:v>41791</c:v>
                </c:pt>
                <c:pt idx="74">
                  <c:v>41883</c:v>
                </c:pt>
                <c:pt idx="75">
                  <c:v>41974</c:v>
                </c:pt>
                <c:pt idx="76">
                  <c:v>42064</c:v>
                </c:pt>
                <c:pt idx="77">
                  <c:v>42156</c:v>
                </c:pt>
                <c:pt idx="78">
                  <c:v>42248</c:v>
                </c:pt>
                <c:pt idx="79">
                  <c:v>42339</c:v>
                </c:pt>
                <c:pt idx="80">
                  <c:v>42430</c:v>
                </c:pt>
                <c:pt idx="81">
                  <c:v>42522</c:v>
                </c:pt>
                <c:pt idx="82">
                  <c:v>42614</c:v>
                </c:pt>
                <c:pt idx="83">
                  <c:v>42705</c:v>
                </c:pt>
                <c:pt idx="84">
                  <c:v>42795</c:v>
                </c:pt>
                <c:pt idx="85">
                  <c:v>42887</c:v>
                </c:pt>
                <c:pt idx="86">
                  <c:v>42979</c:v>
                </c:pt>
                <c:pt idx="87">
                  <c:v>43070</c:v>
                </c:pt>
                <c:pt idx="88">
                  <c:v>43160</c:v>
                </c:pt>
                <c:pt idx="89">
                  <c:v>43252</c:v>
                </c:pt>
                <c:pt idx="90">
                  <c:v>43344</c:v>
                </c:pt>
                <c:pt idx="91">
                  <c:v>43435</c:v>
                </c:pt>
                <c:pt idx="92">
                  <c:v>43525</c:v>
                </c:pt>
                <c:pt idx="93">
                  <c:v>43617</c:v>
                </c:pt>
                <c:pt idx="94">
                  <c:v>43709</c:v>
                </c:pt>
              </c:numCache>
            </c:numRef>
          </c:cat>
          <c:val>
            <c:numRef>
              <c:f>'[PIB privado_govfbkf.xls]Base Móvel'!$BC$5:$BC$99</c:f>
              <c:numCache>
                <c:formatCode>General</c:formatCode>
                <c:ptCount val="95"/>
                <c:pt idx="4" formatCode="#,##0.00">
                  <c:v>3.4005716505270955</c:v>
                </c:pt>
                <c:pt idx="5" formatCode="#,##0.00">
                  <c:v>4.7540023275757237</c:v>
                </c:pt>
                <c:pt idx="6" formatCode="#,##0.00">
                  <c:v>1.7912794215584338</c:v>
                </c:pt>
                <c:pt idx="7" formatCode="#,##0.00">
                  <c:v>3.7385179791494805</c:v>
                </c:pt>
                <c:pt idx="8" formatCode="#,##0.00">
                  <c:v>1.0075748304918974</c:v>
                </c:pt>
                <c:pt idx="9" formatCode="#,##0.00">
                  <c:v>1.5096533013498448</c:v>
                </c:pt>
                <c:pt idx="10" formatCode="#,##0.00">
                  <c:v>0.35559969771721267</c:v>
                </c:pt>
                <c:pt idx="11" formatCode="#,##0.00">
                  <c:v>-1.434537379757983</c:v>
                </c:pt>
                <c:pt idx="12" formatCode="#,##0.00">
                  <c:v>0.76766739525260252</c:v>
                </c:pt>
                <c:pt idx="13" formatCode="#,##0.00">
                  <c:v>-0.40073915601193111</c:v>
                </c:pt>
                <c:pt idx="14" formatCode="#,##0.00">
                  <c:v>-0.61623311265670555</c:v>
                </c:pt>
                <c:pt idx="15" formatCode="#,##0.00">
                  <c:v>2.1676306574193616</c:v>
                </c:pt>
                <c:pt idx="16" formatCode="#,##0.00">
                  <c:v>4.4007049454817704</c:v>
                </c:pt>
                <c:pt idx="17" formatCode="#,##0.00">
                  <c:v>3.978408179297066</c:v>
                </c:pt>
                <c:pt idx="18" formatCode="#,##0.00">
                  <c:v>4.5645891184696197</c:v>
                </c:pt>
                <c:pt idx="19" formatCode="#,##0.00">
                  <c:v>4.5975117519969411</c:v>
                </c:pt>
                <c:pt idx="20" formatCode="#,##0.00">
                  <c:v>3.4750903064691085</c:v>
                </c:pt>
                <c:pt idx="21" formatCode="#,##0.00">
                  <c:v>2.3260553935136929</c:v>
                </c:pt>
                <c:pt idx="22" formatCode="#,##0.00">
                  <c:v>0.46119574841032573</c:v>
                </c:pt>
                <c:pt idx="23" formatCode="#,##0.00">
                  <c:v>-0.53180179884955159</c:v>
                </c:pt>
                <c:pt idx="24" formatCode="#,##0.00">
                  <c:v>0.47691912735048358</c:v>
                </c:pt>
                <c:pt idx="25" formatCode="#,##0.00">
                  <c:v>2.2982025295287478</c:v>
                </c:pt>
                <c:pt idx="26" formatCode="#,##0.00">
                  <c:v>4.174709005558519</c:v>
                </c:pt>
                <c:pt idx="27" formatCode="#,##0.00">
                  <c:v>5.1726281887046532</c:v>
                </c:pt>
                <c:pt idx="28" formatCode="#,##0.00">
                  <c:v>2.6670283923609928</c:v>
                </c:pt>
                <c:pt idx="29" formatCode="#,##0.00">
                  <c:v>0.78124238394707834</c:v>
                </c:pt>
                <c:pt idx="30" formatCode="#,##0.00">
                  <c:v>0.6261807114215534</c:v>
                </c:pt>
                <c:pt idx="31" formatCode="#,##0.00">
                  <c:v>0.58871194596799015</c:v>
                </c:pt>
                <c:pt idx="32" formatCode="#,##0.00">
                  <c:v>3.8780823624582128</c:v>
                </c:pt>
                <c:pt idx="33" formatCode="#,##0.00">
                  <c:v>6.3082566016414932</c:v>
                </c:pt>
                <c:pt idx="34" formatCode="#,##0.00">
                  <c:v>6.5588065251683814</c:v>
                </c:pt>
                <c:pt idx="35" formatCode="#,##0.00">
                  <c:v>6.2093693394164484</c:v>
                </c:pt>
                <c:pt idx="36" formatCode="#,##0.00">
                  <c:v>4.1843213807810864</c:v>
                </c:pt>
                <c:pt idx="37" formatCode="#,##0.00">
                  <c:v>4.474971959404761</c:v>
                </c:pt>
                <c:pt idx="38" formatCode="#,##0.00">
                  <c:v>2.114972848849539</c:v>
                </c:pt>
                <c:pt idx="39" formatCode="#,##0.00">
                  <c:v>2.1505514127189373</c:v>
                </c:pt>
                <c:pt idx="40" formatCode="#,##0.00">
                  <c:v>4.2790967325181617</c:v>
                </c:pt>
                <c:pt idx="41" formatCode="#,##0.00">
                  <c:v>2.2832973812109136</c:v>
                </c:pt>
                <c:pt idx="42" formatCode="#,##0.00">
                  <c:v>4.4927880437751977</c:v>
                </c:pt>
                <c:pt idx="43" formatCode="#,##0.00">
                  <c:v>4.7952121542631732</c:v>
                </c:pt>
                <c:pt idx="44" formatCode="#,##0.00">
                  <c:v>5.1946908067728614</c:v>
                </c:pt>
                <c:pt idx="45" formatCode="#,##0.00">
                  <c:v>6.5372571395832191</c:v>
                </c:pt>
                <c:pt idx="46" formatCode="#,##0.00">
                  <c:v>5.8702518343243248</c:v>
                </c:pt>
                <c:pt idx="47" formatCode="#,##0.00">
                  <c:v>6.6397348888717733</c:v>
                </c:pt>
                <c:pt idx="48" formatCode="#,##0.00">
                  <c:v>6.1574041498033472</c:v>
                </c:pt>
                <c:pt idx="49" formatCode="#,##0.00">
                  <c:v>6.3361236656878095</c:v>
                </c:pt>
                <c:pt idx="50" formatCode="#,##0.00">
                  <c:v>6.9808113103457359</c:v>
                </c:pt>
                <c:pt idx="51" formatCode="#,##0.00">
                  <c:v>1.0283980750867894</c:v>
                </c:pt>
                <c:pt idx="52" formatCode="#,##0.00">
                  <c:v>-2.4260532160787163</c:v>
                </c:pt>
                <c:pt idx="53" formatCode="#,##0.00">
                  <c:v>-2.202984321380308</c:v>
                </c:pt>
                <c:pt idx="54" formatCode="#,##0.00">
                  <c:v>-1.1626502029780661</c:v>
                </c:pt>
                <c:pt idx="55" formatCode="#,##0.00">
                  <c:v>5.324322682128968</c:v>
                </c:pt>
                <c:pt idx="56" formatCode="#,##0.00">
                  <c:v>9.2090874716445725</c:v>
                </c:pt>
                <c:pt idx="57" formatCode="#,##0.00">
                  <c:v>8.5177335691618552</c:v>
                </c:pt>
                <c:pt idx="58" formatCode="#,##0.00">
                  <c:v>6.9071596376217848</c:v>
                </c:pt>
                <c:pt idx="59" formatCode="#,##0.00">
                  <c:v>5.6893383837510081</c:v>
                </c:pt>
                <c:pt idx="60" formatCode="#,##0.00">
                  <c:v>5.195139039256147</c:v>
                </c:pt>
                <c:pt idx="61" formatCode="#,##0.00">
                  <c:v>4.7005191235315102</c:v>
                </c:pt>
                <c:pt idx="62" formatCode="#,##0.00">
                  <c:v>3.5373449227192877</c:v>
                </c:pt>
                <c:pt idx="63" formatCode="#,##0.00">
                  <c:v>2.5679651673878867</c:v>
                </c:pt>
                <c:pt idx="64" formatCode="#,##0.00">
                  <c:v>1.7071139525610457</c:v>
                </c:pt>
                <c:pt idx="65" formatCode="#,##0.00">
                  <c:v>0.98640216652865487</c:v>
                </c:pt>
                <c:pt idx="66" formatCode="#,##0.00">
                  <c:v>2.4854246511800238</c:v>
                </c:pt>
                <c:pt idx="67" formatCode="#,##0.00">
                  <c:v>2.4829418236080869</c:v>
                </c:pt>
                <c:pt idx="68" formatCode="#,##0.00">
                  <c:v>2.7214823535992139</c:v>
                </c:pt>
                <c:pt idx="69" formatCode="#,##0.00">
                  <c:v>4.0221696042337829</c:v>
                </c:pt>
                <c:pt idx="70" formatCode="#,##0.00">
                  <c:v>2.7589369438644651</c:v>
                </c:pt>
                <c:pt idx="71" formatCode="#,##0.00">
                  <c:v>2.5281066879657477</c:v>
                </c:pt>
                <c:pt idx="72" formatCode="#,##0.00">
                  <c:v>3.4677555173418639</c:v>
                </c:pt>
                <c:pt idx="73" formatCode="#,##0.00">
                  <c:v>-0.43660152977221811</c:v>
                </c:pt>
                <c:pt idx="74" formatCode="#,##0.00">
                  <c:v>-0.63872046018221829</c:v>
                </c:pt>
                <c:pt idx="75" formatCode="#,##0.00">
                  <c:v>-0.22573293041857623</c:v>
                </c:pt>
                <c:pt idx="76" formatCode="#,##0.00">
                  <c:v>-1.6129606337651259</c:v>
                </c:pt>
                <c:pt idx="77" formatCode="#,##0.00">
                  <c:v>-2.7349575677819704</c:v>
                </c:pt>
                <c:pt idx="78" formatCode="#,##0.00">
                  <c:v>-4.2632892397692856</c:v>
                </c:pt>
                <c:pt idx="79" formatCode="#,##0.00">
                  <c:v>-5.5307581321263459</c:v>
                </c:pt>
                <c:pt idx="80" formatCode="#,##0.00">
                  <c:v>-5.1637509121792764</c:v>
                </c:pt>
                <c:pt idx="81" formatCode="#,##0.00">
                  <c:v>-3.24026796364838</c:v>
                </c:pt>
                <c:pt idx="82" formatCode="#,##0.00">
                  <c:v>-2.4523686349278151</c:v>
                </c:pt>
                <c:pt idx="83" formatCode="#,##0.00">
                  <c:v>-2.2144327090676263</c:v>
                </c:pt>
                <c:pt idx="84" formatCode="#,##0.00">
                  <c:v>0.38959512224134851</c:v>
                </c:pt>
                <c:pt idx="85" formatCode="#,##0.00">
                  <c:v>0.87941695750657356</c:v>
                </c:pt>
                <c:pt idx="86" formatCode="#,##0.00">
                  <c:v>1.6347335820981801</c:v>
                </c:pt>
                <c:pt idx="87" formatCode="#,##0.00">
                  <c:v>2.3816692838971809</c:v>
                </c:pt>
                <c:pt idx="88" formatCode="#,##0.00">
                  <c:v>1.4547130349197523</c:v>
                </c:pt>
                <c:pt idx="89" formatCode="#,##0.00">
                  <c:v>1.0530037829232564</c:v>
                </c:pt>
                <c:pt idx="90" formatCode="#,##0.00">
                  <c:v>1.5370855021755725</c:v>
                </c:pt>
                <c:pt idx="91" formatCode="#,##0.00">
                  <c:v>1.2228773416000038</c:v>
                </c:pt>
                <c:pt idx="92" formatCode="#,##0.00">
                  <c:v>0.59365282865393443</c:v>
                </c:pt>
                <c:pt idx="93" formatCode="#,##0.00">
                  <c:v>1.0759348045911832</c:v>
                </c:pt>
                <c:pt idx="94" formatCode="#,##0.00">
                  <c:v>1.1940329825798512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932-4BC5-94FC-CC2E34652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065328"/>
        <c:axId val="184065888"/>
      </c:lineChart>
      <c:dateAx>
        <c:axId val="184065328"/>
        <c:scaling>
          <c:orientation val="minMax"/>
          <c:min val="41699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4065888"/>
        <c:crosses val="autoZero"/>
        <c:auto val="1"/>
        <c:lblOffset val="100"/>
        <c:baseTimeUnit val="months"/>
        <c:majorUnit val="6"/>
        <c:majorTimeUnit val="months"/>
      </c:dateAx>
      <c:valAx>
        <c:axId val="184065888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4065328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46026880265773"/>
          <c:y val="8.2412489431776093E-2"/>
          <c:w val="0.39789995154850455"/>
          <c:h val="3.56324793790633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04523387339509E-2"/>
          <c:y val="0.11680050385766022"/>
          <c:w val="0.92170898423793279"/>
          <c:h val="0.82313529892372339"/>
        </c:manualLayout>
      </c:layout>
      <c:lineChart>
        <c:grouping val="standard"/>
        <c:varyColors val="0"/>
        <c:ser>
          <c:idx val="0"/>
          <c:order val="0"/>
          <c:tx>
            <c:strRef>
              <c:f>'[graficos.xlsx]Cresc. EUA'!$I$2</c:f>
              <c:strCache>
                <c:ptCount val="1"/>
                <c:pt idx="0">
                  <c:v>Real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'[graficos.xlsx]Cresc. EUA'!$H$3:$H$10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'[graficos.xlsx]Cresc. EUA'!$I$3:$I$10</c:f>
              <c:numCache>
                <c:formatCode>General</c:formatCode>
                <c:ptCount val="8"/>
                <c:pt idx="0">
                  <c:v>100</c:v>
                </c:pt>
                <c:pt idx="1">
                  <c:v>99.708378541306047</c:v>
                </c:pt>
                <c:pt idx="2">
                  <c:v>96.940943006968638</c:v>
                </c:pt>
                <c:pt idx="3">
                  <c:v>99.395410728465038</c:v>
                </c:pt>
                <c:pt idx="4">
                  <c:v>100.98718317779817</c:v>
                </c:pt>
                <c:pt idx="5">
                  <c:v>103.23316929011364</c:v>
                </c:pt>
                <c:pt idx="6">
                  <c:v>104.96473178795708</c:v>
                </c:pt>
                <c:pt idx="7">
                  <c:v>107.66147895321123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6B-4CDA-9CD2-32B2DA830D06}"/>
            </c:ext>
          </c:extLst>
        </c:ser>
        <c:ser>
          <c:idx val="1"/>
          <c:order val="1"/>
          <c:tx>
            <c:strRef>
              <c:f>'[graficos.xlsx]Cresc. EUA'!$J$2</c:f>
              <c:strCache>
                <c:ptCount val="1"/>
                <c:pt idx="0">
                  <c:v>Em 2009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'[graficos.xlsx]Cresc. EUA'!$H$3:$H$10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'[graficos.xlsx]Cresc. EUA'!$J$3:$J$10</c:f>
              <c:numCache>
                <c:formatCode>General</c:formatCode>
                <c:ptCount val="8"/>
                <c:pt idx="0">
                  <c:v>100</c:v>
                </c:pt>
                <c:pt idx="1">
                  <c:v>99.8</c:v>
                </c:pt>
                <c:pt idx="2">
                  <c:v>100.39879999999999</c:v>
                </c:pt>
                <c:pt idx="3">
                  <c:v>105.41874</c:v>
                </c:pt>
                <c:pt idx="4">
                  <c:v>110.689677</c:v>
                </c:pt>
                <c:pt idx="5">
                  <c:v>114.45312601800001</c:v>
                </c:pt>
                <c:pt idx="6">
                  <c:v>117.543360420486</c:v>
                </c:pt>
                <c:pt idx="7">
                  <c:v>120.71703115183911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06B-4CDA-9CD2-32B2DA830D06}"/>
            </c:ext>
          </c:extLst>
        </c:ser>
        <c:ser>
          <c:idx val="2"/>
          <c:order val="2"/>
          <c:tx>
            <c:strRef>
              <c:f>'[graficos.xlsx]Cresc. EUA'!$K$2</c:f>
              <c:strCache>
                <c:ptCount val="1"/>
                <c:pt idx="0">
                  <c:v>Em 2010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'[graficos.xlsx]Cresc. EUA'!$H$3:$H$10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'[graficos.xlsx]Cresc. EUA'!$K$3:$K$10</c:f>
              <c:numCache>
                <c:formatCode>General</c:formatCode>
                <c:ptCount val="8"/>
                <c:pt idx="0">
                  <c:v>100</c:v>
                </c:pt>
                <c:pt idx="1">
                  <c:v>98.1</c:v>
                </c:pt>
                <c:pt idx="2">
                  <c:v>97.609499999999997</c:v>
                </c:pt>
                <c:pt idx="3">
                  <c:v>100.537785</c:v>
                </c:pt>
                <c:pt idx="4">
                  <c:v>104.86090975499999</c:v>
                </c:pt>
                <c:pt idx="5">
                  <c:v>109.36992887446499</c:v>
                </c:pt>
                <c:pt idx="6">
                  <c:v>113.96346588719253</c:v>
                </c:pt>
                <c:pt idx="7">
                  <c:v>118.40804105679302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06B-4CDA-9CD2-32B2DA830D06}"/>
            </c:ext>
          </c:extLst>
        </c:ser>
        <c:ser>
          <c:idx val="3"/>
          <c:order val="3"/>
          <c:tx>
            <c:strRef>
              <c:f>'[graficos.xlsx]Cresc. EUA'!$L$2</c:f>
              <c:strCache>
                <c:ptCount val="1"/>
                <c:pt idx="0">
                  <c:v>Tendência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'[graficos.xlsx]Cresc. EUA'!$H$3:$H$10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'[graficos.xlsx]Cresc. EUA'!$L$3:$L$10</c:f>
              <c:numCache>
                <c:formatCode>General</c:formatCode>
                <c:ptCount val="8"/>
                <c:pt idx="0">
                  <c:v>100</c:v>
                </c:pt>
                <c:pt idx="1">
                  <c:v>102.65668308140317</c:v>
                </c:pt>
                <c:pt idx="2">
                  <c:v>105.38394581275648</c:v>
                </c:pt>
                <c:pt idx="3">
                  <c:v>108.18366327167907</c:v>
                </c:pt>
                <c:pt idx="4">
                  <c:v>111.05776035065993</c:v>
                </c:pt>
                <c:pt idx="5">
                  <c:v>114.00821308048118</c:v>
                </c:pt>
                <c:pt idx="6">
                  <c:v>117.0370499888004</c:v>
                </c:pt>
                <c:pt idx="7">
                  <c:v>120.14635349482623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06B-4CDA-9CD2-32B2DA830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018848"/>
        <c:axId val="182019408"/>
      </c:lineChart>
      <c:catAx>
        <c:axId val="18201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19408"/>
        <c:crosses val="autoZero"/>
        <c:auto val="1"/>
        <c:lblAlgn val="ctr"/>
        <c:lblOffset val="100"/>
        <c:noMultiLvlLbl val="0"/>
      </c:catAx>
      <c:valAx>
        <c:axId val="182019408"/>
        <c:scaling>
          <c:orientation val="minMax"/>
          <c:min val="9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1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341459991297864E-2"/>
          <c:y val="0.14698435487250433"/>
          <c:w val="0.57795681065713489"/>
          <c:h val="5.3141609542548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[graficos.xlsx]pib_percapita!$C$4</c:f>
              <c:strCache>
                <c:ptCount val="1"/>
                <c:pt idx="0">
                  <c:v>pib_pc</c:v>
                </c:pt>
              </c:strCache>
            </c:strRef>
          </c:tx>
          <c:spPr>
            <a:ln w="34925" cap="rnd">
              <a:solidFill>
                <a:srgbClr val="1E629E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34925" cap="rnd">
                <a:solidFill>
                  <a:srgbClr val="1E629E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0F-473E-A96A-207DC87F3AD8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34925" cap="rnd">
                <a:solidFill>
                  <a:srgbClr val="1E629E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0F-473E-A96A-207DC87F3AD8}"/>
              </c:ext>
            </c:extLst>
          </c:dPt>
          <c:cat>
            <c:numRef>
              <c:f>[graficos.xlsx]pib_percapita!$B$7:$B$24</c:f>
              <c:numCache>
                <c:formatCode>yyyy</c:formatCode>
                <c:ptCount val="18"/>
                <c:pt idx="0">
                  <c:v>37591</c:v>
                </c:pt>
                <c:pt idx="1">
                  <c:v>37956</c:v>
                </c:pt>
                <c:pt idx="2">
                  <c:v>38322</c:v>
                </c:pt>
                <c:pt idx="3">
                  <c:v>38687</c:v>
                </c:pt>
                <c:pt idx="4">
                  <c:v>39052</c:v>
                </c:pt>
                <c:pt idx="5">
                  <c:v>39417</c:v>
                </c:pt>
                <c:pt idx="6">
                  <c:v>39783</c:v>
                </c:pt>
                <c:pt idx="7">
                  <c:v>40148</c:v>
                </c:pt>
                <c:pt idx="8">
                  <c:v>40513</c:v>
                </c:pt>
                <c:pt idx="9">
                  <c:v>40878</c:v>
                </c:pt>
                <c:pt idx="10">
                  <c:v>41244</c:v>
                </c:pt>
                <c:pt idx="11">
                  <c:v>41609</c:v>
                </c:pt>
                <c:pt idx="12">
                  <c:v>41974</c:v>
                </c:pt>
                <c:pt idx="13">
                  <c:v>42339</c:v>
                </c:pt>
                <c:pt idx="14">
                  <c:v>42705</c:v>
                </c:pt>
                <c:pt idx="15">
                  <c:v>43070</c:v>
                </c:pt>
                <c:pt idx="16">
                  <c:v>43435</c:v>
                </c:pt>
                <c:pt idx="17">
                  <c:v>43800</c:v>
                </c:pt>
              </c:numCache>
            </c:numRef>
          </c:cat>
          <c:val>
            <c:numRef>
              <c:f>[graficos.xlsx]pib_percapita!$C$7:$C$24</c:f>
              <c:numCache>
                <c:formatCode>#,##0</c:formatCode>
                <c:ptCount val="18"/>
                <c:pt idx="0">
                  <c:v>27971.851636728134</c:v>
                </c:pt>
                <c:pt idx="1">
                  <c:v>27923.38017247634</c:v>
                </c:pt>
                <c:pt idx="2">
                  <c:v>29160.935930620039</c:v>
                </c:pt>
                <c:pt idx="3">
                  <c:v>29727.748032887001</c:v>
                </c:pt>
                <c:pt idx="4">
                  <c:v>30543.250305044978</c:v>
                </c:pt>
                <c:pt idx="5">
                  <c:v>32031.522334374298</c:v>
                </c:pt>
                <c:pt idx="6">
                  <c:v>33299.813549242681</c:v>
                </c:pt>
                <c:pt idx="7">
                  <c:v>32914.461030538208</c:v>
                </c:pt>
                <c:pt idx="8">
                  <c:v>35044.115721618167</c:v>
                </c:pt>
                <c:pt idx="9">
                  <c:v>36123.577522261978</c:v>
                </c:pt>
                <c:pt idx="10">
                  <c:v>36502.234728805372</c:v>
                </c:pt>
                <c:pt idx="11">
                  <c:v>37282.692355305873</c:v>
                </c:pt>
                <c:pt idx="12">
                  <c:v>37152.938462258062</c:v>
                </c:pt>
                <c:pt idx="13">
                  <c:v>35524.079260920102</c:v>
                </c:pt>
                <c:pt idx="14">
                  <c:v>34075.684395085467</c:v>
                </c:pt>
                <c:pt idx="15">
                  <c:v>34248.208301126971</c:v>
                </c:pt>
                <c:pt idx="16">
                  <c:v>34416.460748051315</c:v>
                </c:pt>
                <c:pt idx="17">
                  <c:v>34532.595160840698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90F-473E-A96A-207DC87F3AD8}"/>
            </c:ext>
          </c:extLst>
        </c:ser>
        <c:ser>
          <c:idx val="1"/>
          <c:order val="1"/>
          <c:tx>
            <c:strRef>
              <c:f>[graficos.xlsx]pib_percapita!$D$4</c:f>
              <c:strCache>
                <c:ptCount val="1"/>
                <c:pt idx="0">
                  <c:v>Tendência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[graficos.xlsx]pib_percapita!$B$7:$B$24</c:f>
              <c:numCache>
                <c:formatCode>yyyy</c:formatCode>
                <c:ptCount val="18"/>
                <c:pt idx="0">
                  <c:v>37591</c:v>
                </c:pt>
                <c:pt idx="1">
                  <c:v>37956</c:v>
                </c:pt>
                <c:pt idx="2">
                  <c:v>38322</c:v>
                </c:pt>
                <c:pt idx="3">
                  <c:v>38687</c:v>
                </c:pt>
                <c:pt idx="4">
                  <c:v>39052</c:v>
                </c:pt>
                <c:pt idx="5">
                  <c:v>39417</c:v>
                </c:pt>
                <c:pt idx="6">
                  <c:v>39783</c:v>
                </c:pt>
                <c:pt idx="7">
                  <c:v>40148</c:v>
                </c:pt>
                <c:pt idx="8">
                  <c:v>40513</c:v>
                </c:pt>
                <c:pt idx="9">
                  <c:v>40878</c:v>
                </c:pt>
                <c:pt idx="10">
                  <c:v>41244</c:v>
                </c:pt>
                <c:pt idx="11">
                  <c:v>41609</c:v>
                </c:pt>
                <c:pt idx="12">
                  <c:v>41974</c:v>
                </c:pt>
                <c:pt idx="13">
                  <c:v>42339</c:v>
                </c:pt>
                <c:pt idx="14">
                  <c:v>42705</c:v>
                </c:pt>
                <c:pt idx="15">
                  <c:v>43070</c:v>
                </c:pt>
                <c:pt idx="16">
                  <c:v>43435</c:v>
                </c:pt>
                <c:pt idx="17">
                  <c:v>43800</c:v>
                </c:pt>
              </c:numCache>
            </c:numRef>
          </c:cat>
          <c:val>
            <c:numRef>
              <c:f>[graficos.xlsx]pib_percapita!$D$7:$D$24</c:f>
              <c:numCache>
                <c:formatCode>#,##0</c:formatCode>
                <c:ptCount val="18"/>
                <c:pt idx="0">
                  <c:v>28162.504437775424</c:v>
                </c:pt>
                <c:pt idx="1">
                  <c:v>28828.108182071977</c:v>
                </c:pt>
                <c:pt idx="2">
                  <c:v>29509.443067943685</c:v>
                </c:pt>
                <c:pt idx="3">
                  <c:v>30206.880891398876</c:v>
                </c:pt>
                <c:pt idx="4">
                  <c:v>30920.802235619471</c:v>
                </c:pt>
                <c:pt idx="5">
                  <c:v>31651.596678640508</c:v>
                </c:pt>
                <c:pt idx="6">
                  <c:v>32399.663005938051</c:v>
                </c:pt>
                <c:pt idx="7">
                  <c:v>33165.409428041494</c:v>
                </c:pt>
                <c:pt idx="8">
                  <c:v>33949.253803288979</c:v>
                </c:pt>
                <c:pt idx="9">
                  <c:v>34751.623865847519</c:v>
                </c:pt>
                <c:pt idx="10">
                  <c:v>35572.957459122248</c:v>
                </c:pt>
                <c:pt idx="11">
                  <c:v>36413.702774682119</c:v>
                </c:pt>
                <c:pt idx="12">
                  <c:v>37274.318596832512</c:v>
                </c:pt>
                <c:pt idx="13">
                  <c:v>38155.274552968142</c:v>
                </c:pt>
                <c:pt idx="14">
                  <c:v>39057.051369842906</c:v>
                </c:pt>
                <c:pt idx="15">
                  <c:v>39980.141135896527</c:v>
                </c:pt>
                <c:pt idx="16">
                  <c:v>40925.04756978112</c:v>
                </c:pt>
                <c:pt idx="17">
                  <c:v>41892.286295234211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90F-473E-A96A-207DC87F3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022208"/>
        <c:axId val="182022768"/>
      </c:lineChart>
      <c:dateAx>
        <c:axId val="18202220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22768"/>
        <c:crosses val="autoZero"/>
        <c:auto val="1"/>
        <c:lblOffset val="100"/>
        <c:baseTimeUnit val="years"/>
      </c:dateAx>
      <c:valAx>
        <c:axId val="182022768"/>
        <c:scaling>
          <c:orientation val="minMax"/>
          <c:min val="2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2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[graficos.xlsx]pib_percapita!$F$4</c:f>
              <c:strCache>
                <c:ptCount val="1"/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3.1171850251199385E-2"/>
                  <c:y val="4.9100150824705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29-5F4D-8D4D-BE09366E20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701570794141772E-2"/>
                  <c:y val="3.8193538691099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29-5F4D-8D4D-BE09366E20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642129708256998E-2"/>
                  <c:y val="4.0920191724500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29-5F4D-8D4D-BE09366E20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052450142553204E-2"/>
                  <c:y val="-5.5217808703024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29-5F4D-8D4D-BE09366E20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113638964270674E-2"/>
                  <c:y val="-4.2567657887329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329-5F4D-8D4D-BE09366E20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[graficos.xlsx]pib_percapita!$B$7:$B$24</c:f>
              <c:numCache>
                <c:formatCode>yyyy</c:formatCode>
                <c:ptCount val="18"/>
                <c:pt idx="0">
                  <c:v>37591</c:v>
                </c:pt>
                <c:pt idx="1">
                  <c:v>37956</c:v>
                </c:pt>
                <c:pt idx="2">
                  <c:v>38322</c:v>
                </c:pt>
                <c:pt idx="3">
                  <c:v>38687</c:v>
                </c:pt>
                <c:pt idx="4">
                  <c:v>39052</c:v>
                </c:pt>
                <c:pt idx="5">
                  <c:v>39417</c:v>
                </c:pt>
                <c:pt idx="6">
                  <c:v>39783</c:v>
                </c:pt>
                <c:pt idx="7">
                  <c:v>40148</c:v>
                </c:pt>
                <c:pt idx="8">
                  <c:v>40513</c:v>
                </c:pt>
                <c:pt idx="9">
                  <c:v>40878</c:v>
                </c:pt>
                <c:pt idx="10">
                  <c:v>41244</c:v>
                </c:pt>
                <c:pt idx="11">
                  <c:v>41609</c:v>
                </c:pt>
                <c:pt idx="12">
                  <c:v>41974</c:v>
                </c:pt>
                <c:pt idx="13">
                  <c:v>42339</c:v>
                </c:pt>
                <c:pt idx="14">
                  <c:v>42705</c:v>
                </c:pt>
                <c:pt idx="15">
                  <c:v>43070</c:v>
                </c:pt>
                <c:pt idx="16">
                  <c:v>43435</c:v>
                </c:pt>
                <c:pt idx="17">
                  <c:v>43800</c:v>
                </c:pt>
              </c:numCache>
            </c:numRef>
          </c:cat>
          <c:val>
            <c:numRef>
              <c:f>[graficos.xlsx]pib_percapita!$F$7:$F$24</c:f>
              <c:numCache>
                <c:formatCode>0.0%</c:formatCode>
                <c:ptCount val="18"/>
                <c:pt idx="0">
                  <c:v>-6.7697388727815389E-3</c:v>
                </c:pt>
                <c:pt idx="1">
                  <c:v>-3.1383537340763934E-2</c:v>
                </c:pt>
                <c:pt idx="2">
                  <c:v>-1.1810020830323009E-2</c:v>
                </c:pt>
                <c:pt idx="3">
                  <c:v>-1.586171244341561E-2</c:v>
                </c:pt>
                <c:pt idx="4">
                  <c:v>-1.2210288973019234E-2</c:v>
                </c:pt>
                <c:pt idx="5">
                  <c:v>1.200336461983853E-2</c:v>
                </c:pt>
                <c:pt idx="6">
                  <c:v>2.7782713145493299E-2</c:v>
                </c:pt>
                <c:pt idx="7">
                  <c:v>-7.566570165454034E-3</c:v>
                </c:pt>
                <c:pt idx="8">
                  <c:v>3.224995532075936E-2</c:v>
                </c:pt>
                <c:pt idx="9">
                  <c:v>3.9478835916003208E-2</c:v>
                </c:pt>
                <c:pt idx="10">
                  <c:v>2.6123137800700968E-2</c:v>
                </c:pt>
                <c:pt idx="11">
                  <c:v>2.3864356393548336E-2</c:v>
                </c:pt>
                <c:pt idx="12">
                  <c:v>-3.2564011669086179E-3</c:v>
                </c:pt>
                <c:pt idx="13">
                  <c:v>-6.8960198108268034E-2</c:v>
                </c:pt>
                <c:pt idx="14">
                  <c:v>-0.12754078457145634</c:v>
                </c:pt>
                <c:pt idx="15">
                  <c:v>-0.14336949975454405</c:v>
                </c:pt>
                <c:pt idx="16">
                  <c:v>-0.15903675641749815</c:v>
                </c:pt>
                <c:pt idx="17">
                  <c:v>-0.17568129565730517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3C-4358-8FAF-37F56D7AF2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025008"/>
        <c:axId val="182025568"/>
      </c:lineChart>
      <c:dateAx>
        <c:axId val="18202500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25568"/>
        <c:crosses val="autoZero"/>
        <c:auto val="1"/>
        <c:lblOffset val="100"/>
        <c:baseTimeUnit val="years"/>
      </c:dateAx>
      <c:valAx>
        <c:axId val="1820255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202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31983997615095E-2"/>
          <c:y val="5.1117822578842675E-2"/>
          <c:w val="0.94078800331575196"/>
          <c:h val="0.7776284615900405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'[pwt91 port.xlsx]Data'!$D$54:$D$69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'[pwt91 port.xlsx]Data'!$BA$54:$BA$69</c:f>
              <c:numCache>
                <c:formatCode>General</c:formatCode>
                <c:ptCount val="16"/>
                <c:pt idx="0">
                  <c:v>121.17391439930583</c:v>
                </c:pt>
                <c:pt idx="1">
                  <c:v>119.34544340607648</c:v>
                </c:pt>
                <c:pt idx="2">
                  <c:v>120.43745022369521</c:v>
                </c:pt>
                <c:pt idx="3">
                  <c:v>120.24204764339873</c:v>
                </c:pt>
                <c:pt idx="4">
                  <c:v>120.41222018190487</c:v>
                </c:pt>
                <c:pt idx="5">
                  <c:v>123.23278256176913</c:v>
                </c:pt>
                <c:pt idx="6">
                  <c:v>124.71876504080754</c:v>
                </c:pt>
                <c:pt idx="7">
                  <c:v>121.10120127001629</c:v>
                </c:pt>
                <c:pt idx="8">
                  <c:v>125.55294911279191</c:v>
                </c:pt>
                <c:pt idx="9">
                  <c:v>124.86426572428864</c:v>
                </c:pt>
                <c:pt idx="10">
                  <c:v>122.83766075685809</c:v>
                </c:pt>
                <c:pt idx="11">
                  <c:v>122.2134144485379</c:v>
                </c:pt>
                <c:pt idx="12">
                  <c:v>118.54288991745759</c:v>
                </c:pt>
                <c:pt idx="13">
                  <c:v>112.8731785528569</c:v>
                </c:pt>
                <c:pt idx="14">
                  <c:v>108.56518240836452</c:v>
                </c:pt>
                <c:pt idx="15">
                  <c:v>108.12146114242374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8B9-48D4-A966-60C35C748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688928"/>
        <c:axId val="181689488"/>
      </c:lineChart>
      <c:catAx>
        <c:axId val="1816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689488"/>
        <c:crosses val="autoZero"/>
        <c:auto val="1"/>
        <c:lblAlgn val="ctr"/>
        <c:lblOffset val="100"/>
        <c:noMultiLvlLbl val="0"/>
      </c:catAx>
      <c:valAx>
        <c:axId val="181689488"/>
        <c:scaling>
          <c:orientation val="minMax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68892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Impactos do esforço fiscal do governo</a:t>
            </a:r>
          </a:p>
          <a:p>
            <a:pPr>
              <a:defRPr/>
            </a:pPr>
            <a:r>
              <a:rPr lang="pt-BR"/>
              <a:t>resutlado primário melhora e dívida pública tem primeira queda desde 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6328808742321841E-2"/>
          <c:y val="0.14375020706183897"/>
          <c:w val="0.84335926881072054"/>
          <c:h val="0.75890507315646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Séries!$AH$2</c:f>
              <c:strCache>
                <c:ptCount val="1"/>
                <c:pt idx="0">
                  <c:v>Dívida Bruta do Governo Geral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Séries!$AG$3:$AG$12</c:f>
              <c:numCache>
                <c:formatCode>yyyy</c:formatCode>
                <c:ptCount val="10"/>
                <c:pt idx="0">
                  <c:v>40513</c:v>
                </c:pt>
                <c:pt idx="1">
                  <c:v>40878</c:v>
                </c:pt>
                <c:pt idx="2">
                  <c:v>41244</c:v>
                </c:pt>
                <c:pt idx="3">
                  <c:v>41609</c:v>
                </c:pt>
                <c:pt idx="4">
                  <c:v>41974</c:v>
                </c:pt>
                <c:pt idx="5">
                  <c:v>42339</c:v>
                </c:pt>
                <c:pt idx="6">
                  <c:v>42705</c:v>
                </c:pt>
                <c:pt idx="7">
                  <c:v>43070</c:v>
                </c:pt>
                <c:pt idx="8">
                  <c:v>43435</c:v>
                </c:pt>
                <c:pt idx="9">
                  <c:v>43800</c:v>
                </c:pt>
              </c:numCache>
            </c:numRef>
          </c:cat>
          <c:val>
            <c:numRef>
              <c:f>Séries!$AH$3:$AH$12</c:f>
              <c:numCache>
                <c:formatCode>#,##0</c:formatCode>
                <c:ptCount val="10"/>
                <c:pt idx="0">
                  <c:v>51.77</c:v>
                </c:pt>
                <c:pt idx="1">
                  <c:v>51.27</c:v>
                </c:pt>
                <c:pt idx="2">
                  <c:v>53.670000000000009</c:v>
                </c:pt>
                <c:pt idx="3">
                  <c:v>51.54</c:v>
                </c:pt>
                <c:pt idx="4">
                  <c:v>56.279999999999994</c:v>
                </c:pt>
                <c:pt idx="5">
                  <c:v>65.5</c:v>
                </c:pt>
                <c:pt idx="6">
                  <c:v>69.84</c:v>
                </c:pt>
                <c:pt idx="7">
                  <c:v>73.739999999999995</c:v>
                </c:pt>
                <c:pt idx="8">
                  <c:v>76.53</c:v>
                </c:pt>
                <c:pt idx="9">
                  <c:v>75.77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22-40B4-9B79-6C310BFA6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692288"/>
        <c:axId val="181692848"/>
      </c:barChart>
      <c:lineChart>
        <c:grouping val="standard"/>
        <c:varyColors val="0"/>
        <c:ser>
          <c:idx val="1"/>
          <c:order val="1"/>
          <c:tx>
            <c:strRef>
              <c:f>Séries!$AI$2</c:f>
              <c:strCache>
                <c:ptCount val="1"/>
                <c:pt idx="0">
                  <c:v>Resutlado Primário do Setor Público Consolidado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Séries!$AG$3:$AG$12</c:f>
              <c:numCache>
                <c:formatCode>yyyy</c:formatCode>
                <c:ptCount val="10"/>
                <c:pt idx="0">
                  <c:v>40513</c:v>
                </c:pt>
                <c:pt idx="1">
                  <c:v>40878</c:v>
                </c:pt>
                <c:pt idx="2">
                  <c:v>41244</c:v>
                </c:pt>
                <c:pt idx="3">
                  <c:v>41609</c:v>
                </c:pt>
                <c:pt idx="4">
                  <c:v>41974</c:v>
                </c:pt>
                <c:pt idx="5">
                  <c:v>42339</c:v>
                </c:pt>
                <c:pt idx="6">
                  <c:v>42705</c:v>
                </c:pt>
                <c:pt idx="7">
                  <c:v>43070</c:v>
                </c:pt>
                <c:pt idx="8">
                  <c:v>43435</c:v>
                </c:pt>
                <c:pt idx="9">
                  <c:v>43800</c:v>
                </c:pt>
              </c:numCache>
            </c:numRef>
          </c:cat>
          <c:val>
            <c:numRef>
              <c:f>Séries!$AI$3:$AI$12</c:f>
              <c:numCache>
                <c:formatCode>#.##00</c:formatCode>
                <c:ptCount val="10"/>
                <c:pt idx="0">
                  <c:v>2.62</c:v>
                </c:pt>
                <c:pt idx="1">
                  <c:v>2.94</c:v>
                </c:pt>
                <c:pt idx="2">
                  <c:v>2.1800000000000002</c:v>
                </c:pt>
                <c:pt idx="3">
                  <c:v>1.71</c:v>
                </c:pt>
                <c:pt idx="4">
                  <c:v>-0.56000000000000005</c:v>
                </c:pt>
                <c:pt idx="5">
                  <c:v>-1.86</c:v>
                </c:pt>
                <c:pt idx="6">
                  <c:v>-2.48</c:v>
                </c:pt>
                <c:pt idx="7">
                  <c:v>-1.68</c:v>
                </c:pt>
                <c:pt idx="8">
                  <c:v>-1.57</c:v>
                </c:pt>
                <c:pt idx="9">
                  <c:v>-0.85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022-40B4-9B79-6C310BFA6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93968"/>
        <c:axId val="181693408"/>
      </c:lineChart>
      <c:dateAx>
        <c:axId val="18169228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692848"/>
        <c:crosses val="autoZero"/>
        <c:auto val="1"/>
        <c:lblOffset val="100"/>
        <c:baseTimeUnit val="years"/>
      </c:dateAx>
      <c:valAx>
        <c:axId val="181692848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Dívida (%PIB)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692288"/>
        <c:crosses val="autoZero"/>
        <c:crossBetween val="between"/>
      </c:valAx>
      <c:valAx>
        <c:axId val="1816934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Resultado primário (%PIB)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.##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693968"/>
        <c:crosses val="max"/>
        <c:crossBetween val="between"/>
      </c:valAx>
      <c:dateAx>
        <c:axId val="181693968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181693408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419176425042954E-2"/>
          <c:y val="0.13514931652748113"/>
          <c:w val="0.89222908181028149"/>
          <c:h val="7.6987645253521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04480319388534E-2"/>
          <c:y val="4.2857939604350082E-2"/>
          <c:w val="0.81994600089351044"/>
          <c:h val="0.70956106005486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02 - Apresentação'!$F$17</c:f>
              <c:strCache>
                <c:ptCount val="1"/>
                <c:pt idx="0">
                  <c:v>Crédito Livre (saldo bilhões)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BF-4CF5-A5BC-0C437A5575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6244918672665317E-3"/>
                  <c:y val="1.154764572400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E5B-442F-8CC7-5C16D67513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02 - Apresentação'!$G$3:$G$13</c:f>
              <c:strCache>
                <c:ptCount val="11"/>
                <c:pt idx="0">
                  <c:v>dez/09</c:v>
                </c:pt>
                <c:pt idx="1">
                  <c:v>dez/10</c:v>
                </c:pt>
                <c:pt idx="2">
                  <c:v>dez/11</c:v>
                </c:pt>
                <c:pt idx="3">
                  <c:v>dez/12</c:v>
                </c:pt>
                <c:pt idx="4">
                  <c:v>dez/13</c:v>
                </c:pt>
                <c:pt idx="5">
                  <c:v>dez/14</c:v>
                </c:pt>
                <c:pt idx="6">
                  <c:v>dez/15</c:v>
                </c:pt>
                <c:pt idx="7">
                  <c:v>dez/16</c:v>
                </c:pt>
                <c:pt idx="8">
                  <c:v>dez/17</c:v>
                </c:pt>
                <c:pt idx="9">
                  <c:v>dez/18</c:v>
                </c:pt>
                <c:pt idx="10">
                  <c:v>dez/19</c:v>
                </c:pt>
              </c:strCache>
            </c:strRef>
          </c:cat>
          <c:val>
            <c:numRef>
              <c:f>'Slide 02 - Apresentação'!$B$3:$B$13</c:f>
              <c:numCache>
                <c:formatCode>_-* #,##0_-;\-* #,##0_-;_-* "-"??_-;_-@_-</c:formatCode>
                <c:ptCount val="11"/>
                <c:pt idx="0">
                  <c:v>902.95899999999995</c:v>
                </c:pt>
                <c:pt idx="1">
                  <c:v>1055.664</c:v>
                </c:pt>
                <c:pt idx="2">
                  <c:v>1231.6410000000001</c:v>
                </c:pt>
                <c:pt idx="3">
                  <c:v>1396.4190000000001</c:v>
                </c:pt>
                <c:pt idx="4">
                  <c:v>1505.3040000000001</c:v>
                </c:pt>
                <c:pt idx="5">
                  <c:v>1575.258</c:v>
                </c:pt>
                <c:pt idx="6">
                  <c:v>1641.325</c:v>
                </c:pt>
                <c:pt idx="7">
                  <c:v>1561.579</c:v>
                </c:pt>
                <c:pt idx="8">
                  <c:v>1591.577</c:v>
                </c:pt>
                <c:pt idx="9">
                  <c:v>1765.04</c:v>
                </c:pt>
                <c:pt idx="10">
                  <c:v>2013.7829999999999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5B-442F-8CC7-5C16D675136A}"/>
            </c:ext>
          </c:extLst>
        </c:ser>
        <c:ser>
          <c:idx val="1"/>
          <c:order val="1"/>
          <c:tx>
            <c:strRef>
              <c:f>'Slide 02 - Apresentação'!$F$18</c:f>
              <c:strCache>
                <c:ptCount val="1"/>
                <c:pt idx="0">
                  <c:v>Crédito Direcionado (saldo bilhões)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BF-4CF5-A5BC-0C437A5575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70748644544440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E5B-442F-8CC7-5C16D67513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E5B-442F-8CC7-5C16D67513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02 - Apresentação'!$G$3:$G$13</c:f>
              <c:strCache>
                <c:ptCount val="11"/>
                <c:pt idx="0">
                  <c:v>dez/09</c:v>
                </c:pt>
                <c:pt idx="1">
                  <c:v>dez/10</c:v>
                </c:pt>
                <c:pt idx="2">
                  <c:v>dez/11</c:v>
                </c:pt>
                <c:pt idx="3">
                  <c:v>dez/12</c:v>
                </c:pt>
                <c:pt idx="4">
                  <c:v>dez/13</c:v>
                </c:pt>
                <c:pt idx="5">
                  <c:v>dez/14</c:v>
                </c:pt>
                <c:pt idx="6">
                  <c:v>dez/15</c:v>
                </c:pt>
                <c:pt idx="7">
                  <c:v>dez/16</c:v>
                </c:pt>
                <c:pt idx="8">
                  <c:v>dez/17</c:v>
                </c:pt>
                <c:pt idx="9">
                  <c:v>dez/18</c:v>
                </c:pt>
                <c:pt idx="10">
                  <c:v>dez/19</c:v>
                </c:pt>
              </c:strCache>
            </c:strRef>
          </c:cat>
          <c:val>
            <c:numRef>
              <c:f>'Slide 02 - Apresentação'!$C$3:$C$13</c:f>
              <c:numCache>
                <c:formatCode>_-* #,##0_-;\-* #,##0_-;_-* "-"??_-;_-@_-</c:formatCode>
                <c:ptCount val="11"/>
                <c:pt idx="0">
                  <c:v>517.55700000000002</c:v>
                </c:pt>
                <c:pt idx="1">
                  <c:v>657.04399999999998</c:v>
                </c:pt>
                <c:pt idx="2">
                  <c:v>802.31200000000001</c:v>
                </c:pt>
                <c:pt idx="3">
                  <c:v>971.91899999999998</c:v>
                </c:pt>
                <c:pt idx="4">
                  <c:v>1206.067</c:v>
                </c:pt>
                <c:pt idx="5">
                  <c:v>1442.1980000000001</c:v>
                </c:pt>
                <c:pt idx="6">
                  <c:v>1588.251</c:v>
                </c:pt>
                <c:pt idx="7">
                  <c:v>1556.23</c:v>
                </c:pt>
                <c:pt idx="8">
                  <c:v>1513.7</c:v>
                </c:pt>
                <c:pt idx="9">
                  <c:v>1499.8789999999999</c:v>
                </c:pt>
                <c:pt idx="10">
                  <c:v>1464.6179999999999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5B-442F-8CC7-5C16D6751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83036624"/>
        <c:axId val="183037184"/>
      </c:barChart>
      <c:lineChart>
        <c:grouping val="standard"/>
        <c:varyColors val="0"/>
        <c:ser>
          <c:idx val="2"/>
          <c:order val="2"/>
          <c:tx>
            <c:strRef>
              <c:f>'Slide 02 - Apresentação'!$F$1</c:f>
              <c:strCache>
                <c:ptCount val="1"/>
                <c:pt idx="0">
                  <c:v>Total - % do PIB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5B-442F-8CC7-5C16D675136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E5B-442F-8CC7-5C16D67513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02 - Apresentação'!$G$3:$G$13</c:f>
              <c:strCache>
                <c:ptCount val="11"/>
                <c:pt idx="0">
                  <c:v>dez/09</c:v>
                </c:pt>
                <c:pt idx="1">
                  <c:v>dez/10</c:v>
                </c:pt>
                <c:pt idx="2">
                  <c:v>dez/11</c:v>
                </c:pt>
                <c:pt idx="3">
                  <c:v>dez/12</c:v>
                </c:pt>
                <c:pt idx="4">
                  <c:v>dez/13</c:v>
                </c:pt>
                <c:pt idx="5">
                  <c:v>dez/14</c:v>
                </c:pt>
                <c:pt idx="6">
                  <c:v>dez/15</c:v>
                </c:pt>
                <c:pt idx="7">
                  <c:v>dez/16</c:v>
                </c:pt>
                <c:pt idx="8">
                  <c:v>dez/17</c:v>
                </c:pt>
                <c:pt idx="9">
                  <c:v>dez/18</c:v>
                </c:pt>
                <c:pt idx="10">
                  <c:v>dez/19</c:v>
                </c:pt>
              </c:strCache>
            </c:strRef>
          </c:cat>
          <c:val>
            <c:numRef>
              <c:f>'Slide 02 - Apresentação'!$F$3:$F$13</c:f>
              <c:numCache>
                <c:formatCode>0.0%</c:formatCode>
                <c:ptCount val="11"/>
                <c:pt idx="0">
                  <c:v>0.42619238164421341</c:v>
                </c:pt>
                <c:pt idx="1">
                  <c:v>0.44075538743548059</c:v>
                </c:pt>
                <c:pt idx="2">
                  <c:v>0.46475673284461916</c:v>
                </c:pt>
                <c:pt idx="3">
                  <c:v>0.49189118460733244</c:v>
                </c:pt>
                <c:pt idx="4">
                  <c:v>0.50854552810318976</c:v>
                </c:pt>
                <c:pt idx="5">
                  <c:v>0.52214579353734147</c:v>
                </c:pt>
                <c:pt idx="6">
                  <c:v>0.53864088233954943</c:v>
                </c:pt>
                <c:pt idx="7">
                  <c:v>0.49731151408891033</c:v>
                </c:pt>
                <c:pt idx="8">
                  <c:v>0.47168867253736296</c:v>
                </c:pt>
                <c:pt idx="9">
                  <c:v>0.4739200961926347</c:v>
                </c:pt>
                <c:pt idx="10">
                  <c:v>0.47969753578630292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E5B-442F-8CC7-5C16D6751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038304"/>
        <c:axId val="183037744"/>
      </c:lineChart>
      <c:catAx>
        <c:axId val="18303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037184"/>
        <c:crosses val="autoZero"/>
        <c:auto val="1"/>
        <c:lblAlgn val="ctr"/>
        <c:lblOffset val="100"/>
        <c:noMultiLvlLbl val="0"/>
      </c:catAx>
      <c:valAx>
        <c:axId val="183037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036624"/>
        <c:crosses val="autoZero"/>
        <c:crossBetween val="between"/>
      </c:valAx>
      <c:valAx>
        <c:axId val="183037744"/>
        <c:scaling>
          <c:orientation val="minMax"/>
          <c:max val="0.55000000000000004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038304"/>
        <c:crosses val="max"/>
        <c:crossBetween val="between"/>
      </c:valAx>
      <c:catAx>
        <c:axId val="183038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037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35301689921256E-2"/>
          <c:y val="7.5833465514198464E-2"/>
          <c:w val="0.81994600089351044"/>
          <c:h val="0.6746587553210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'Slide 02 - Apresentação'!$J$1</c:f>
              <c:strCache>
                <c:ptCount val="1"/>
                <c:pt idx="0">
                  <c:v>Crédito Total (saldo R$ bilhões)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02 - Apresentação'!$G$3:$G$15</c:f>
              <c:strCache>
                <c:ptCount val="13"/>
                <c:pt idx="0">
                  <c:v>dez/07</c:v>
                </c:pt>
                <c:pt idx="1">
                  <c:v>dez/08</c:v>
                </c:pt>
                <c:pt idx="2">
                  <c:v>dez/09</c:v>
                </c:pt>
                <c:pt idx="3">
                  <c:v>dez/10</c:v>
                </c:pt>
                <c:pt idx="4">
                  <c:v>dez/11</c:v>
                </c:pt>
                <c:pt idx="5">
                  <c:v>dez/12</c:v>
                </c:pt>
                <c:pt idx="6">
                  <c:v>dez/13</c:v>
                </c:pt>
                <c:pt idx="7">
                  <c:v>dez/14</c:v>
                </c:pt>
                <c:pt idx="8">
                  <c:v>dez/15</c:v>
                </c:pt>
                <c:pt idx="9">
                  <c:v>dez/16</c:v>
                </c:pt>
                <c:pt idx="10">
                  <c:v>dez/17</c:v>
                </c:pt>
                <c:pt idx="11">
                  <c:v>dez/18</c:v>
                </c:pt>
                <c:pt idx="12">
                  <c:v>dez/19</c:v>
                </c:pt>
              </c:strCache>
            </c:strRef>
          </c:cat>
          <c:val>
            <c:numRef>
              <c:f>'Slide 02 - Apresentação'!$D$3:$D$15</c:f>
              <c:numCache>
                <c:formatCode>_-* #,##0_-;\-* #,##0_-;_-* "-"??_-;_-@_-</c:formatCode>
                <c:ptCount val="13"/>
                <c:pt idx="0">
                  <c:v>943.92100000000005</c:v>
                </c:pt>
                <c:pt idx="1">
                  <c:v>1233.9880000000001</c:v>
                </c:pt>
                <c:pt idx="2">
                  <c:v>1420.5160000000001</c:v>
                </c:pt>
                <c:pt idx="3">
                  <c:v>1712.7080000000001</c:v>
                </c:pt>
                <c:pt idx="4">
                  <c:v>2033.953</c:v>
                </c:pt>
                <c:pt idx="5">
                  <c:v>2368.3380000000002</c:v>
                </c:pt>
                <c:pt idx="6">
                  <c:v>2711.3710000000001</c:v>
                </c:pt>
                <c:pt idx="7">
                  <c:v>3017.4560000000001</c:v>
                </c:pt>
                <c:pt idx="8">
                  <c:v>3229.576</c:v>
                </c:pt>
                <c:pt idx="9">
                  <c:v>3117.8090000000002</c:v>
                </c:pt>
                <c:pt idx="10">
                  <c:v>3105.277</c:v>
                </c:pt>
                <c:pt idx="11">
                  <c:v>3264.9189999999999</c:v>
                </c:pt>
                <c:pt idx="12">
                  <c:v>3478.4009999999998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31-43E4-8E95-20089EC1F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183041104"/>
        <c:axId val="183041664"/>
      </c:barChart>
      <c:lineChart>
        <c:grouping val="standard"/>
        <c:varyColors val="0"/>
        <c:ser>
          <c:idx val="2"/>
          <c:order val="1"/>
          <c:tx>
            <c:strRef>
              <c:f>'Slide 02 - Apresentação'!$L$1</c:f>
              <c:strCache>
                <c:ptCount val="1"/>
                <c:pt idx="0">
                  <c:v>Crédito Direcionado/Crédito Total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marker>
            <c:symbol val="star"/>
            <c:size val="8"/>
            <c:spPr>
              <a:solidFill>
                <a:schemeClr val="tx1"/>
              </a:solidFill>
              <a:ln w="9525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3.4791924421972549E-2"/>
                  <c:y val="-3.4813119755911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31-43E4-8E95-20089EC1F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31-43E4-8E95-20089EC1FD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31-43E4-8E95-20089EC1FD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E31-43E4-8E95-20089EC1FDC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31-43E4-8E95-20089EC1FDC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31-43E4-8E95-20089EC1FDC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31-43E4-8E95-20089EC1FDC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E31-43E4-8E95-20089EC1FDC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31-43E4-8E95-20089EC1FDC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E31-43E4-8E95-20089EC1FDC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3223866293830319E-2"/>
                  <c:y val="-3.8912557331123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E31-43E4-8E95-20089EC1F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'Slide 02 - Apresentação'!$G$3:$G$15</c:f>
              <c:strCache>
                <c:ptCount val="13"/>
                <c:pt idx="0">
                  <c:v>dez/07</c:v>
                </c:pt>
                <c:pt idx="1">
                  <c:v>dez/08</c:v>
                </c:pt>
                <c:pt idx="2">
                  <c:v>dez/09</c:v>
                </c:pt>
                <c:pt idx="3">
                  <c:v>dez/10</c:v>
                </c:pt>
                <c:pt idx="4">
                  <c:v>dez/11</c:v>
                </c:pt>
                <c:pt idx="5">
                  <c:v>dez/12</c:v>
                </c:pt>
                <c:pt idx="6">
                  <c:v>dez/13</c:v>
                </c:pt>
                <c:pt idx="7">
                  <c:v>dez/14</c:v>
                </c:pt>
                <c:pt idx="8">
                  <c:v>dez/15</c:v>
                </c:pt>
                <c:pt idx="9">
                  <c:v>dez/16</c:v>
                </c:pt>
                <c:pt idx="10">
                  <c:v>dez/17</c:v>
                </c:pt>
                <c:pt idx="11">
                  <c:v>dez/18</c:v>
                </c:pt>
                <c:pt idx="12">
                  <c:v>dez/19</c:v>
                </c:pt>
              </c:strCache>
            </c:strRef>
          </c:cat>
          <c:val>
            <c:numRef>
              <c:f>'Slide 02 - Apresentação'!$L$3:$L$15</c:f>
              <c:numCache>
                <c:formatCode>0.0%</c:formatCode>
                <c:ptCount val="13"/>
                <c:pt idx="0">
                  <c:v>0.33520495888956803</c:v>
                </c:pt>
                <c:pt idx="1">
                  <c:v>0.32479894456023883</c:v>
                </c:pt>
                <c:pt idx="2">
                  <c:v>0.36434436500539241</c:v>
                </c:pt>
                <c:pt idx="3">
                  <c:v>0.38362873297725003</c:v>
                </c:pt>
                <c:pt idx="4">
                  <c:v>0.3944594589943819</c:v>
                </c:pt>
                <c:pt idx="5">
                  <c:v>0.41038019066535264</c:v>
                </c:pt>
                <c:pt idx="6">
                  <c:v>0.44481813813011939</c:v>
                </c:pt>
                <c:pt idx="7">
                  <c:v>0.47795162547523479</c:v>
                </c:pt>
                <c:pt idx="8">
                  <c:v>0.49178313190338296</c:v>
                </c:pt>
                <c:pt idx="9">
                  <c:v>0.49914218606720295</c:v>
                </c:pt>
                <c:pt idx="10">
                  <c:v>0.48746053894708913</c:v>
                </c:pt>
                <c:pt idx="11">
                  <c:v>0.45939240759112249</c:v>
                </c:pt>
                <c:pt idx="12">
                  <c:v>0.42106071151658475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E31-43E4-8E95-20089EC1F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449536"/>
        <c:axId val="183448976"/>
      </c:lineChart>
      <c:catAx>
        <c:axId val="18304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041664"/>
        <c:crosses val="autoZero"/>
        <c:auto val="1"/>
        <c:lblAlgn val="ctr"/>
        <c:lblOffset val="100"/>
        <c:noMultiLvlLbl val="0"/>
      </c:catAx>
      <c:valAx>
        <c:axId val="183041664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041104"/>
        <c:crosses val="autoZero"/>
        <c:crossBetween val="between"/>
      </c:valAx>
      <c:valAx>
        <c:axId val="183448976"/>
        <c:scaling>
          <c:orientation val="minMax"/>
          <c:max val="0.5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449536"/>
        <c:crosses val="max"/>
        <c:crossBetween val="between"/>
      </c:valAx>
      <c:catAx>
        <c:axId val="18344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448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82596406218453E-2"/>
          <c:y val="0.13607924781007313"/>
          <c:w val="0.88775537673175464"/>
          <c:h val="0.727393643695772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'Slide 05 - Apresentação'!$J$1</c:f>
              <c:strCache>
                <c:ptCount val="1"/>
                <c:pt idx="0">
                  <c:v>IF Pública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05 - Apresentação'!$E$3:$E$15</c:f>
              <c:strCache>
                <c:ptCount val="13"/>
                <c:pt idx="0">
                  <c:v>dez/07</c:v>
                </c:pt>
                <c:pt idx="1">
                  <c:v>dez/08</c:v>
                </c:pt>
                <c:pt idx="2">
                  <c:v>dez/09</c:v>
                </c:pt>
                <c:pt idx="3">
                  <c:v>dez/10</c:v>
                </c:pt>
                <c:pt idx="4">
                  <c:v>dez/11</c:v>
                </c:pt>
                <c:pt idx="5">
                  <c:v>dez/12</c:v>
                </c:pt>
                <c:pt idx="6">
                  <c:v>dez/13</c:v>
                </c:pt>
                <c:pt idx="7">
                  <c:v>dez/14</c:v>
                </c:pt>
                <c:pt idx="8">
                  <c:v>dez/15</c:v>
                </c:pt>
                <c:pt idx="9">
                  <c:v>dez/16</c:v>
                </c:pt>
                <c:pt idx="10">
                  <c:v>dez/17</c:v>
                </c:pt>
                <c:pt idx="11">
                  <c:v>dez/18</c:v>
                </c:pt>
                <c:pt idx="12">
                  <c:v>dez/19</c:v>
                </c:pt>
              </c:strCache>
            </c:strRef>
          </c:cat>
          <c:val>
            <c:numRef>
              <c:f>'Slide 05 - Apresentação'!$J$3:$J$15</c:f>
              <c:numCache>
                <c:formatCode>0.0%</c:formatCode>
                <c:ptCount val="13"/>
                <c:pt idx="0">
                  <c:v>0.33787218264162938</c:v>
                </c:pt>
                <c:pt idx="1">
                  <c:v>0.36054204565345638</c:v>
                </c:pt>
                <c:pt idx="2">
                  <c:v>0.41365221253951906</c:v>
                </c:pt>
                <c:pt idx="3">
                  <c:v>0.41686669044959662</c:v>
                </c:pt>
                <c:pt idx="4">
                  <c:v>0.43619100343026612</c:v>
                </c:pt>
                <c:pt idx="5">
                  <c:v>0.47896077333556275</c:v>
                </c:pt>
                <c:pt idx="6">
                  <c:v>0.51289661208296466</c:v>
                </c:pt>
                <c:pt idx="7">
                  <c:v>0.53790625682486937</c:v>
                </c:pt>
                <c:pt idx="8">
                  <c:v>0.55943704082608958</c:v>
                </c:pt>
                <c:pt idx="9">
                  <c:v>0.55804540945259962</c:v>
                </c:pt>
                <c:pt idx="10">
                  <c:v>0.54192202499165143</c:v>
                </c:pt>
                <c:pt idx="11">
                  <c:v>0.51175465968823719</c:v>
                </c:pt>
                <c:pt idx="12">
                  <c:v>0.46978741093968179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77-4121-9349-5D353EE51B7A}"/>
            </c:ext>
          </c:extLst>
        </c:ser>
        <c:ser>
          <c:idx val="1"/>
          <c:order val="1"/>
          <c:tx>
            <c:strRef>
              <c:f>'Slide 05 - Apresentação'!$K$1</c:f>
              <c:strCache>
                <c:ptCount val="1"/>
                <c:pt idx="0">
                  <c:v>IF Privada Nacional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05 - Apresentação'!$E$3:$E$15</c:f>
              <c:strCache>
                <c:ptCount val="13"/>
                <c:pt idx="0">
                  <c:v>dez/07</c:v>
                </c:pt>
                <c:pt idx="1">
                  <c:v>dez/08</c:v>
                </c:pt>
                <c:pt idx="2">
                  <c:v>dez/09</c:v>
                </c:pt>
                <c:pt idx="3">
                  <c:v>dez/10</c:v>
                </c:pt>
                <c:pt idx="4">
                  <c:v>dez/11</c:v>
                </c:pt>
                <c:pt idx="5">
                  <c:v>dez/12</c:v>
                </c:pt>
                <c:pt idx="6">
                  <c:v>dez/13</c:v>
                </c:pt>
                <c:pt idx="7">
                  <c:v>dez/14</c:v>
                </c:pt>
                <c:pt idx="8">
                  <c:v>dez/15</c:v>
                </c:pt>
                <c:pt idx="9">
                  <c:v>dez/16</c:v>
                </c:pt>
                <c:pt idx="10">
                  <c:v>dez/17</c:v>
                </c:pt>
                <c:pt idx="11">
                  <c:v>dez/18</c:v>
                </c:pt>
                <c:pt idx="12">
                  <c:v>dez/19</c:v>
                </c:pt>
              </c:strCache>
            </c:strRef>
          </c:cat>
          <c:val>
            <c:numRef>
              <c:f>'Slide 05 - Apresentação'!$K$3:$K$15</c:f>
              <c:numCache>
                <c:formatCode>0.0%</c:formatCode>
                <c:ptCount val="13"/>
                <c:pt idx="0">
                  <c:v>0.44293985221283472</c:v>
                </c:pt>
                <c:pt idx="1">
                  <c:v>0.43066486654694675</c:v>
                </c:pt>
                <c:pt idx="2">
                  <c:v>0.40329682784507326</c:v>
                </c:pt>
                <c:pt idx="3">
                  <c:v>0.41010548760942439</c:v>
                </c:pt>
                <c:pt idx="4">
                  <c:v>0.38990478147725144</c:v>
                </c:pt>
                <c:pt idx="5">
                  <c:v>0.35758578378592926</c:v>
                </c:pt>
                <c:pt idx="6">
                  <c:v>0.33149871411916704</c:v>
                </c:pt>
                <c:pt idx="7">
                  <c:v>0.31588917422849766</c:v>
                </c:pt>
                <c:pt idx="8">
                  <c:v>0.2503055353688734</c:v>
                </c:pt>
                <c:pt idx="9">
                  <c:v>0.30725519106526411</c:v>
                </c:pt>
                <c:pt idx="10">
                  <c:v>0.31076486896338074</c:v>
                </c:pt>
                <c:pt idx="11">
                  <c:v>0.32754880827022304</c:v>
                </c:pt>
                <c:pt idx="12">
                  <c:v>0.35601156968388642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77-4121-9349-5D353EE51B7A}"/>
            </c:ext>
          </c:extLst>
        </c:ser>
        <c:ser>
          <c:idx val="2"/>
          <c:order val="2"/>
          <c:tx>
            <c:strRef>
              <c:f>'Slide 05 - Apresentação'!$L$1</c:f>
              <c:strCache>
                <c:ptCount val="1"/>
                <c:pt idx="0">
                  <c:v>IF estrangeira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05 - Apresentação'!$E$3:$E$15</c:f>
              <c:strCache>
                <c:ptCount val="13"/>
                <c:pt idx="0">
                  <c:v>dez/07</c:v>
                </c:pt>
                <c:pt idx="1">
                  <c:v>dez/08</c:v>
                </c:pt>
                <c:pt idx="2">
                  <c:v>dez/09</c:v>
                </c:pt>
                <c:pt idx="3">
                  <c:v>dez/10</c:v>
                </c:pt>
                <c:pt idx="4">
                  <c:v>dez/11</c:v>
                </c:pt>
                <c:pt idx="5">
                  <c:v>dez/12</c:v>
                </c:pt>
                <c:pt idx="6">
                  <c:v>dez/13</c:v>
                </c:pt>
                <c:pt idx="7">
                  <c:v>dez/14</c:v>
                </c:pt>
                <c:pt idx="8">
                  <c:v>dez/15</c:v>
                </c:pt>
                <c:pt idx="9">
                  <c:v>dez/16</c:v>
                </c:pt>
                <c:pt idx="10">
                  <c:v>dez/17</c:v>
                </c:pt>
                <c:pt idx="11">
                  <c:v>dez/18</c:v>
                </c:pt>
                <c:pt idx="12">
                  <c:v>dez/19</c:v>
                </c:pt>
              </c:strCache>
            </c:strRef>
          </c:cat>
          <c:val>
            <c:numRef>
              <c:f>'Slide 05 - Apresentação'!$L$3:$L$15</c:f>
              <c:numCache>
                <c:formatCode>0.0%</c:formatCode>
                <c:ptCount val="13"/>
                <c:pt idx="0">
                  <c:v>0.21918796514553593</c:v>
                </c:pt>
                <c:pt idx="1">
                  <c:v>0.20879308779959674</c:v>
                </c:pt>
                <c:pt idx="2">
                  <c:v>0.18305095961540763</c:v>
                </c:pt>
                <c:pt idx="3">
                  <c:v>0.17302782194097902</c:v>
                </c:pt>
                <c:pt idx="4">
                  <c:v>0.17390421509248249</c:v>
                </c:pt>
                <c:pt idx="5">
                  <c:v>0.16345344287850808</c:v>
                </c:pt>
                <c:pt idx="6">
                  <c:v>0.1556046737978683</c:v>
                </c:pt>
                <c:pt idx="7">
                  <c:v>0.14620456894663286</c:v>
                </c:pt>
                <c:pt idx="8">
                  <c:v>0.19025742380503702</c:v>
                </c:pt>
                <c:pt idx="9">
                  <c:v>0.13469939948213633</c:v>
                </c:pt>
                <c:pt idx="10">
                  <c:v>0.14731310604496797</c:v>
                </c:pt>
                <c:pt idx="11">
                  <c:v>0.16069653204153977</c:v>
                </c:pt>
                <c:pt idx="12">
                  <c:v>0.1742010193764319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77-4121-9349-5D353EE51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83452896"/>
        <c:axId val="183453456"/>
      </c:barChart>
      <c:catAx>
        <c:axId val="18345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453456"/>
        <c:crosses val="autoZero"/>
        <c:auto val="1"/>
        <c:lblAlgn val="ctr"/>
        <c:lblOffset val="100"/>
        <c:noMultiLvlLbl val="0"/>
      </c:catAx>
      <c:valAx>
        <c:axId val="1834534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45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153277474862297"/>
          <c:y val="2.2070350774054479E-2"/>
          <c:w val="0.6130177165354330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39DD7-F876-4956-AD7A-DE7EF0E8DB7C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BC8F65E0-06C4-4139-8CAC-5C269B951080}">
      <dgm:prSet phldrT="[Texto]"/>
      <dgm:spPr/>
      <dgm:t>
        <a:bodyPr/>
        <a:lstStyle/>
        <a:p>
          <a:r>
            <a:rPr lang="pt-BR" dirty="0"/>
            <a:t>Produtividade</a:t>
          </a:r>
        </a:p>
      </dgm:t>
    </dgm:pt>
    <dgm:pt modelId="{9C927B76-8B78-44B2-BF76-03081E2441F4}" type="parTrans" cxnId="{057843D1-0787-44F0-A783-791C497AC32A}">
      <dgm:prSet/>
      <dgm:spPr/>
      <dgm:t>
        <a:bodyPr/>
        <a:lstStyle/>
        <a:p>
          <a:endParaRPr lang="pt-BR"/>
        </a:p>
      </dgm:t>
    </dgm:pt>
    <dgm:pt modelId="{5AF05039-41D6-4831-A6BB-E12D6E27A135}" type="sibTrans" cxnId="{057843D1-0787-44F0-A783-791C497AC32A}">
      <dgm:prSet/>
      <dgm:spPr/>
      <dgm:t>
        <a:bodyPr/>
        <a:lstStyle/>
        <a:p>
          <a:endParaRPr lang="pt-BR"/>
        </a:p>
      </dgm:t>
    </dgm:pt>
    <dgm:pt modelId="{FAD39543-DDD9-4596-9C57-657846A63D43}">
      <dgm:prSet phldrT="[Texto]"/>
      <dgm:spPr/>
      <dgm:t>
        <a:bodyPr/>
        <a:lstStyle/>
        <a:p>
          <a:r>
            <a:rPr lang="pt-BR" dirty="0"/>
            <a:t>Políticas </a:t>
          </a:r>
        </a:p>
        <a:p>
          <a:r>
            <a:rPr lang="pt-BR" dirty="0"/>
            <a:t>pró-Mercado (corrigir </a:t>
          </a:r>
          <a:r>
            <a:rPr lang="pt-BR" i="1" dirty="0" err="1"/>
            <a:t>misallocation</a:t>
          </a:r>
          <a:r>
            <a:rPr lang="pt-BR" dirty="0"/>
            <a:t>)</a:t>
          </a:r>
        </a:p>
      </dgm:t>
    </dgm:pt>
    <dgm:pt modelId="{5ACD2D6A-28C3-4B81-8BBD-F99A00F49EAC}" type="parTrans" cxnId="{1C7F3BF0-F13D-48B8-8D40-1A306A3450DF}">
      <dgm:prSet/>
      <dgm:spPr/>
      <dgm:t>
        <a:bodyPr/>
        <a:lstStyle/>
        <a:p>
          <a:endParaRPr lang="pt-BR"/>
        </a:p>
      </dgm:t>
    </dgm:pt>
    <dgm:pt modelId="{84B93EAA-2339-4E05-859D-1AF56A43D62B}" type="sibTrans" cxnId="{1C7F3BF0-F13D-48B8-8D40-1A306A3450DF}">
      <dgm:prSet/>
      <dgm:spPr/>
      <dgm:t>
        <a:bodyPr/>
        <a:lstStyle/>
        <a:p>
          <a:endParaRPr lang="pt-BR"/>
        </a:p>
      </dgm:t>
    </dgm:pt>
    <dgm:pt modelId="{283015B7-69F7-4B69-BCE5-A8C8BE3A38F3}" type="pres">
      <dgm:prSet presAssocID="{29C39DD7-F876-4956-AD7A-DE7EF0E8DB7C}" presName="Name0" presStyleCnt="0">
        <dgm:presLayoutVars>
          <dgm:dir/>
          <dgm:resizeHandles val="exact"/>
        </dgm:presLayoutVars>
      </dgm:prSet>
      <dgm:spPr/>
    </dgm:pt>
    <dgm:pt modelId="{0DBA39A9-D6D4-427B-B685-9D08047770BF}" type="pres">
      <dgm:prSet presAssocID="{BC8F65E0-06C4-4139-8CAC-5C269B9510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BA04FC-F2E6-414F-A320-735F7CCD28AF}" type="pres">
      <dgm:prSet presAssocID="{5AF05039-41D6-4831-A6BB-E12D6E27A135}" presName="sibTrans" presStyleLbl="sibTrans2D1" presStyleIdx="0" presStyleCnt="1"/>
      <dgm:spPr/>
      <dgm:t>
        <a:bodyPr/>
        <a:lstStyle/>
        <a:p>
          <a:endParaRPr lang="pt-BR"/>
        </a:p>
      </dgm:t>
    </dgm:pt>
    <dgm:pt modelId="{86CC2B18-E548-46D4-9740-74F27812BA9C}" type="pres">
      <dgm:prSet presAssocID="{5AF05039-41D6-4831-A6BB-E12D6E27A135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5887B7D1-D014-46E9-88A1-A7CB06519489}" type="pres">
      <dgm:prSet presAssocID="{FAD39543-DDD9-4596-9C57-657846A63D4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194107-957A-443E-A62E-99BD37CCD523}" type="presOf" srcId="{FAD39543-DDD9-4596-9C57-657846A63D43}" destId="{5887B7D1-D014-46E9-88A1-A7CB06519489}" srcOrd="0" destOrd="0" presId="urn:microsoft.com/office/officeart/2005/8/layout/process1"/>
    <dgm:cxn modelId="{9CF900CF-9A66-465A-9898-0693A43B08F4}" type="presOf" srcId="{5AF05039-41D6-4831-A6BB-E12D6E27A135}" destId="{86CC2B18-E548-46D4-9740-74F27812BA9C}" srcOrd="1" destOrd="0" presId="urn:microsoft.com/office/officeart/2005/8/layout/process1"/>
    <dgm:cxn modelId="{057843D1-0787-44F0-A783-791C497AC32A}" srcId="{29C39DD7-F876-4956-AD7A-DE7EF0E8DB7C}" destId="{BC8F65E0-06C4-4139-8CAC-5C269B951080}" srcOrd="0" destOrd="0" parTransId="{9C927B76-8B78-44B2-BF76-03081E2441F4}" sibTransId="{5AF05039-41D6-4831-A6BB-E12D6E27A135}"/>
    <dgm:cxn modelId="{1C7F3BF0-F13D-48B8-8D40-1A306A3450DF}" srcId="{29C39DD7-F876-4956-AD7A-DE7EF0E8DB7C}" destId="{FAD39543-DDD9-4596-9C57-657846A63D43}" srcOrd="1" destOrd="0" parTransId="{5ACD2D6A-28C3-4B81-8BBD-F99A00F49EAC}" sibTransId="{84B93EAA-2339-4E05-859D-1AF56A43D62B}"/>
    <dgm:cxn modelId="{487C74A4-F468-4E21-92C8-E381B100050C}" type="presOf" srcId="{BC8F65E0-06C4-4139-8CAC-5C269B951080}" destId="{0DBA39A9-D6D4-427B-B685-9D08047770BF}" srcOrd="0" destOrd="0" presId="urn:microsoft.com/office/officeart/2005/8/layout/process1"/>
    <dgm:cxn modelId="{BD460154-4671-4A14-8FD9-C601161F232C}" type="presOf" srcId="{5AF05039-41D6-4831-A6BB-E12D6E27A135}" destId="{A8BA04FC-F2E6-414F-A320-735F7CCD28AF}" srcOrd="0" destOrd="0" presId="urn:microsoft.com/office/officeart/2005/8/layout/process1"/>
    <dgm:cxn modelId="{01DD8890-4B6B-4EC5-A1C7-FB8B9F7B9AB7}" type="presOf" srcId="{29C39DD7-F876-4956-AD7A-DE7EF0E8DB7C}" destId="{283015B7-69F7-4B69-BCE5-A8C8BE3A38F3}" srcOrd="0" destOrd="0" presId="urn:microsoft.com/office/officeart/2005/8/layout/process1"/>
    <dgm:cxn modelId="{CB7E90C2-A0C2-4781-AF4E-28802914CB48}" type="presParOf" srcId="{283015B7-69F7-4B69-BCE5-A8C8BE3A38F3}" destId="{0DBA39A9-D6D4-427B-B685-9D08047770BF}" srcOrd="0" destOrd="0" presId="urn:microsoft.com/office/officeart/2005/8/layout/process1"/>
    <dgm:cxn modelId="{75753A22-B1F9-44C9-99DC-38BFAA087067}" type="presParOf" srcId="{283015B7-69F7-4B69-BCE5-A8C8BE3A38F3}" destId="{A8BA04FC-F2E6-414F-A320-735F7CCD28AF}" srcOrd="1" destOrd="0" presId="urn:microsoft.com/office/officeart/2005/8/layout/process1"/>
    <dgm:cxn modelId="{B42E0E6F-084B-42B5-ADF3-98DDE59C8F7C}" type="presParOf" srcId="{A8BA04FC-F2E6-414F-A320-735F7CCD28AF}" destId="{86CC2B18-E548-46D4-9740-74F27812BA9C}" srcOrd="0" destOrd="0" presId="urn:microsoft.com/office/officeart/2005/8/layout/process1"/>
    <dgm:cxn modelId="{C3BD46FB-E1AC-42C7-9C6F-A36E140B1E4F}" type="presParOf" srcId="{283015B7-69F7-4B69-BCE5-A8C8BE3A38F3}" destId="{5887B7D1-D014-46E9-88A1-A7CB0651948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39DD7-F876-4956-AD7A-DE7EF0E8DB7C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BC8F65E0-06C4-4139-8CAC-5C269B951080}">
      <dgm:prSet phldrT="[Texto]" custT="1"/>
      <dgm:spPr/>
      <dgm:t>
        <a:bodyPr/>
        <a:lstStyle/>
        <a:p>
          <a:r>
            <a:rPr lang="pt-BR" sz="2800" dirty="0"/>
            <a:t>Consolidação Fiscal</a:t>
          </a:r>
        </a:p>
      </dgm:t>
    </dgm:pt>
    <dgm:pt modelId="{9C927B76-8B78-44B2-BF76-03081E2441F4}" type="parTrans" cxnId="{057843D1-0787-44F0-A783-791C497AC32A}">
      <dgm:prSet/>
      <dgm:spPr/>
      <dgm:t>
        <a:bodyPr/>
        <a:lstStyle/>
        <a:p>
          <a:endParaRPr lang="pt-BR"/>
        </a:p>
      </dgm:t>
    </dgm:pt>
    <dgm:pt modelId="{5AF05039-41D6-4831-A6BB-E12D6E27A135}" type="sibTrans" cxnId="{057843D1-0787-44F0-A783-791C497AC32A}">
      <dgm:prSet/>
      <dgm:spPr/>
      <dgm:t>
        <a:bodyPr/>
        <a:lstStyle/>
        <a:p>
          <a:endParaRPr lang="pt-BR"/>
        </a:p>
      </dgm:t>
    </dgm:pt>
    <dgm:pt modelId="{FAD39543-DDD9-4596-9C57-657846A63D43}">
      <dgm:prSet phldrT="[Texto]" custT="1"/>
      <dgm:spPr/>
      <dgm:t>
        <a:bodyPr/>
        <a:lstStyle/>
        <a:p>
          <a:r>
            <a:rPr lang="pt-BR" sz="2500" dirty="0"/>
            <a:t>Redução da relação Dívida/PIB</a:t>
          </a:r>
        </a:p>
      </dgm:t>
    </dgm:pt>
    <dgm:pt modelId="{5ACD2D6A-28C3-4B81-8BBD-F99A00F49EAC}" type="parTrans" cxnId="{1C7F3BF0-F13D-48B8-8D40-1A306A3450DF}">
      <dgm:prSet/>
      <dgm:spPr/>
      <dgm:t>
        <a:bodyPr/>
        <a:lstStyle/>
        <a:p>
          <a:endParaRPr lang="pt-BR"/>
        </a:p>
      </dgm:t>
    </dgm:pt>
    <dgm:pt modelId="{84B93EAA-2339-4E05-859D-1AF56A43D62B}" type="sibTrans" cxnId="{1C7F3BF0-F13D-48B8-8D40-1A306A3450DF}">
      <dgm:prSet/>
      <dgm:spPr/>
      <dgm:t>
        <a:bodyPr/>
        <a:lstStyle/>
        <a:p>
          <a:endParaRPr lang="pt-BR"/>
        </a:p>
      </dgm:t>
    </dgm:pt>
    <dgm:pt modelId="{283015B7-69F7-4B69-BCE5-A8C8BE3A38F3}" type="pres">
      <dgm:prSet presAssocID="{29C39DD7-F876-4956-AD7A-DE7EF0E8DB7C}" presName="Name0" presStyleCnt="0">
        <dgm:presLayoutVars>
          <dgm:dir/>
          <dgm:resizeHandles val="exact"/>
        </dgm:presLayoutVars>
      </dgm:prSet>
      <dgm:spPr/>
    </dgm:pt>
    <dgm:pt modelId="{0DBA39A9-D6D4-427B-B685-9D08047770BF}" type="pres">
      <dgm:prSet presAssocID="{BC8F65E0-06C4-4139-8CAC-5C269B9510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BA04FC-F2E6-414F-A320-735F7CCD28AF}" type="pres">
      <dgm:prSet presAssocID="{5AF05039-41D6-4831-A6BB-E12D6E27A135}" presName="sibTrans" presStyleLbl="sibTrans2D1" presStyleIdx="0" presStyleCnt="1"/>
      <dgm:spPr/>
      <dgm:t>
        <a:bodyPr/>
        <a:lstStyle/>
        <a:p>
          <a:endParaRPr lang="pt-BR"/>
        </a:p>
      </dgm:t>
    </dgm:pt>
    <dgm:pt modelId="{86CC2B18-E548-46D4-9740-74F27812BA9C}" type="pres">
      <dgm:prSet presAssocID="{5AF05039-41D6-4831-A6BB-E12D6E27A135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5887B7D1-D014-46E9-88A1-A7CB06519489}" type="pres">
      <dgm:prSet presAssocID="{FAD39543-DDD9-4596-9C57-657846A63D4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C4D47C-D67D-4AC3-8F18-D1504BBF47C0}" type="presOf" srcId="{BC8F65E0-06C4-4139-8CAC-5C269B951080}" destId="{0DBA39A9-D6D4-427B-B685-9D08047770BF}" srcOrd="0" destOrd="0" presId="urn:microsoft.com/office/officeart/2005/8/layout/process1"/>
    <dgm:cxn modelId="{6F238A04-28C8-4B24-86EF-B00560440BC7}" type="presOf" srcId="{FAD39543-DDD9-4596-9C57-657846A63D43}" destId="{5887B7D1-D014-46E9-88A1-A7CB06519489}" srcOrd="0" destOrd="0" presId="urn:microsoft.com/office/officeart/2005/8/layout/process1"/>
    <dgm:cxn modelId="{8B68727B-A595-423A-96E6-014B1B849081}" type="presOf" srcId="{5AF05039-41D6-4831-A6BB-E12D6E27A135}" destId="{A8BA04FC-F2E6-414F-A320-735F7CCD28AF}" srcOrd="0" destOrd="0" presId="urn:microsoft.com/office/officeart/2005/8/layout/process1"/>
    <dgm:cxn modelId="{08E8A401-1267-4640-BD5B-81D1EBA21FD9}" type="presOf" srcId="{29C39DD7-F876-4956-AD7A-DE7EF0E8DB7C}" destId="{283015B7-69F7-4B69-BCE5-A8C8BE3A38F3}" srcOrd="0" destOrd="0" presId="urn:microsoft.com/office/officeart/2005/8/layout/process1"/>
    <dgm:cxn modelId="{94382A27-06D6-4246-B902-D8CBCF932258}" type="presOf" srcId="{5AF05039-41D6-4831-A6BB-E12D6E27A135}" destId="{86CC2B18-E548-46D4-9740-74F27812BA9C}" srcOrd="1" destOrd="0" presId="urn:microsoft.com/office/officeart/2005/8/layout/process1"/>
    <dgm:cxn modelId="{057843D1-0787-44F0-A783-791C497AC32A}" srcId="{29C39DD7-F876-4956-AD7A-DE7EF0E8DB7C}" destId="{BC8F65E0-06C4-4139-8CAC-5C269B951080}" srcOrd="0" destOrd="0" parTransId="{9C927B76-8B78-44B2-BF76-03081E2441F4}" sibTransId="{5AF05039-41D6-4831-A6BB-E12D6E27A135}"/>
    <dgm:cxn modelId="{1C7F3BF0-F13D-48B8-8D40-1A306A3450DF}" srcId="{29C39DD7-F876-4956-AD7A-DE7EF0E8DB7C}" destId="{FAD39543-DDD9-4596-9C57-657846A63D43}" srcOrd="1" destOrd="0" parTransId="{5ACD2D6A-28C3-4B81-8BBD-F99A00F49EAC}" sibTransId="{84B93EAA-2339-4E05-859D-1AF56A43D62B}"/>
    <dgm:cxn modelId="{FD383546-61D8-4AC9-BD0C-9F5AC6207A88}" type="presParOf" srcId="{283015B7-69F7-4B69-BCE5-A8C8BE3A38F3}" destId="{0DBA39A9-D6D4-427B-B685-9D08047770BF}" srcOrd="0" destOrd="0" presId="urn:microsoft.com/office/officeart/2005/8/layout/process1"/>
    <dgm:cxn modelId="{42C9DBB1-32C9-478F-8D63-564492246043}" type="presParOf" srcId="{283015B7-69F7-4B69-BCE5-A8C8BE3A38F3}" destId="{A8BA04FC-F2E6-414F-A320-735F7CCD28AF}" srcOrd="1" destOrd="0" presId="urn:microsoft.com/office/officeart/2005/8/layout/process1"/>
    <dgm:cxn modelId="{4E005351-0746-403E-B6FC-923D3246F349}" type="presParOf" srcId="{A8BA04FC-F2E6-414F-A320-735F7CCD28AF}" destId="{86CC2B18-E548-46D4-9740-74F27812BA9C}" srcOrd="0" destOrd="0" presId="urn:microsoft.com/office/officeart/2005/8/layout/process1"/>
    <dgm:cxn modelId="{E230DCA1-CAD4-4F49-B1E6-D9724324B8EE}" type="presParOf" srcId="{283015B7-69F7-4B69-BCE5-A8C8BE3A38F3}" destId="{5887B7D1-D014-46E9-88A1-A7CB0651948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59852C-81AD-4DC7-A047-DA24813F63AD}" type="doc">
      <dgm:prSet loTypeId="urn:microsoft.com/office/officeart/2005/8/layout/radial5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129D53BA-D956-45F1-AB0B-6AA40B833167}">
      <dgm:prSet phldrT="[Texto]" custT="1"/>
      <dgm:spPr/>
      <dgm:t>
        <a:bodyPr/>
        <a:lstStyle/>
        <a:p>
          <a:r>
            <a:rPr lang="pt-BR" sz="2000" b="1" dirty="0"/>
            <a:t>Fracasso das políticas de demanda</a:t>
          </a:r>
        </a:p>
      </dgm:t>
    </dgm:pt>
    <dgm:pt modelId="{C5FDEB99-5EAB-47F4-95D5-CE6137418370}" type="parTrans" cxnId="{69673E13-9F6E-4C4F-848E-86509A1E928F}">
      <dgm:prSet/>
      <dgm:spPr/>
      <dgm:t>
        <a:bodyPr/>
        <a:lstStyle/>
        <a:p>
          <a:endParaRPr lang="pt-BR"/>
        </a:p>
      </dgm:t>
    </dgm:pt>
    <dgm:pt modelId="{842F9A67-969B-4606-A4F3-478ACF3BD5BD}" type="sibTrans" cxnId="{69673E13-9F6E-4C4F-848E-86509A1E928F}">
      <dgm:prSet/>
      <dgm:spPr/>
      <dgm:t>
        <a:bodyPr/>
        <a:lstStyle/>
        <a:p>
          <a:endParaRPr lang="pt-BR"/>
        </a:p>
      </dgm:t>
    </dgm:pt>
    <dgm:pt modelId="{7C27128C-6D3F-408B-8D95-EE53868E373E}">
      <dgm:prSet phldrT="[Texto]" custT="1"/>
      <dgm:spPr/>
      <dgm:t>
        <a:bodyPr/>
        <a:lstStyle/>
        <a:p>
          <a:r>
            <a:rPr lang="pt-BR" sz="1800" b="0" dirty="0"/>
            <a:t>Baixa produtividade</a:t>
          </a:r>
        </a:p>
      </dgm:t>
    </dgm:pt>
    <dgm:pt modelId="{6C0D51DA-DE35-41E3-B84F-B1CD2DC6A2CC}" type="parTrans" cxnId="{70DCF342-0577-4A05-B58A-7D1990F305F6}">
      <dgm:prSet/>
      <dgm:spPr/>
      <dgm:t>
        <a:bodyPr/>
        <a:lstStyle/>
        <a:p>
          <a:endParaRPr lang="pt-BR"/>
        </a:p>
      </dgm:t>
    </dgm:pt>
    <dgm:pt modelId="{A6FF3B43-0D82-4635-A4A1-9564F768CD2E}" type="sibTrans" cxnId="{70DCF342-0577-4A05-B58A-7D1990F305F6}">
      <dgm:prSet/>
      <dgm:spPr/>
      <dgm:t>
        <a:bodyPr/>
        <a:lstStyle/>
        <a:p>
          <a:endParaRPr lang="pt-BR"/>
        </a:p>
      </dgm:t>
    </dgm:pt>
    <dgm:pt modelId="{E0BE4DAD-DCF9-4B0F-BE86-385E9A0EEE02}">
      <dgm:prSet phldrT="[Texto]" custT="1"/>
      <dgm:spPr/>
      <dgm:t>
        <a:bodyPr/>
        <a:lstStyle/>
        <a:p>
          <a:r>
            <a:rPr lang="pt-BR" sz="1800" i="1" dirty="0" err="1"/>
            <a:t>Misallocation</a:t>
          </a:r>
          <a:endParaRPr lang="pt-BR" sz="1800" i="1" dirty="0"/>
        </a:p>
      </dgm:t>
    </dgm:pt>
    <dgm:pt modelId="{2C27DF10-C8D2-4E73-BDAA-B2BB02B05FBD}" type="parTrans" cxnId="{86B1158B-0CB6-44D6-970E-6C22A3D94788}">
      <dgm:prSet/>
      <dgm:spPr/>
      <dgm:t>
        <a:bodyPr/>
        <a:lstStyle/>
        <a:p>
          <a:endParaRPr lang="pt-BR"/>
        </a:p>
      </dgm:t>
    </dgm:pt>
    <dgm:pt modelId="{4139120B-E6FD-4B25-9EE3-5557F9734B63}" type="sibTrans" cxnId="{86B1158B-0CB6-44D6-970E-6C22A3D94788}">
      <dgm:prSet/>
      <dgm:spPr/>
      <dgm:t>
        <a:bodyPr/>
        <a:lstStyle/>
        <a:p>
          <a:endParaRPr lang="pt-BR"/>
        </a:p>
      </dgm:t>
    </dgm:pt>
    <dgm:pt modelId="{551B70EC-24A4-4716-B9E3-2EE07C5C1FD5}">
      <dgm:prSet phldrT="[Texto]" custT="1"/>
      <dgm:spPr/>
      <dgm:t>
        <a:bodyPr/>
        <a:lstStyle/>
        <a:p>
          <a:r>
            <a:rPr lang="pt-BR" sz="2000" dirty="0"/>
            <a:t>Quadro fiscal deteriorado</a:t>
          </a:r>
        </a:p>
      </dgm:t>
    </dgm:pt>
    <dgm:pt modelId="{17DD15F4-01AA-48A3-AD8A-9F915301B09D}" type="parTrans" cxnId="{2BE4C00E-D469-403B-986C-48A05D33D7CB}">
      <dgm:prSet/>
      <dgm:spPr/>
      <dgm:t>
        <a:bodyPr/>
        <a:lstStyle/>
        <a:p>
          <a:endParaRPr lang="pt-BR"/>
        </a:p>
      </dgm:t>
    </dgm:pt>
    <dgm:pt modelId="{1935C112-4E64-4D6B-B7F6-F83F860E8408}" type="sibTrans" cxnId="{2BE4C00E-D469-403B-986C-48A05D33D7CB}">
      <dgm:prSet/>
      <dgm:spPr/>
      <dgm:t>
        <a:bodyPr/>
        <a:lstStyle/>
        <a:p>
          <a:endParaRPr lang="pt-BR"/>
        </a:p>
      </dgm:t>
    </dgm:pt>
    <dgm:pt modelId="{30B65C32-A0A1-4358-BD63-5A43432C7DA4}" type="pres">
      <dgm:prSet presAssocID="{4C59852C-81AD-4DC7-A047-DA24813F63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2CA7E9-D580-46B7-A279-7E4DDCA4F24A}" type="pres">
      <dgm:prSet presAssocID="{129D53BA-D956-45F1-AB0B-6AA40B833167}" presName="centerShape" presStyleLbl="node0" presStyleIdx="0" presStyleCnt="1" custScaleX="153124" custScaleY="136507" custLinFactNeighborX="-22859" custLinFactNeighborY="-33183"/>
      <dgm:spPr/>
      <dgm:t>
        <a:bodyPr/>
        <a:lstStyle/>
        <a:p>
          <a:endParaRPr lang="pt-BR"/>
        </a:p>
      </dgm:t>
    </dgm:pt>
    <dgm:pt modelId="{11063269-F55C-479E-A859-D98FB770F1D7}" type="pres">
      <dgm:prSet presAssocID="{6C0D51DA-DE35-41E3-B84F-B1CD2DC6A2CC}" presName="parTrans" presStyleLbl="sibTrans2D1" presStyleIdx="0" presStyleCnt="3" custAng="17254113" custScaleX="143159" custScaleY="112573" custLinFactX="81061" custLinFactY="100000" custLinFactNeighborX="100000" custLinFactNeighborY="133713"/>
      <dgm:spPr/>
      <dgm:t>
        <a:bodyPr/>
        <a:lstStyle/>
        <a:p>
          <a:endParaRPr lang="pt-BR"/>
        </a:p>
      </dgm:t>
    </dgm:pt>
    <dgm:pt modelId="{18E79269-6CEC-4D9F-A678-7441A5BE7EEA}" type="pres">
      <dgm:prSet presAssocID="{6C0D51DA-DE35-41E3-B84F-B1CD2DC6A2C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8E7EAC7B-63FF-4C0F-A395-D1066969CA96}" type="pres">
      <dgm:prSet presAssocID="{7C27128C-6D3F-408B-8D95-EE53868E373E}" presName="node" presStyleLbl="node1" presStyleIdx="0" presStyleCnt="3" custScaleX="114293" custScaleY="99748" custRadScaleRad="138167" custRadScaleInc="896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AAF4F-4640-48C6-BF9E-5734A2FEBD9C}" type="pres">
      <dgm:prSet presAssocID="{2C27DF10-C8D2-4E73-BDAA-B2BB02B05FBD}" presName="parTrans" presStyleLbl="sibTrans2D1" presStyleIdx="1" presStyleCnt="3" custScaleX="158505" custScaleY="112022" custLinFactNeighborX="12400"/>
      <dgm:spPr/>
      <dgm:t>
        <a:bodyPr/>
        <a:lstStyle/>
        <a:p>
          <a:endParaRPr lang="pt-BR"/>
        </a:p>
      </dgm:t>
    </dgm:pt>
    <dgm:pt modelId="{1D41DEFA-C6D8-4A51-959F-BE1EDC09A85A}" type="pres">
      <dgm:prSet presAssocID="{2C27DF10-C8D2-4E73-BDAA-B2BB02B05FBD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C18D7A94-287B-4EDA-BD34-3C6CA943B2D0}" type="pres">
      <dgm:prSet presAssocID="{E0BE4DAD-DCF9-4B0F-BE86-385E9A0EEE02}" presName="node" presStyleLbl="node1" presStyleIdx="1" presStyleCnt="3" custScaleX="117180" custScaleY="1149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EABB91-E665-4DAC-90B2-AB611C7A4E7A}" type="pres">
      <dgm:prSet presAssocID="{17DD15F4-01AA-48A3-AD8A-9F915301B09D}" presName="parTrans" presStyleLbl="sibTrans2D1" presStyleIdx="2" presStyleCnt="3" custScaleX="191468" custScaleY="117194" custLinFactNeighborX="-22996"/>
      <dgm:spPr/>
      <dgm:t>
        <a:bodyPr/>
        <a:lstStyle/>
        <a:p>
          <a:endParaRPr lang="pt-BR"/>
        </a:p>
      </dgm:t>
    </dgm:pt>
    <dgm:pt modelId="{0BD28279-170F-42CD-8ACF-A0274103C26F}" type="pres">
      <dgm:prSet presAssocID="{17DD15F4-01AA-48A3-AD8A-9F915301B09D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B4F9D3A7-70E7-474A-AEA6-10DD02803708}" type="pres">
      <dgm:prSet presAssocID="{551B70EC-24A4-4716-B9E3-2EE07C5C1FD5}" presName="node" presStyleLbl="node1" presStyleIdx="2" presStyleCnt="3" custScaleX="113043" custScaleY="1156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F02FE1-366C-4A09-B019-F85950490955}" type="presOf" srcId="{7C27128C-6D3F-408B-8D95-EE53868E373E}" destId="{8E7EAC7B-63FF-4C0F-A395-D1066969CA96}" srcOrd="0" destOrd="0" presId="urn:microsoft.com/office/officeart/2005/8/layout/radial5"/>
    <dgm:cxn modelId="{E4F74D33-FFDB-416F-8736-6EF2A213CB2C}" type="presOf" srcId="{17DD15F4-01AA-48A3-AD8A-9F915301B09D}" destId="{0BD28279-170F-42CD-8ACF-A0274103C26F}" srcOrd="1" destOrd="0" presId="urn:microsoft.com/office/officeart/2005/8/layout/radial5"/>
    <dgm:cxn modelId="{CB81664B-2447-4CA1-8B4B-EB72CA4F5A32}" type="presOf" srcId="{6C0D51DA-DE35-41E3-B84F-B1CD2DC6A2CC}" destId="{18E79269-6CEC-4D9F-A678-7441A5BE7EEA}" srcOrd="1" destOrd="0" presId="urn:microsoft.com/office/officeart/2005/8/layout/radial5"/>
    <dgm:cxn modelId="{849129E4-1289-4548-A5D7-0719D6D15D2C}" type="presOf" srcId="{2C27DF10-C8D2-4E73-BDAA-B2BB02B05FBD}" destId="{1D41DEFA-C6D8-4A51-959F-BE1EDC09A85A}" srcOrd="1" destOrd="0" presId="urn:microsoft.com/office/officeart/2005/8/layout/radial5"/>
    <dgm:cxn modelId="{F3872854-43B8-4040-8F32-06590DB0DA35}" type="presOf" srcId="{129D53BA-D956-45F1-AB0B-6AA40B833167}" destId="{842CA7E9-D580-46B7-A279-7E4DDCA4F24A}" srcOrd="0" destOrd="0" presId="urn:microsoft.com/office/officeart/2005/8/layout/radial5"/>
    <dgm:cxn modelId="{4933B8D5-0C35-4BBD-86B1-5647FB92FFB7}" type="presOf" srcId="{2C27DF10-C8D2-4E73-BDAA-B2BB02B05FBD}" destId="{309AAF4F-4640-48C6-BF9E-5734A2FEBD9C}" srcOrd="0" destOrd="0" presId="urn:microsoft.com/office/officeart/2005/8/layout/radial5"/>
    <dgm:cxn modelId="{69673E13-9F6E-4C4F-848E-86509A1E928F}" srcId="{4C59852C-81AD-4DC7-A047-DA24813F63AD}" destId="{129D53BA-D956-45F1-AB0B-6AA40B833167}" srcOrd="0" destOrd="0" parTransId="{C5FDEB99-5EAB-47F4-95D5-CE6137418370}" sibTransId="{842F9A67-969B-4606-A4F3-478ACF3BD5BD}"/>
    <dgm:cxn modelId="{2BE4C00E-D469-403B-986C-48A05D33D7CB}" srcId="{129D53BA-D956-45F1-AB0B-6AA40B833167}" destId="{551B70EC-24A4-4716-B9E3-2EE07C5C1FD5}" srcOrd="2" destOrd="0" parTransId="{17DD15F4-01AA-48A3-AD8A-9F915301B09D}" sibTransId="{1935C112-4E64-4D6B-B7F6-F83F860E8408}"/>
    <dgm:cxn modelId="{AA453B18-3E96-4307-B79F-EC674D503A13}" type="presOf" srcId="{E0BE4DAD-DCF9-4B0F-BE86-385E9A0EEE02}" destId="{C18D7A94-287B-4EDA-BD34-3C6CA943B2D0}" srcOrd="0" destOrd="0" presId="urn:microsoft.com/office/officeart/2005/8/layout/radial5"/>
    <dgm:cxn modelId="{F2A55205-620E-4A7B-940B-30E21096C118}" type="presOf" srcId="{6C0D51DA-DE35-41E3-B84F-B1CD2DC6A2CC}" destId="{11063269-F55C-479E-A859-D98FB770F1D7}" srcOrd="0" destOrd="0" presId="urn:microsoft.com/office/officeart/2005/8/layout/radial5"/>
    <dgm:cxn modelId="{900D6986-1E3D-4E13-8ADE-C332DA0F6FA2}" type="presOf" srcId="{4C59852C-81AD-4DC7-A047-DA24813F63AD}" destId="{30B65C32-A0A1-4358-BD63-5A43432C7DA4}" srcOrd="0" destOrd="0" presId="urn:microsoft.com/office/officeart/2005/8/layout/radial5"/>
    <dgm:cxn modelId="{417650ED-577A-477E-A7F3-7DD57472E19C}" type="presOf" srcId="{551B70EC-24A4-4716-B9E3-2EE07C5C1FD5}" destId="{B4F9D3A7-70E7-474A-AEA6-10DD02803708}" srcOrd="0" destOrd="0" presId="urn:microsoft.com/office/officeart/2005/8/layout/radial5"/>
    <dgm:cxn modelId="{86B1158B-0CB6-44D6-970E-6C22A3D94788}" srcId="{129D53BA-D956-45F1-AB0B-6AA40B833167}" destId="{E0BE4DAD-DCF9-4B0F-BE86-385E9A0EEE02}" srcOrd="1" destOrd="0" parTransId="{2C27DF10-C8D2-4E73-BDAA-B2BB02B05FBD}" sibTransId="{4139120B-E6FD-4B25-9EE3-5557F9734B63}"/>
    <dgm:cxn modelId="{70DCF342-0577-4A05-B58A-7D1990F305F6}" srcId="{129D53BA-D956-45F1-AB0B-6AA40B833167}" destId="{7C27128C-6D3F-408B-8D95-EE53868E373E}" srcOrd="0" destOrd="0" parTransId="{6C0D51DA-DE35-41E3-B84F-B1CD2DC6A2CC}" sibTransId="{A6FF3B43-0D82-4635-A4A1-9564F768CD2E}"/>
    <dgm:cxn modelId="{0508264E-E0C2-4919-96FF-4BC093FD35CF}" type="presOf" srcId="{17DD15F4-01AA-48A3-AD8A-9F915301B09D}" destId="{31EABB91-E665-4DAC-90B2-AB611C7A4E7A}" srcOrd="0" destOrd="0" presId="urn:microsoft.com/office/officeart/2005/8/layout/radial5"/>
    <dgm:cxn modelId="{521832E0-123A-4A2C-8B52-760B9B896A4B}" type="presParOf" srcId="{30B65C32-A0A1-4358-BD63-5A43432C7DA4}" destId="{842CA7E9-D580-46B7-A279-7E4DDCA4F24A}" srcOrd="0" destOrd="0" presId="urn:microsoft.com/office/officeart/2005/8/layout/radial5"/>
    <dgm:cxn modelId="{CEA2206A-ABDC-4904-9AEC-CA0C70E29053}" type="presParOf" srcId="{30B65C32-A0A1-4358-BD63-5A43432C7DA4}" destId="{11063269-F55C-479E-A859-D98FB770F1D7}" srcOrd="1" destOrd="0" presId="urn:microsoft.com/office/officeart/2005/8/layout/radial5"/>
    <dgm:cxn modelId="{138D4D5E-FF18-4884-ADB3-9D2CC8184A2A}" type="presParOf" srcId="{11063269-F55C-479E-A859-D98FB770F1D7}" destId="{18E79269-6CEC-4D9F-A678-7441A5BE7EEA}" srcOrd="0" destOrd="0" presId="urn:microsoft.com/office/officeart/2005/8/layout/radial5"/>
    <dgm:cxn modelId="{F91B72B6-483E-4785-B7F7-0186F400175D}" type="presParOf" srcId="{30B65C32-A0A1-4358-BD63-5A43432C7DA4}" destId="{8E7EAC7B-63FF-4C0F-A395-D1066969CA96}" srcOrd="2" destOrd="0" presId="urn:microsoft.com/office/officeart/2005/8/layout/radial5"/>
    <dgm:cxn modelId="{5EFCB648-96E6-4CDE-9F0E-D1D4D570F10E}" type="presParOf" srcId="{30B65C32-A0A1-4358-BD63-5A43432C7DA4}" destId="{309AAF4F-4640-48C6-BF9E-5734A2FEBD9C}" srcOrd="3" destOrd="0" presId="urn:microsoft.com/office/officeart/2005/8/layout/radial5"/>
    <dgm:cxn modelId="{AC7E3C28-A6E2-4837-B2B4-219BB232E163}" type="presParOf" srcId="{309AAF4F-4640-48C6-BF9E-5734A2FEBD9C}" destId="{1D41DEFA-C6D8-4A51-959F-BE1EDC09A85A}" srcOrd="0" destOrd="0" presId="urn:microsoft.com/office/officeart/2005/8/layout/radial5"/>
    <dgm:cxn modelId="{79572E80-6B5F-4B0D-A6B9-86BF921C36F5}" type="presParOf" srcId="{30B65C32-A0A1-4358-BD63-5A43432C7DA4}" destId="{C18D7A94-287B-4EDA-BD34-3C6CA943B2D0}" srcOrd="4" destOrd="0" presId="urn:microsoft.com/office/officeart/2005/8/layout/radial5"/>
    <dgm:cxn modelId="{A18CEF53-74E4-47D9-B610-EFE1C0EEF36B}" type="presParOf" srcId="{30B65C32-A0A1-4358-BD63-5A43432C7DA4}" destId="{31EABB91-E665-4DAC-90B2-AB611C7A4E7A}" srcOrd="5" destOrd="0" presId="urn:microsoft.com/office/officeart/2005/8/layout/radial5"/>
    <dgm:cxn modelId="{E196B673-CBE9-4734-BE4C-B945780F8AB2}" type="presParOf" srcId="{31EABB91-E665-4DAC-90B2-AB611C7A4E7A}" destId="{0BD28279-170F-42CD-8ACF-A0274103C26F}" srcOrd="0" destOrd="0" presId="urn:microsoft.com/office/officeart/2005/8/layout/radial5"/>
    <dgm:cxn modelId="{FBA6E34F-C259-4167-A9A0-7305ECD0EE51}" type="presParOf" srcId="{30B65C32-A0A1-4358-BD63-5A43432C7DA4}" destId="{B4F9D3A7-70E7-474A-AEA6-10DD0280370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79FE7E-8CC1-407D-9342-EF15FC769A09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56ECC863-61E8-406E-A1BE-6EDC91771D72}">
      <dgm:prSet phldrT="[Texto]" custT="1"/>
      <dgm:spPr/>
      <dgm:t>
        <a:bodyPr/>
        <a:lstStyle/>
        <a:p>
          <a:r>
            <a:rPr lang="pt-BR" sz="1200" b="1" dirty="0"/>
            <a:t>ABERTURA COMERCIAL</a:t>
          </a:r>
          <a:endParaRPr lang="pt-BR" sz="1200" dirty="0"/>
        </a:p>
      </dgm:t>
    </dgm:pt>
    <dgm:pt modelId="{0D8F5A4E-03DE-413B-9BD1-9A48212791BB}" type="parTrans" cxnId="{E8EC7FFA-101E-4008-BB49-CB0E51A8BF72}">
      <dgm:prSet/>
      <dgm:spPr/>
      <dgm:t>
        <a:bodyPr/>
        <a:lstStyle/>
        <a:p>
          <a:endParaRPr lang="pt-BR"/>
        </a:p>
      </dgm:t>
    </dgm:pt>
    <dgm:pt modelId="{FF2D24E3-AD1E-4E5F-8545-4BCAA127132A}" type="sibTrans" cxnId="{E8EC7FFA-101E-4008-BB49-CB0E51A8BF72}">
      <dgm:prSet/>
      <dgm:spPr/>
      <dgm:t>
        <a:bodyPr/>
        <a:lstStyle/>
        <a:p>
          <a:endParaRPr lang="pt-BR"/>
        </a:p>
      </dgm:t>
    </dgm:pt>
    <dgm:pt modelId="{5C7AF551-931A-4A3A-84E8-743CF1506BEE}">
      <dgm:prSet phldrT="[Texto]" custT="1"/>
      <dgm:spPr/>
      <dgm:t>
        <a:bodyPr/>
        <a:lstStyle/>
        <a:p>
          <a:r>
            <a:rPr lang="pt-BR" sz="1100" b="1" dirty="0"/>
            <a:t>PROGRAMAS DE CONCESSÃO E DE PRIVATIZAÇÃO NA ÁREA DE INFRAESTRTURA</a:t>
          </a:r>
          <a:endParaRPr lang="pt-BR" sz="1100" dirty="0"/>
        </a:p>
      </dgm:t>
    </dgm:pt>
    <dgm:pt modelId="{3B442A91-1007-4B3E-AB69-58C325FAC0C9}" type="parTrans" cxnId="{9FE74CF9-37A9-43DC-8B9C-C3C492E3C57C}">
      <dgm:prSet/>
      <dgm:spPr/>
      <dgm:t>
        <a:bodyPr/>
        <a:lstStyle/>
        <a:p>
          <a:endParaRPr lang="pt-BR"/>
        </a:p>
      </dgm:t>
    </dgm:pt>
    <dgm:pt modelId="{2D5F0DC3-AE81-4EAB-9E91-83C0982EFB39}" type="sibTrans" cxnId="{9FE74CF9-37A9-43DC-8B9C-C3C492E3C57C}">
      <dgm:prSet/>
      <dgm:spPr/>
      <dgm:t>
        <a:bodyPr/>
        <a:lstStyle/>
        <a:p>
          <a:endParaRPr lang="pt-BR"/>
        </a:p>
      </dgm:t>
    </dgm:pt>
    <dgm:pt modelId="{B75A679D-3AE7-4AC5-9BF3-B1B79C375D10}">
      <dgm:prSet phldrT="[Texto]" custT="1"/>
      <dgm:spPr/>
      <dgm:t>
        <a:bodyPr/>
        <a:lstStyle/>
        <a:p>
          <a:r>
            <a:rPr lang="pt-BR" sz="1100" b="1" dirty="0"/>
            <a:t>RACIONALIZAÇÃO E REDUÇÃO DE  SUBSÍDIOS FISCAIS</a:t>
          </a:r>
          <a:endParaRPr lang="pt-BR" sz="1100" dirty="0"/>
        </a:p>
      </dgm:t>
    </dgm:pt>
    <dgm:pt modelId="{ECD89D71-D513-463A-ABE8-AD935E85FE18}" type="parTrans" cxnId="{4078B344-572C-415C-AE02-1988DBB2E549}">
      <dgm:prSet/>
      <dgm:spPr/>
      <dgm:t>
        <a:bodyPr/>
        <a:lstStyle/>
        <a:p>
          <a:endParaRPr lang="pt-BR"/>
        </a:p>
      </dgm:t>
    </dgm:pt>
    <dgm:pt modelId="{14D31F90-5058-4B34-A082-C859F6637FBE}" type="sibTrans" cxnId="{4078B344-572C-415C-AE02-1988DBB2E549}">
      <dgm:prSet/>
      <dgm:spPr/>
      <dgm:t>
        <a:bodyPr/>
        <a:lstStyle/>
        <a:p>
          <a:endParaRPr lang="pt-BR"/>
        </a:p>
      </dgm:t>
    </dgm:pt>
    <dgm:pt modelId="{3DC8B825-3F74-4CA0-A921-D62E6F56B14A}">
      <dgm:prSet phldrT="[Texto]" custT="1"/>
      <dgm:spPr/>
      <dgm:t>
        <a:bodyPr/>
        <a:lstStyle/>
        <a:p>
          <a:r>
            <a:rPr lang="pt-BR" sz="1200" b="1" dirty="0"/>
            <a:t>REFORMA TRIBUTÁRIA e ADMINISTRATIVA</a:t>
          </a:r>
          <a:endParaRPr lang="pt-BR" sz="1200" dirty="0"/>
        </a:p>
      </dgm:t>
    </dgm:pt>
    <dgm:pt modelId="{55E1A64C-7F19-4C9E-A5CD-1362D641C581}" type="parTrans" cxnId="{949603B9-324E-4248-AEA3-80313F0A65C2}">
      <dgm:prSet/>
      <dgm:spPr/>
      <dgm:t>
        <a:bodyPr/>
        <a:lstStyle/>
        <a:p>
          <a:endParaRPr lang="pt-BR"/>
        </a:p>
      </dgm:t>
    </dgm:pt>
    <dgm:pt modelId="{DAAF1CCC-C363-457F-9986-BE9D578C311F}" type="sibTrans" cxnId="{949603B9-324E-4248-AEA3-80313F0A65C2}">
      <dgm:prSet/>
      <dgm:spPr/>
      <dgm:t>
        <a:bodyPr/>
        <a:lstStyle/>
        <a:p>
          <a:endParaRPr lang="pt-BR"/>
        </a:p>
      </dgm:t>
    </dgm:pt>
    <dgm:pt modelId="{EA7213E2-0A3C-4749-AB92-12FFC7A0C047}">
      <dgm:prSet phldrT="[Texto]" custT="1"/>
      <dgm:spPr/>
      <dgm:t>
        <a:bodyPr/>
        <a:lstStyle/>
        <a:p>
          <a:r>
            <a:rPr lang="pt-BR" sz="1200" b="1" dirty="0"/>
            <a:t>APERFEIÇOAMENTO DO MERCADO FINANCEIRO E DE CAPITAIS</a:t>
          </a:r>
          <a:endParaRPr lang="pt-BR" sz="1200" dirty="0"/>
        </a:p>
      </dgm:t>
    </dgm:pt>
    <dgm:pt modelId="{5EF80CC5-E558-482B-BBEA-1E5B00E52D6D}" type="parTrans" cxnId="{7DFFC787-3C0B-4DDA-BC5B-F05FB1EA3E76}">
      <dgm:prSet/>
      <dgm:spPr/>
      <dgm:t>
        <a:bodyPr/>
        <a:lstStyle/>
        <a:p>
          <a:endParaRPr lang="pt-BR"/>
        </a:p>
      </dgm:t>
    </dgm:pt>
    <dgm:pt modelId="{1C9B9F08-901C-4DD7-92EB-1A921E2E46B7}" type="sibTrans" cxnId="{7DFFC787-3C0B-4DDA-BC5B-F05FB1EA3E76}">
      <dgm:prSet/>
      <dgm:spPr/>
      <dgm:t>
        <a:bodyPr/>
        <a:lstStyle/>
        <a:p>
          <a:endParaRPr lang="pt-BR"/>
        </a:p>
      </dgm:t>
    </dgm:pt>
    <dgm:pt modelId="{D8ABE232-CE96-4213-A3AF-94D4011A1E35}">
      <dgm:prSet phldrT="[Texto]" custT="1"/>
      <dgm:spPr/>
      <dgm:t>
        <a:bodyPr/>
        <a:lstStyle/>
        <a:p>
          <a:r>
            <a:rPr lang="pt-BR" sz="1200" b="1" dirty="0"/>
            <a:t>COMBATE À CORRUPÇÃO E DESPERDÍCIOS NO SETOR PÚBLICO</a:t>
          </a:r>
          <a:endParaRPr lang="pt-BR" sz="1200" dirty="0"/>
        </a:p>
      </dgm:t>
    </dgm:pt>
    <dgm:pt modelId="{9F9EFE2E-87CE-4D34-A3FE-3506D288840F}" type="parTrans" cxnId="{88C3A464-7177-42AD-A53C-7DD50AE88607}">
      <dgm:prSet/>
      <dgm:spPr/>
      <dgm:t>
        <a:bodyPr/>
        <a:lstStyle/>
        <a:p>
          <a:endParaRPr lang="pt-BR"/>
        </a:p>
      </dgm:t>
    </dgm:pt>
    <dgm:pt modelId="{6DADFEFF-BD9C-439A-939A-0837B42F78F0}" type="sibTrans" cxnId="{88C3A464-7177-42AD-A53C-7DD50AE88607}">
      <dgm:prSet/>
      <dgm:spPr/>
      <dgm:t>
        <a:bodyPr/>
        <a:lstStyle/>
        <a:p>
          <a:endParaRPr lang="pt-BR"/>
        </a:p>
      </dgm:t>
    </dgm:pt>
    <dgm:pt modelId="{16C59468-35FD-4FF4-9203-48CB3FEB533D}">
      <dgm:prSet phldrT="[Texto]" custT="1"/>
      <dgm:spPr/>
      <dgm:t>
        <a:bodyPr/>
        <a:lstStyle/>
        <a:p>
          <a:r>
            <a:rPr lang="pt-BR" sz="1200" b="1" dirty="0"/>
            <a:t>CHOQUE DE ENERGIA BARATA</a:t>
          </a:r>
        </a:p>
      </dgm:t>
    </dgm:pt>
    <dgm:pt modelId="{0F3DF024-F7A7-44BB-8165-0F7F2F2432EE}" type="parTrans" cxnId="{B6CB8D87-548B-46E6-9BDE-63F9AB049BD9}">
      <dgm:prSet/>
      <dgm:spPr/>
      <dgm:t>
        <a:bodyPr/>
        <a:lstStyle/>
        <a:p>
          <a:endParaRPr lang="pt-BR"/>
        </a:p>
      </dgm:t>
    </dgm:pt>
    <dgm:pt modelId="{65F39BE3-D08A-49D3-9091-C9284FE6F822}" type="sibTrans" cxnId="{B6CB8D87-548B-46E6-9BDE-63F9AB049BD9}">
      <dgm:prSet/>
      <dgm:spPr/>
      <dgm:t>
        <a:bodyPr/>
        <a:lstStyle/>
        <a:p>
          <a:endParaRPr lang="pt-BR"/>
        </a:p>
      </dgm:t>
    </dgm:pt>
    <dgm:pt modelId="{CF34424D-FDFD-4F10-893A-856D9F06C1B3}">
      <dgm:prSet phldrT="[Texto]"/>
      <dgm:spPr/>
      <dgm:t>
        <a:bodyPr/>
        <a:lstStyle/>
        <a:p>
          <a:r>
            <a:rPr lang="pt-BR" b="1" dirty="0"/>
            <a:t>NOVO FGTS/MP do Agro</a:t>
          </a:r>
        </a:p>
      </dgm:t>
    </dgm:pt>
    <dgm:pt modelId="{553B8E62-80EC-44DA-B88F-4D1226802E39}" type="parTrans" cxnId="{0A7C96D6-EBFC-4D5F-8FBA-CF0B730F5F02}">
      <dgm:prSet/>
      <dgm:spPr/>
      <dgm:t>
        <a:bodyPr/>
        <a:lstStyle/>
        <a:p>
          <a:endParaRPr lang="pt-BR"/>
        </a:p>
      </dgm:t>
    </dgm:pt>
    <dgm:pt modelId="{3D38EA1B-3E96-4577-B13F-FA6FD8727875}" type="sibTrans" cxnId="{0A7C96D6-EBFC-4D5F-8FBA-CF0B730F5F02}">
      <dgm:prSet/>
      <dgm:spPr/>
      <dgm:t>
        <a:bodyPr/>
        <a:lstStyle/>
        <a:p>
          <a:endParaRPr lang="pt-BR"/>
        </a:p>
      </dgm:t>
    </dgm:pt>
    <dgm:pt modelId="{5BC7C713-5CE9-4DFF-AACB-E44A6AECC6F4}">
      <dgm:prSet phldrT="[Texto]"/>
      <dgm:spPr/>
      <dgm:t>
        <a:bodyPr/>
        <a:lstStyle/>
        <a:p>
          <a:r>
            <a:rPr lang="pt-BR" b="1" dirty="0"/>
            <a:t>Redução do Direcionamento do Crédito</a:t>
          </a:r>
        </a:p>
      </dgm:t>
    </dgm:pt>
    <dgm:pt modelId="{4BA8DA09-A497-4EDB-B680-25A13A608065}" type="parTrans" cxnId="{52331B53-3889-40F9-84F0-79EDD31BB597}">
      <dgm:prSet/>
      <dgm:spPr/>
      <dgm:t>
        <a:bodyPr/>
        <a:lstStyle/>
        <a:p>
          <a:endParaRPr lang="pt-BR"/>
        </a:p>
      </dgm:t>
    </dgm:pt>
    <dgm:pt modelId="{A8A70F38-8D7D-481D-8504-F9AA5A379BD8}" type="sibTrans" cxnId="{52331B53-3889-40F9-84F0-79EDD31BB597}">
      <dgm:prSet/>
      <dgm:spPr/>
      <dgm:t>
        <a:bodyPr/>
        <a:lstStyle/>
        <a:p>
          <a:endParaRPr lang="pt-BR"/>
        </a:p>
      </dgm:t>
    </dgm:pt>
    <dgm:pt modelId="{3ABE4058-1523-4C78-A7EC-008B654ED29A}">
      <dgm:prSet phldrT="[Texto]"/>
      <dgm:spPr/>
      <dgm:t>
        <a:bodyPr/>
        <a:lstStyle/>
        <a:p>
          <a:r>
            <a:rPr lang="pt-BR" b="1" dirty="0"/>
            <a:t>DPVAT/</a:t>
          </a:r>
          <a:r>
            <a:rPr lang="pt-BR" b="1" dirty="0" err="1"/>
            <a:t>Pub.Balanço</a:t>
          </a:r>
          <a:endParaRPr lang="pt-BR" b="1" dirty="0"/>
        </a:p>
      </dgm:t>
    </dgm:pt>
    <dgm:pt modelId="{CD6B5B5E-1FD8-4D43-B84E-CE0B2E416B62}" type="parTrans" cxnId="{1ED0C973-74CA-4F21-AB3C-FD3BB0F7F1DF}">
      <dgm:prSet/>
      <dgm:spPr/>
      <dgm:t>
        <a:bodyPr/>
        <a:lstStyle/>
        <a:p>
          <a:endParaRPr lang="pt-BR"/>
        </a:p>
      </dgm:t>
    </dgm:pt>
    <dgm:pt modelId="{00B27A76-A129-4CDB-B640-1CA8C8C9EF2D}" type="sibTrans" cxnId="{1ED0C973-74CA-4F21-AB3C-FD3BB0F7F1DF}">
      <dgm:prSet/>
      <dgm:spPr/>
      <dgm:t>
        <a:bodyPr/>
        <a:lstStyle/>
        <a:p>
          <a:endParaRPr lang="pt-BR"/>
        </a:p>
      </dgm:t>
    </dgm:pt>
    <dgm:pt modelId="{0D44A717-A619-45B1-A193-3010D68754FE}">
      <dgm:prSet phldrT="[Texto]"/>
      <dgm:spPr/>
      <dgm:t>
        <a:bodyPr/>
        <a:lstStyle/>
        <a:p>
          <a:r>
            <a:rPr lang="pt-BR" b="1" dirty="0"/>
            <a:t>Cessão Onerosa</a:t>
          </a:r>
        </a:p>
      </dgm:t>
    </dgm:pt>
    <dgm:pt modelId="{8F0DB188-B7BA-42F1-926A-233FA2E66B7C}" type="parTrans" cxnId="{E1F4E32B-9896-4820-960E-52E367825B4D}">
      <dgm:prSet/>
      <dgm:spPr/>
      <dgm:t>
        <a:bodyPr/>
        <a:lstStyle/>
        <a:p>
          <a:endParaRPr lang="pt-BR"/>
        </a:p>
      </dgm:t>
    </dgm:pt>
    <dgm:pt modelId="{5D7C8DBA-9F6B-459F-A10D-409E2E453835}" type="sibTrans" cxnId="{E1F4E32B-9896-4820-960E-52E367825B4D}">
      <dgm:prSet/>
      <dgm:spPr/>
      <dgm:t>
        <a:bodyPr/>
        <a:lstStyle/>
        <a:p>
          <a:endParaRPr lang="pt-BR"/>
        </a:p>
      </dgm:t>
    </dgm:pt>
    <dgm:pt modelId="{6FB4725E-CB81-4FD9-87CF-3837EAE31222}" type="pres">
      <dgm:prSet presAssocID="{F279FE7E-8CC1-407D-9342-EF15FC769A0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6700CC57-39C4-44EC-8428-CA2C19764019}" type="pres">
      <dgm:prSet presAssocID="{F279FE7E-8CC1-407D-9342-EF15FC769A09}" presName="pyramid" presStyleLbl="node1" presStyleIdx="0" presStyleCnt="1" custLinFactNeighborX="-33683" custLinFactNeighborY="21736"/>
      <dgm:spPr/>
    </dgm:pt>
    <dgm:pt modelId="{9E8526A4-4EFE-40C1-B808-25AD73942C63}" type="pres">
      <dgm:prSet presAssocID="{F279FE7E-8CC1-407D-9342-EF15FC769A09}" presName="theList" presStyleCnt="0"/>
      <dgm:spPr/>
    </dgm:pt>
    <dgm:pt modelId="{BB521112-8E4E-44E1-8043-C84E23DD5641}" type="pres">
      <dgm:prSet presAssocID="{56ECC863-61E8-406E-A1BE-6EDC91771D72}" presName="aNode" presStyleLbl="fgAcc1" presStyleIdx="0" presStyleCnt="11" custScaleX="104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121F42-E7A5-47B6-B8A7-CF4F438A8DE1}" type="pres">
      <dgm:prSet presAssocID="{56ECC863-61E8-406E-A1BE-6EDC91771D72}" presName="aSpace" presStyleCnt="0"/>
      <dgm:spPr/>
    </dgm:pt>
    <dgm:pt modelId="{B5ECFC78-E872-46C1-9F3C-EF6044F44C70}" type="pres">
      <dgm:prSet presAssocID="{5C7AF551-931A-4A3A-84E8-743CF1506BEE}" presName="aNode" presStyleLbl="fgAcc1" presStyleIdx="1" presStyleCnt="11" custScaleX="106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BE1364-0B8F-4BE7-A460-F8448E3613C8}" type="pres">
      <dgm:prSet presAssocID="{5C7AF551-931A-4A3A-84E8-743CF1506BEE}" presName="aSpace" presStyleCnt="0"/>
      <dgm:spPr/>
    </dgm:pt>
    <dgm:pt modelId="{2A65F3A5-CCC6-4984-B804-1923491764EC}" type="pres">
      <dgm:prSet presAssocID="{B75A679D-3AE7-4AC5-9BF3-B1B79C375D10}" presName="aNode" presStyleLbl="fgAcc1" presStyleIdx="2" presStyleCnt="11" custScaleX="104121" custLinFactNeighborX="927" custLinFactNeighborY="-15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7764ED-226F-4C04-8052-862D3A0ABA1A}" type="pres">
      <dgm:prSet presAssocID="{B75A679D-3AE7-4AC5-9BF3-B1B79C375D10}" presName="aSpace" presStyleCnt="0"/>
      <dgm:spPr/>
    </dgm:pt>
    <dgm:pt modelId="{6B914986-BB39-4FA9-895A-264A23441146}" type="pres">
      <dgm:prSet presAssocID="{3DC8B825-3F74-4CA0-A921-D62E6F56B14A}" presName="aNode" presStyleLbl="fgAcc1" presStyleIdx="3" presStyleCnt="11" custScaleX="1047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000328-26FA-4664-9808-07BEE1B12E0E}" type="pres">
      <dgm:prSet presAssocID="{3DC8B825-3F74-4CA0-A921-D62E6F56B14A}" presName="aSpace" presStyleCnt="0"/>
      <dgm:spPr/>
    </dgm:pt>
    <dgm:pt modelId="{7156B282-83FD-4174-9E97-695E1627C29C}" type="pres">
      <dgm:prSet presAssocID="{EA7213E2-0A3C-4749-AB92-12FFC7A0C047}" presName="aNode" presStyleLbl="fgAcc1" presStyleIdx="4" presStyleCnt="11" custScaleX="1065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55000B-EB82-4CEE-B6A7-AC183D0D4606}" type="pres">
      <dgm:prSet presAssocID="{EA7213E2-0A3C-4749-AB92-12FFC7A0C047}" presName="aSpace" presStyleCnt="0"/>
      <dgm:spPr/>
    </dgm:pt>
    <dgm:pt modelId="{5411070F-CF58-4456-A4EB-C01C0617C6E4}" type="pres">
      <dgm:prSet presAssocID="{D8ABE232-CE96-4213-A3AF-94D4011A1E35}" presName="aNode" presStyleLbl="fgAcc1" presStyleIdx="5" presStyleCnt="11" custScaleX="1050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C561EB-9379-4582-A14A-6FEF2A89AC3B}" type="pres">
      <dgm:prSet presAssocID="{D8ABE232-CE96-4213-A3AF-94D4011A1E35}" presName="aSpace" presStyleCnt="0"/>
      <dgm:spPr/>
    </dgm:pt>
    <dgm:pt modelId="{AB42CA7E-9D25-4776-8AD5-15164C6B4136}" type="pres">
      <dgm:prSet presAssocID="{16C59468-35FD-4FF4-9203-48CB3FEB533D}" presName="aNode" presStyleLbl="fgAcc1" presStyleIdx="6" presStyleCnt="11" custScaleX="106868" custLinFactNeighborX="1236" custLinFactNeighborY="-15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2D736E-7F8A-4289-BB54-23983A3D66F8}" type="pres">
      <dgm:prSet presAssocID="{16C59468-35FD-4FF4-9203-48CB3FEB533D}" presName="aSpace" presStyleCnt="0"/>
      <dgm:spPr/>
    </dgm:pt>
    <dgm:pt modelId="{C81F2B96-A144-4E84-B3C9-924369D09712}" type="pres">
      <dgm:prSet presAssocID="{CF34424D-FDFD-4F10-893A-856D9F06C1B3}" presName="aNode" presStyleLbl="fgAcc1" presStyleIdx="7" presStyleCnt="11" custScaleX="106868" custLinFactNeighborX="1236" custLinFactNeighborY="-158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F232A1-B30B-4491-868A-31130C74B4A7}" type="pres">
      <dgm:prSet presAssocID="{CF34424D-FDFD-4F10-893A-856D9F06C1B3}" presName="aSpace" presStyleCnt="0"/>
      <dgm:spPr/>
    </dgm:pt>
    <dgm:pt modelId="{698A6605-3FE5-4E9F-B9FA-25DF3853E9B1}" type="pres">
      <dgm:prSet presAssocID="{5BC7C713-5CE9-4DFF-AACB-E44A6AECC6F4}" presName="aNode" presStyleLbl="fgAcc1" presStyleIdx="8" presStyleCnt="11" custScaleX="1101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B77B0B-E337-43BF-80CB-BD66759551F8}" type="pres">
      <dgm:prSet presAssocID="{5BC7C713-5CE9-4DFF-AACB-E44A6AECC6F4}" presName="aSpace" presStyleCnt="0"/>
      <dgm:spPr/>
    </dgm:pt>
    <dgm:pt modelId="{57B41D19-E40C-462B-907B-5DE2E763CD2C}" type="pres">
      <dgm:prSet presAssocID="{3ABE4058-1523-4C78-A7EC-008B654ED29A}" presName="aNode" presStyleLbl="fgAcc1" presStyleIdx="9" presStyleCnt="11" custScaleX="106868" custLinFactNeighborX="-1029" custLinFactNeighborY="7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69D736-8845-4B23-AF65-41926733CDE4}" type="pres">
      <dgm:prSet presAssocID="{3ABE4058-1523-4C78-A7EC-008B654ED29A}" presName="aSpace" presStyleCnt="0"/>
      <dgm:spPr/>
    </dgm:pt>
    <dgm:pt modelId="{68515032-D3D1-4362-87F8-ABCB75F1904E}" type="pres">
      <dgm:prSet presAssocID="{0D44A717-A619-45B1-A193-3010D68754FE}" presName="aNode" presStyleLbl="fgAcc1" presStyleIdx="10" presStyleCnt="11" custScaleX="106868" custLinFactNeighborX="-1029" custLinFactNeighborY="7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5A3A91-B28D-4142-B63D-928059AE7ADD}" type="pres">
      <dgm:prSet presAssocID="{0D44A717-A619-45B1-A193-3010D68754FE}" presName="aSpace" presStyleCnt="0"/>
      <dgm:spPr/>
    </dgm:pt>
  </dgm:ptLst>
  <dgm:cxnLst>
    <dgm:cxn modelId="{B6CB8D87-548B-46E6-9BDE-63F9AB049BD9}" srcId="{F279FE7E-8CC1-407D-9342-EF15FC769A09}" destId="{16C59468-35FD-4FF4-9203-48CB3FEB533D}" srcOrd="6" destOrd="0" parTransId="{0F3DF024-F7A7-44BB-8165-0F7F2F2432EE}" sibTransId="{65F39BE3-D08A-49D3-9091-C9284FE6F822}"/>
    <dgm:cxn modelId="{E8EC7FFA-101E-4008-BB49-CB0E51A8BF72}" srcId="{F279FE7E-8CC1-407D-9342-EF15FC769A09}" destId="{56ECC863-61E8-406E-A1BE-6EDC91771D72}" srcOrd="0" destOrd="0" parTransId="{0D8F5A4E-03DE-413B-9BD1-9A48212791BB}" sibTransId="{FF2D24E3-AD1E-4E5F-8545-4BCAA127132A}"/>
    <dgm:cxn modelId="{52331B53-3889-40F9-84F0-79EDD31BB597}" srcId="{F279FE7E-8CC1-407D-9342-EF15FC769A09}" destId="{5BC7C713-5CE9-4DFF-AACB-E44A6AECC6F4}" srcOrd="8" destOrd="0" parTransId="{4BA8DA09-A497-4EDB-B680-25A13A608065}" sibTransId="{A8A70F38-8D7D-481D-8504-F9AA5A379BD8}"/>
    <dgm:cxn modelId="{44DF1A92-63B0-4375-AFF4-CACEE5C04837}" type="presOf" srcId="{B75A679D-3AE7-4AC5-9BF3-B1B79C375D10}" destId="{2A65F3A5-CCC6-4984-B804-1923491764EC}" srcOrd="0" destOrd="0" presId="urn:microsoft.com/office/officeart/2005/8/layout/pyramid2"/>
    <dgm:cxn modelId="{E1F4E32B-9896-4820-960E-52E367825B4D}" srcId="{F279FE7E-8CC1-407D-9342-EF15FC769A09}" destId="{0D44A717-A619-45B1-A193-3010D68754FE}" srcOrd="10" destOrd="0" parTransId="{8F0DB188-B7BA-42F1-926A-233FA2E66B7C}" sibTransId="{5D7C8DBA-9F6B-459F-A10D-409E2E453835}"/>
    <dgm:cxn modelId="{949603B9-324E-4248-AEA3-80313F0A65C2}" srcId="{F279FE7E-8CC1-407D-9342-EF15FC769A09}" destId="{3DC8B825-3F74-4CA0-A921-D62E6F56B14A}" srcOrd="3" destOrd="0" parTransId="{55E1A64C-7F19-4C9E-A5CD-1362D641C581}" sibTransId="{DAAF1CCC-C363-457F-9986-BE9D578C311F}"/>
    <dgm:cxn modelId="{D69AF981-73BE-463E-8743-00DB71BC944B}" type="presOf" srcId="{5BC7C713-5CE9-4DFF-AACB-E44A6AECC6F4}" destId="{698A6605-3FE5-4E9F-B9FA-25DF3853E9B1}" srcOrd="0" destOrd="0" presId="urn:microsoft.com/office/officeart/2005/8/layout/pyramid2"/>
    <dgm:cxn modelId="{CED812C8-459E-4E25-A517-122746C0D8AC}" type="presOf" srcId="{0D44A717-A619-45B1-A193-3010D68754FE}" destId="{68515032-D3D1-4362-87F8-ABCB75F1904E}" srcOrd="0" destOrd="0" presId="urn:microsoft.com/office/officeart/2005/8/layout/pyramid2"/>
    <dgm:cxn modelId="{A69F426E-1399-4198-9C3E-2C326379AE31}" type="presOf" srcId="{56ECC863-61E8-406E-A1BE-6EDC91771D72}" destId="{BB521112-8E4E-44E1-8043-C84E23DD5641}" srcOrd="0" destOrd="0" presId="urn:microsoft.com/office/officeart/2005/8/layout/pyramid2"/>
    <dgm:cxn modelId="{AB17AE8D-AD83-4AAB-888E-AB94054665D1}" type="presOf" srcId="{EA7213E2-0A3C-4749-AB92-12FFC7A0C047}" destId="{7156B282-83FD-4174-9E97-695E1627C29C}" srcOrd="0" destOrd="0" presId="urn:microsoft.com/office/officeart/2005/8/layout/pyramid2"/>
    <dgm:cxn modelId="{51E6F680-CA22-40ED-A2E4-B96D82867FA7}" type="presOf" srcId="{5C7AF551-931A-4A3A-84E8-743CF1506BEE}" destId="{B5ECFC78-E872-46C1-9F3C-EF6044F44C70}" srcOrd="0" destOrd="0" presId="urn:microsoft.com/office/officeart/2005/8/layout/pyramid2"/>
    <dgm:cxn modelId="{102EA397-7DB3-4DD2-B056-D45A22D7A324}" type="presOf" srcId="{3ABE4058-1523-4C78-A7EC-008B654ED29A}" destId="{57B41D19-E40C-462B-907B-5DE2E763CD2C}" srcOrd="0" destOrd="0" presId="urn:microsoft.com/office/officeart/2005/8/layout/pyramid2"/>
    <dgm:cxn modelId="{BB136BF7-FFCB-413B-A6EF-5595F3E048AD}" type="presOf" srcId="{F279FE7E-8CC1-407D-9342-EF15FC769A09}" destId="{6FB4725E-CB81-4FD9-87CF-3837EAE31222}" srcOrd="0" destOrd="0" presId="urn:microsoft.com/office/officeart/2005/8/layout/pyramid2"/>
    <dgm:cxn modelId="{84FCFB05-28CE-4579-9B16-B6B048D8AA36}" type="presOf" srcId="{3DC8B825-3F74-4CA0-A921-D62E6F56B14A}" destId="{6B914986-BB39-4FA9-895A-264A23441146}" srcOrd="0" destOrd="0" presId="urn:microsoft.com/office/officeart/2005/8/layout/pyramid2"/>
    <dgm:cxn modelId="{0A7C96D6-EBFC-4D5F-8FBA-CF0B730F5F02}" srcId="{F279FE7E-8CC1-407D-9342-EF15FC769A09}" destId="{CF34424D-FDFD-4F10-893A-856D9F06C1B3}" srcOrd="7" destOrd="0" parTransId="{553B8E62-80EC-44DA-B88F-4D1226802E39}" sibTransId="{3D38EA1B-3E96-4577-B13F-FA6FD8727875}"/>
    <dgm:cxn modelId="{3C1C73D5-7BB9-45BE-BE8C-7FBBE0D7E815}" type="presOf" srcId="{CF34424D-FDFD-4F10-893A-856D9F06C1B3}" destId="{C81F2B96-A144-4E84-B3C9-924369D09712}" srcOrd="0" destOrd="0" presId="urn:microsoft.com/office/officeart/2005/8/layout/pyramid2"/>
    <dgm:cxn modelId="{7DFFC787-3C0B-4DDA-BC5B-F05FB1EA3E76}" srcId="{F279FE7E-8CC1-407D-9342-EF15FC769A09}" destId="{EA7213E2-0A3C-4749-AB92-12FFC7A0C047}" srcOrd="4" destOrd="0" parTransId="{5EF80CC5-E558-482B-BBEA-1E5B00E52D6D}" sibTransId="{1C9B9F08-901C-4DD7-92EB-1A921E2E46B7}"/>
    <dgm:cxn modelId="{88C3A464-7177-42AD-A53C-7DD50AE88607}" srcId="{F279FE7E-8CC1-407D-9342-EF15FC769A09}" destId="{D8ABE232-CE96-4213-A3AF-94D4011A1E35}" srcOrd="5" destOrd="0" parTransId="{9F9EFE2E-87CE-4D34-A3FE-3506D288840F}" sibTransId="{6DADFEFF-BD9C-439A-939A-0837B42F78F0}"/>
    <dgm:cxn modelId="{41FC9C10-0637-439F-BCD1-F48C2174D536}" type="presOf" srcId="{16C59468-35FD-4FF4-9203-48CB3FEB533D}" destId="{AB42CA7E-9D25-4776-8AD5-15164C6B4136}" srcOrd="0" destOrd="0" presId="urn:microsoft.com/office/officeart/2005/8/layout/pyramid2"/>
    <dgm:cxn modelId="{553A14EE-BC73-4906-A67E-42568CCD52D6}" type="presOf" srcId="{D8ABE232-CE96-4213-A3AF-94D4011A1E35}" destId="{5411070F-CF58-4456-A4EB-C01C0617C6E4}" srcOrd="0" destOrd="0" presId="urn:microsoft.com/office/officeart/2005/8/layout/pyramid2"/>
    <dgm:cxn modelId="{9FE74CF9-37A9-43DC-8B9C-C3C492E3C57C}" srcId="{F279FE7E-8CC1-407D-9342-EF15FC769A09}" destId="{5C7AF551-931A-4A3A-84E8-743CF1506BEE}" srcOrd="1" destOrd="0" parTransId="{3B442A91-1007-4B3E-AB69-58C325FAC0C9}" sibTransId="{2D5F0DC3-AE81-4EAB-9E91-83C0982EFB39}"/>
    <dgm:cxn modelId="{4078B344-572C-415C-AE02-1988DBB2E549}" srcId="{F279FE7E-8CC1-407D-9342-EF15FC769A09}" destId="{B75A679D-3AE7-4AC5-9BF3-B1B79C375D10}" srcOrd="2" destOrd="0" parTransId="{ECD89D71-D513-463A-ABE8-AD935E85FE18}" sibTransId="{14D31F90-5058-4B34-A082-C859F6637FBE}"/>
    <dgm:cxn modelId="{1ED0C973-74CA-4F21-AB3C-FD3BB0F7F1DF}" srcId="{F279FE7E-8CC1-407D-9342-EF15FC769A09}" destId="{3ABE4058-1523-4C78-A7EC-008B654ED29A}" srcOrd="9" destOrd="0" parTransId="{CD6B5B5E-1FD8-4D43-B84E-CE0B2E416B62}" sibTransId="{00B27A76-A129-4CDB-B640-1CA8C8C9EF2D}"/>
    <dgm:cxn modelId="{41A65CE9-A8B4-4403-BCE7-39E62B2F7FBF}" type="presParOf" srcId="{6FB4725E-CB81-4FD9-87CF-3837EAE31222}" destId="{6700CC57-39C4-44EC-8428-CA2C19764019}" srcOrd="0" destOrd="0" presId="urn:microsoft.com/office/officeart/2005/8/layout/pyramid2"/>
    <dgm:cxn modelId="{ED280F5C-5E9B-4193-A883-BFAD73CD4EE0}" type="presParOf" srcId="{6FB4725E-CB81-4FD9-87CF-3837EAE31222}" destId="{9E8526A4-4EFE-40C1-B808-25AD73942C63}" srcOrd="1" destOrd="0" presId="urn:microsoft.com/office/officeart/2005/8/layout/pyramid2"/>
    <dgm:cxn modelId="{5DA153B9-62B5-4596-95F5-0E7DAFEA562F}" type="presParOf" srcId="{9E8526A4-4EFE-40C1-B808-25AD73942C63}" destId="{BB521112-8E4E-44E1-8043-C84E23DD5641}" srcOrd="0" destOrd="0" presId="urn:microsoft.com/office/officeart/2005/8/layout/pyramid2"/>
    <dgm:cxn modelId="{183921AA-1E1B-45B8-AA83-46CB7582B1CD}" type="presParOf" srcId="{9E8526A4-4EFE-40C1-B808-25AD73942C63}" destId="{18121F42-E7A5-47B6-B8A7-CF4F438A8DE1}" srcOrd="1" destOrd="0" presId="urn:microsoft.com/office/officeart/2005/8/layout/pyramid2"/>
    <dgm:cxn modelId="{E2BAC0A5-E881-474A-BE73-1D24655E90F5}" type="presParOf" srcId="{9E8526A4-4EFE-40C1-B808-25AD73942C63}" destId="{B5ECFC78-E872-46C1-9F3C-EF6044F44C70}" srcOrd="2" destOrd="0" presId="urn:microsoft.com/office/officeart/2005/8/layout/pyramid2"/>
    <dgm:cxn modelId="{BB477F44-E8EA-4371-872C-3466594FA9E0}" type="presParOf" srcId="{9E8526A4-4EFE-40C1-B808-25AD73942C63}" destId="{20BE1364-0B8F-4BE7-A460-F8448E3613C8}" srcOrd="3" destOrd="0" presId="urn:microsoft.com/office/officeart/2005/8/layout/pyramid2"/>
    <dgm:cxn modelId="{7D8FFAD5-8F94-412E-A74E-02E2E21B64E6}" type="presParOf" srcId="{9E8526A4-4EFE-40C1-B808-25AD73942C63}" destId="{2A65F3A5-CCC6-4984-B804-1923491764EC}" srcOrd="4" destOrd="0" presId="urn:microsoft.com/office/officeart/2005/8/layout/pyramid2"/>
    <dgm:cxn modelId="{051872E2-161F-4F44-8036-A278ED890157}" type="presParOf" srcId="{9E8526A4-4EFE-40C1-B808-25AD73942C63}" destId="{0A7764ED-226F-4C04-8052-862D3A0ABA1A}" srcOrd="5" destOrd="0" presId="urn:microsoft.com/office/officeart/2005/8/layout/pyramid2"/>
    <dgm:cxn modelId="{E68BC504-31BD-43DC-A8EB-0FB777B528CA}" type="presParOf" srcId="{9E8526A4-4EFE-40C1-B808-25AD73942C63}" destId="{6B914986-BB39-4FA9-895A-264A23441146}" srcOrd="6" destOrd="0" presId="urn:microsoft.com/office/officeart/2005/8/layout/pyramid2"/>
    <dgm:cxn modelId="{FEBC4A26-95A6-4580-BE53-DA66C41FD244}" type="presParOf" srcId="{9E8526A4-4EFE-40C1-B808-25AD73942C63}" destId="{E3000328-26FA-4664-9808-07BEE1B12E0E}" srcOrd="7" destOrd="0" presId="urn:microsoft.com/office/officeart/2005/8/layout/pyramid2"/>
    <dgm:cxn modelId="{BC88C58E-05F0-4463-9513-BC6D9F9E35B1}" type="presParOf" srcId="{9E8526A4-4EFE-40C1-B808-25AD73942C63}" destId="{7156B282-83FD-4174-9E97-695E1627C29C}" srcOrd="8" destOrd="0" presId="urn:microsoft.com/office/officeart/2005/8/layout/pyramid2"/>
    <dgm:cxn modelId="{CDF7ADAA-2F23-47A8-9A4C-ED7146365E1D}" type="presParOf" srcId="{9E8526A4-4EFE-40C1-B808-25AD73942C63}" destId="{4355000B-EB82-4CEE-B6A7-AC183D0D4606}" srcOrd="9" destOrd="0" presId="urn:microsoft.com/office/officeart/2005/8/layout/pyramid2"/>
    <dgm:cxn modelId="{6C42D9CF-D0C7-4A24-BDB3-975F70B5F3B8}" type="presParOf" srcId="{9E8526A4-4EFE-40C1-B808-25AD73942C63}" destId="{5411070F-CF58-4456-A4EB-C01C0617C6E4}" srcOrd="10" destOrd="0" presId="urn:microsoft.com/office/officeart/2005/8/layout/pyramid2"/>
    <dgm:cxn modelId="{371E6E80-3A9B-483F-B876-4ED70636FB67}" type="presParOf" srcId="{9E8526A4-4EFE-40C1-B808-25AD73942C63}" destId="{A3C561EB-9379-4582-A14A-6FEF2A89AC3B}" srcOrd="11" destOrd="0" presId="urn:microsoft.com/office/officeart/2005/8/layout/pyramid2"/>
    <dgm:cxn modelId="{E70DD0D6-2A3D-4D12-8D17-A6524F8A4CC0}" type="presParOf" srcId="{9E8526A4-4EFE-40C1-B808-25AD73942C63}" destId="{AB42CA7E-9D25-4776-8AD5-15164C6B4136}" srcOrd="12" destOrd="0" presId="urn:microsoft.com/office/officeart/2005/8/layout/pyramid2"/>
    <dgm:cxn modelId="{79755F75-7040-46AF-A375-D43A10BF20E8}" type="presParOf" srcId="{9E8526A4-4EFE-40C1-B808-25AD73942C63}" destId="{D52D736E-7F8A-4289-BB54-23983A3D66F8}" srcOrd="13" destOrd="0" presId="urn:microsoft.com/office/officeart/2005/8/layout/pyramid2"/>
    <dgm:cxn modelId="{F9D593E4-3405-4912-A8F6-4F9DE8A09655}" type="presParOf" srcId="{9E8526A4-4EFE-40C1-B808-25AD73942C63}" destId="{C81F2B96-A144-4E84-B3C9-924369D09712}" srcOrd="14" destOrd="0" presId="urn:microsoft.com/office/officeart/2005/8/layout/pyramid2"/>
    <dgm:cxn modelId="{A45CF53D-EE27-4A05-AA0C-194DAEAEF1A3}" type="presParOf" srcId="{9E8526A4-4EFE-40C1-B808-25AD73942C63}" destId="{A3F232A1-B30B-4491-868A-31130C74B4A7}" srcOrd="15" destOrd="0" presId="urn:microsoft.com/office/officeart/2005/8/layout/pyramid2"/>
    <dgm:cxn modelId="{7B69E895-D142-41F8-8E5A-6B6295C2E290}" type="presParOf" srcId="{9E8526A4-4EFE-40C1-B808-25AD73942C63}" destId="{698A6605-3FE5-4E9F-B9FA-25DF3853E9B1}" srcOrd="16" destOrd="0" presId="urn:microsoft.com/office/officeart/2005/8/layout/pyramid2"/>
    <dgm:cxn modelId="{F0A095F1-E6A0-4CC2-A2EF-2115C50D4422}" type="presParOf" srcId="{9E8526A4-4EFE-40C1-B808-25AD73942C63}" destId="{BAB77B0B-E337-43BF-80CB-BD66759551F8}" srcOrd="17" destOrd="0" presId="urn:microsoft.com/office/officeart/2005/8/layout/pyramid2"/>
    <dgm:cxn modelId="{A73A581B-C3D8-44D6-B164-0DE4BD654378}" type="presParOf" srcId="{9E8526A4-4EFE-40C1-B808-25AD73942C63}" destId="{57B41D19-E40C-462B-907B-5DE2E763CD2C}" srcOrd="18" destOrd="0" presId="urn:microsoft.com/office/officeart/2005/8/layout/pyramid2"/>
    <dgm:cxn modelId="{F468DE70-5DD1-4A7C-89D9-350AB3E64995}" type="presParOf" srcId="{9E8526A4-4EFE-40C1-B808-25AD73942C63}" destId="{6F69D736-8845-4B23-AF65-41926733CDE4}" srcOrd="19" destOrd="0" presId="urn:microsoft.com/office/officeart/2005/8/layout/pyramid2"/>
    <dgm:cxn modelId="{774E1830-5392-4E12-92F1-4A9062630214}" type="presParOf" srcId="{9E8526A4-4EFE-40C1-B808-25AD73942C63}" destId="{68515032-D3D1-4362-87F8-ABCB75F1904E}" srcOrd="20" destOrd="0" presId="urn:microsoft.com/office/officeart/2005/8/layout/pyramid2"/>
    <dgm:cxn modelId="{B7E946D1-F279-4800-BA11-B0BF57F5588B}" type="presParOf" srcId="{9E8526A4-4EFE-40C1-B808-25AD73942C63}" destId="{475A3A91-B28D-4142-B63D-928059AE7ADD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C39DD7-F876-4956-AD7A-DE7EF0E8DB7C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BC8F65E0-06C4-4139-8CAC-5C269B951080}">
      <dgm:prSet phldrT="[Texto]"/>
      <dgm:spPr/>
      <dgm:t>
        <a:bodyPr/>
        <a:lstStyle/>
        <a:p>
          <a:r>
            <a:rPr lang="pt-BR" dirty="0"/>
            <a:t>Equilíbrio fiscal</a:t>
          </a:r>
        </a:p>
      </dgm:t>
    </dgm:pt>
    <dgm:pt modelId="{9C927B76-8B78-44B2-BF76-03081E2441F4}" type="parTrans" cxnId="{057843D1-0787-44F0-A783-791C497AC32A}">
      <dgm:prSet/>
      <dgm:spPr/>
      <dgm:t>
        <a:bodyPr/>
        <a:lstStyle/>
        <a:p>
          <a:endParaRPr lang="pt-BR"/>
        </a:p>
      </dgm:t>
    </dgm:pt>
    <dgm:pt modelId="{5AF05039-41D6-4831-A6BB-E12D6E27A135}" type="sibTrans" cxnId="{057843D1-0787-44F0-A783-791C497AC32A}">
      <dgm:prSet/>
      <dgm:spPr>
        <a:noFill/>
      </dgm:spPr>
      <dgm:t>
        <a:bodyPr/>
        <a:lstStyle/>
        <a:p>
          <a:endParaRPr lang="pt-BR"/>
        </a:p>
      </dgm:t>
    </dgm:pt>
    <dgm:pt modelId="{FAD39543-DDD9-4596-9C57-657846A63D43}">
      <dgm:prSet phldrT="[Texto]"/>
      <dgm:spPr/>
      <dgm:t>
        <a:bodyPr/>
        <a:lstStyle/>
        <a:p>
          <a:r>
            <a:rPr lang="pt-BR" dirty="0"/>
            <a:t>Reformas</a:t>
          </a:r>
        </a:p>
      </dgm:t>
    </dgm:pt>
    <dgm:pt modelId="{5ACD2D6A-28C3-4B81-8BBD-F99A00F49EAC}" type="parTrans" cxnId="{1C7F3BF0-F13D-48B8-8D40-1A306A3450DF}">
      <dgm:prSet/>
      <dgm:spPr/>
      <dgm:t>
        <a:bodyPr/>
        <a:lstStyle/>
        <a:p>
          <a:endParaRPr lang="pt-BR"/>
        </a:p>
      </dgm:t>
    </dgm:pt>
    <dgm:pt modelId="{84B93EAA-2339-4E05-859D-1AF56A43D62B}" type="sibTrans" cxnId="{1C7F3BF0-F13D-48B8-8D40-1A306A3450DF}">
      <dgm:prSet/>
      <dgm:spPr/>
      <dgm:t>
        <a:bodyPr/>
        <a:lstStyle/>
        <a:p>
          <a:endParaRPr lang="pt-BR"/>
        </a:p>
      </dgm:t>
    </dgm:pt>
    <dgm:pt modelId="{283015B7-69F7-4B69-BCE5-A8C8BE3A38F3}" type="pres">
      <dgm:prSet presAssocID="{29C39DD7-F876-4956-AD7A-DE7EF0E8DB7C}" presName="Name0" presStyleCnt="0">
        <dgm:presLayoutVars>
          <dgm:dir/>
          <dgm:resizeHandles val="exact"/>
        </dgm:presLayoutVars>
      </dgm:prSet>
      <dgm:spPr/>
    </dgm:pt>
    <dgm:pt modelId="{0DBA39A9-D6D4-427B-B685-9D08047770BF}" type="pres">
      <dgm:prSet presAssocID="{BC8F65E0-06C4-4139-8CAC-5C269B9510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BA04FC-F2E6-414F-A320-735F7CCD28AF}" type="pres">
      <dgm:prSet presAssocID="{5AF05039-41D6-4831-A6BB-E12D6E27A135}" presName="sibTrans" presStyleLbl="sibTrans2D1" presStyleIdx="0" presStyleCnt="1"/>
      <dgm:spPr/>
      <dgm:t>
        <a:bodyPr/>
        <a:lstStyle/>
        <a:p>
          <a:endParaRPr lang="pt-BR"/>
        </a:p>
      </dgm:t>
    </dgm:pt>
    <dgm:pt modelId="{86CC2B18-E548-46D4-9740-74F27812BA9C}" type="pres">
      <dgm:prSet presAssocID="{5AF05039-41D6-4831-A6BB-E12D6E27A135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5887B7D1-D014-46E9-88A1-A7CB06519489}" type="pres">
      <dgm:prSet presAssocID="{FAD39543-DDD9-4596-9C57-657846A63D4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CC98E7-9596-47F7-9973-1CCB4811A033}" type="presOf" srcId="{FAD39543-DDD9-4596-9C57-657846A63D43}" destId="{5887B7D1-D014-46E9-88A1-A7CB06519489}" srcOrd="0" destOrd="0" presId="urn:microsoft.com/office/officeart/2005/8/layout/process1"/>
    <dgm:cxn modelId="{FE36C420-1C3D-4A3D-967E-CBC81C81F202}" type="presOf" srcId="{29C39DD7-F876-4956-AD7A-DE7EF0E8DB7C}" destId="{283015B7-69F7-4B69-BCE5-A8C8BE3A38F3}" srcOrd="0" destOrd="0" presId="urn:microsoft.com/office/officeart/2005/8/layout/process1"/>
    <dgm:cxn modelId="{0757A431-599E-40DB-9E05-3B2CF786FEAA}" type="presOf" srcId="{5AF05039-41D6-4831-A6BB-E12D6E27A135}" destId="{A8BA04FC-F2E6-414F-A320-735F7CCD28AF}" srcOrd="0" destOrd="0" presId="urn:microsoft.com/office/officeart/2005/8/layout/process1"/>
    <dgm:cxn modelId="{057843D1-0787-44F0-A783-791C497AC32A}" srcId="{29C39DD7-F876-4956-AD7A-DE7EF0E8DB7C}" destId="{BC8F65E0-06C4-4139-8CAC-5C269B951080}" srcOrd="0" destOrd="0" parTransId="{9C927B76-8B78-44B2-BF76-03081E2441F4}" sibTransId="{5AF05039-41D6-4831-A6BB-E12D6E27A135}"/>
    <dgm:cxn modelId="{7C76E3A8-F427-4835-9183-93FA1EC296D7}" type="presOf" srcId="{BC8F65E0-06C4-4139-8CAC-5C269B951080}" destId="{0DBA39A9-D6D4-427B-B685-9D08047770BF}" srcOrd="0" destOrd="0" presId="urn:microsoft.com/office/officeart/2005/8/layout/process1"/>
    <dgm:cxn modelId="{1C7F3BF0-F13D-48B8-8D40-1A306A3450DF}" srcId="{29C39DD7-F876-4956-AD7A-DE7EF0E8DB7C}" destId="{FAD39543-DDD9-4596-9C57-657846A63D43}" srcOrd="1" destOrd="0" parTransId="{5ACD2D6A-28C3-4B81-8BBD-F99A00F49EAC}" sibTransId="{84B93EAA-2339-4E05-859D-1AF56A43D62B}"/>
    <dgm:cxn modelId="{FFA6FA1F-E5A2-4DE5-BD40-2C74805D71B2}" type="presOf" srcId="{5AF05039-41D6-4831-A6BB-E12D6E27A135}" destId="{86CC2B18-E548-46D4-9740-74F27812BA9C}" srcOrd="1" destOrd="0" presId="urn:microsoft.com/office/officeart/2005/8/layout/process1"/>
    <dgm:cxn modelId="{A56224A6-CC29-446B-AC5B-EA007869B851}" type="presParOf" srcId="{283015B7-69F7-4B69-BCE5-A8C8BE3A38F3}" destId="{0DBA39A9-D6D4-427B-B685-9D08047770BF}" srcOrd="0" destOrd="0" presId="urn:microsoft.com/office/officeart/2005/8/layout/process1"/>
    <dgm:cxn modelId="{88ABA14C-EC99-4B25-B3EF-B000EF276D3C}" type="presParOf" srcId="{283015B7-69F7-4B69-BCE5-A8C8BE3A38F3}" destId="{A8BA04FC-F2E6-414F-A320-735F7CCD28AF}" srcOrd="1" destOrd="0" presId="urn:microsoft.com/office/officeart/2005/8/layout/process1"/>
    <dgm:cxn modelId="{429F2A56-487C-4C80-9320-B86D3CBF5CB0}" type="presParOf" srcId="{A8BA04FC-F2E6-414F-A320-735F7CCD28AF}" destId="{86CC2B18-E548-46D4-9740-74F27812BA9C}" srcOrd="0" destOrd="0" presId="urn:microsoft.com/office/officeart/2005/8/layout/process1"/>
    <dgm:cxn modelId="{685FBAB1-D385-40D3-8FBE-730D733D0037}" type="presParOf" srcId="{283015B7-69F7-4B69-BCE5-A8C8BE3A38F3}" destId="{5887B7D1-D014-46E9-88A1-A7CB0651948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C39DD7-F876-4956-AD7A-DE7EF0E8DB7C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BC8F65E0-06C4-4139-8CAC-5C269B951080}">
      <dgm:prSet phldrT="[Texto]" custT="1"/>
      <dgm:spPr/>
      <dgm:t>
        <a:bodyPr/>
        <a:lstStyle/>
        <a:p>
          <a:r>
            <a:rPr lang="pt-BR" sz="2800" b="1" dirty="0"/>
            <a:t>CRESCIMENTO ECONÔMICO SUSTENTÁVEL</a:t>
          </a:r>
        </a:p>
      </dgm:t>
    </dgm:pt>
    <dgm:pt modelId="{9C927B76-8B78-44B2-BF76-03081E2441F4}" type="parTrans" cxnId="{057843D1-0787-44F0-A783-791C497AC32A}">
      <dgm:prSet/>
      <dgm:spPr/>
      <dgm:t>
        <a:bodyPr/>
        <a:lstStyle/>
        <a:p>
          <a:endParaRPr lang="pt-BR"/>
        </a:p>
      </dgm:t>
    </dgm:pt>
    <dgm:pt modelId="{5AF05039-41D6-4831-A6BB-E12D6E27A135}" type="sibTrans" cxnId="{057843D1-0787-44F0-A783-791C497AC32A}">
      <dgm:prSet/>
      <dgm:spPr/>
      <dgm:t>
        <a:bodyPr/>
        <a:lstStyle/>
        <a:p>
          <a:endParaRPr lang="pt-BR"/>
        </a:p>
      </dgm:t>
    </dgm:pt>
    <dgm:pt modelId="{283015B7-69F7-4B69-BCE5-A8C8BE3A38F3}" type="pres">
      <dgm:prSet presAssocID="{29C39DD7-F876-4956-AD7A-DE7EF0E8DB7C}" presName="Name0" presStyleCnt="0">
        <dgm:presLayoutVars>
          <dgm:dir/>
          <dgm:resizeHandles val="exact"/>
        </dgm:presLayoutVars>
      </dgm:prSet>
      <dgm:spPr/>
    </dgm:pt>
    <dgm:pt modelId="{0DBA39A9-D6D4-427B-B685-9D08047770BF}" type="pres">
      <dgm:prSet presAssocID="{BC8F65E0-06C4-4139-8CAC-5C269B951080}" presName="node" presStyleLbl="node1" presStyleIdx="0" presStyleCnt="1" custScaleY="63730" custLinFactNeighborX="4291" custLinFactNeighborY="185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FCF973-1C70-41FE-8AEA-5E13076D6FB0}" type="presOf" srcId="{29C39DD7-F876-4956-AD7A-DE7EF0E8DB7C}" destId="{283015B7-69F7-4B69-BCE5-A8C8BE3A38F3}" srcOrd="0" destOrd="0" presId="urn:microsoft.com/office/officeart/2005/8/layout/process1"/>
    <dgm:cxn modelId="{057843D1-0787-44F0-A783-791C497AC32A}" srcId="{29C39DD7-F876-4956-AD7A-DE7EF0E8DB7C}" destId="{BC8F65E0-06C4-4139-8CAC-5C269B951080}" srcOrd="0" destOrd="0" parTransId="{9C927B76-8B78-44B2-BF76-03081E2441F4}" sibTransId="{5AF05039-41D6-4831-A6BB-E12D6E27A135}"/>
    <dgm:cxn modelId="{9C1A5531-4553-4AB7-A6AA-B323EFA41357}" type="presOf" srcId="{BC8F65E0-06C4-4139-8CAC-5C269B951080}" destId="{0DBA39A9-D6D4-427B-B685-9D08047770BF}" srcOrd="0" destOrd="0" presId="urn:microsoft.com/office/officeart/2005/8/layout/process1"/>
    <dgm:cxn modelId="{54DC6E11-7FBC-41D3-9892-4722DAFC3B31}" type="presParOf" srcId="{283015B7-69F7-4B69-BCE5-A8C8BE3A38F3}" destId="{0DBA39A9-D6D4-427B-B685-9D08047770B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A39A9-D6D4-427B-B685-9D08047770BF}">
      <dsp:nvSpPr>
        <dsp:cNvPr id="0" name=""/>
        <dsp:cNvSpPr/>
      </dsp:nvSpPr>
      <dsp:spPr>
        <a:xfrm>
          <a:off x="1283" y="1210588"/>
          <a:ext cx="2738039" cy="1642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Produtividade</a:t>
          </a:r>
        </a:p>
      </dsp:txBody>
      <dsp:txXfrm>
        <a:off x="49400" y="1258705"/>
        <a:ext cx="2641805" cy="1546589"/>
      </dsp:txXfrm>
    </dsp:sp>
    <dsp:sp modelId="{A8BA04FC-F2E6-414F-A320-735F7CCD28AF}">
      <dsp:nvSpPr>
        <dsp:cNvPr id="0" name=""/>
        <dsp:cNvSpPr/>
      </dsp:nvSpPr>
      <dsp:spPr>
        <a:xfrm>
          <a:off x="3013127" y="1692483"/>
          <a:ext cx="580464" cy="679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3013127" y="1828290"/>
        <a:ext cx="406325" cy="407419"/>
      </dsp:txXfrm>
    </dsp:sp>
    <dsp:sp modelId="{5887B7D1-D014-46E9-88A1-A7CB06519489}">
      <dsp:nvSpPr>
        <dsp:cNvPr id="0" name=""/>
        <dsp:cNvSpPr/>
      </dsp:nvSpPr>
      <dsp:spPr>
        <a:xfrm>
          <a:off x="3834539" y="1210588"/>
          <a:ext cx="2738039" cy="1642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Políticas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pró-Mercado (corrigir </a:t>
          </a:r>
          <a:r>
            <a:rPr lang="pt-BR" sz="2200" i="1" kern="1200" dirty="0" err="1"/>
            <a:t>misallocation</a:t>
          </a:r>
          <a:r>
            <a:rPr lang="pt-BR" sz="2200" kern="1200" dirty="0"/>
            <a:t>)</a:t>
          </a:r>
        </a:p>
      </dsp:txBody>
      <dsp:txXfrm>
        <a:off x="3882656" y="1258705"/>
        <a:ext cx="2641805" cy="1546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A39A9-D6D4-427B-B685-9D08047770BF}">
      <dsp:nvSpPr>
        <dsp:cNvPr id="0" name=""/>
        <dsp:cNvSpPr/>
      </dsp:nvSpPr>
      <dsp:spPr>
        <a:xfrm>
          <a:off x="1283" y="1210588"/>
          <a:ext cx="2738039" cy="16428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Consolidação Fiscal</a:t>
          </a:r>
        </a:p>
      </dsp:txBody>
      <dsp:txXfrm>
        <a:off x="49400" y="1258705"/>
        <a:ext cx="2641805" cy="1546589"/>
      </dsp:txXfrm>
    </dsp:sp>
    <dsp:sp modelId="{A8BA04FC-F2E6-414F-A320-735F7CCD28AF}">
      <dsp:nvSpPr>
        <dsp:cNvPr id="0" name=""/>
        <dsp:cNvSpPr/>
      </dsp:nvSpPr>
      <dsp:spPr>
        <a:xfrm>
          <a:off x="3013127" y="1692483"/>
          <a:ext cx="580464" cy="679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3013127" y="1828290"/>
        <a:ext cx="406325" cy="407419"/>
      </dsp:txXfrm>
    </dsp:sp>
    <dsp:sp modelId="{5887B7D1-D014-46E9-88A1-A7CB06519489}">
      <dsp:nvSpPr>
        <dsp:cNvPr id="0" name=""/>
        <dsp:cNvSpPr/>
      </dsp:nvSpPr>
      <dsp:spPr>
        <a:xfrm>
          <a:off x="3834539" y="1210588"/>
          <a:ext cx="2738039" cy="16428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Redução da relação Dívida/PIB</a:t>
          </a:r>
        </a:p>
      </dsp:txBody>
      <dsp:txXfrm>
        <a:off x="3882656" y="1258705"/>
        <a:ext cx="2641805" cy="1546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CA7E9-D580-46B7-A279-7E4DDCA4F24A}">
      <dsp:nvSpPr>
        <dsp:cNvPr id="0" name=""/>
        <dsp:cNvSpPr/>
      </dsp:nvSpPr>
      <dsp:spPr>
        <a:xfrm>
          <a:off x="2001489" y="603855"/>
          <a:ext cx="2210619" cy="19707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Fracasso das políticas de demanda</a:t>
          </a:r>
        </a:p>
      </dsp:txBody>
      <dsp:txXfrm>
        <a:off x="2325227" y="892461"/>
        <a:ext cx="1563143" cy="1393511"/>
      </dsp:txXfrm>
    </dsp:sp>
    <dsp:sp modelId="{11063269-F55C-479E-A859-D98FB770F1D7}">
      <dsp:nvSpPr>
        <dsp:cNvPr id="0" name=""/>
        <dsp:cNvSpPr/>
      </dsp:nvSpPr>
      <dsp:spPr>
        <a:xfrm rot="16922859">
          <a:off x="6003011" y="2432027"/>
          <a:ext cx="1282895" cy="652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6080420" y="2658139"/>
        <a:ext cx="1087238" cy="391315"/>
      </dsp:txXfrm>
    </dsp:sp>
    <dsp:sp modelId="{8E7EAC7B-63FF-4C0F-A395-D1066969CA96}">
      <dsp:nvSpPr>
        <dsp:cNvPr id="0" name=""/>
        <dsp:cNvSpPr/>
      </dsp:nvSpPr>
      <dsp:spPr>
        <a:xfrm>
          <a:off x="5882725" y="376945"/>
          <a:ext cx="1947517" cy="16996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/>
            <a:t>Baixa produtividade</a:t>
          </a:r>
        </a:p>
      </dsp:txBody>
      <dsp:txXfrm>
        <a:off x="6167932" y="625857"/>
        <a:ext cx="1377103" cy="1201851"/>
      </dsp:txXfrm>
    </dsp:sp>
    <dsp:sp modelId="{309AAF4F-4640-48C6-BF9E-5734A2FEBD9C}">
      <dsp:nvSpPr>
        <dsp:cNvPr id="0" name=""/>
        <dsp:cNvSpPr/>
      </dsp:nvSpPr>
      <dsp:spPr>
        <a:xfrm rot="2479752">
          <a:off x="3915058" y="2649856"/>
          <a:ext cx="1818035" cy="648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/>
        </a:p>
      </dsp:txBody>
      <dsp:txXfrm>
        <a:off x="3939305" y="2715368"/>
        <a:ext cx="1623336" cy="389398"/>
      </dsp:txXfrm>
    </dsp:sp>
    <dsp:sp modelId="{C18D7A94-287B-4EDA-BD34-3C6CA943B2D0}">
      <dsp:nvSpPr>
        <dsp:cNvPr id="0" name=""/>
        <dsp:cNvSpPr/>
      </dsp:nvSpPr>
      <dsp:spPr>
        <a:xfrm>
          <a:off x="5263858" y="3384616"/>
          <a:ext cx="1996710" cy="19591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i="1" kern="1200" dirty="0" err="1"/>
            <a:t>Misallocation</a:t>
          </a:r>
          <a:endParaRPr lang="pt-BR" sz="1800" i="1" kern="1200" dirty="0"/>
        </a:p>
      </dsp:txBody>
      <dsp:txXfrm>
        <a:off x="5556269" y="3671520"/>
        <a:ext cx="1411888" cy="1385296"/>
      </dsp:txXfrm>
    </dsp:sp>
    <dsp:sp modelId="{31EABB91-E665-4DAC-90B2-AB611C7A4E7A}">
      <dsp:nvSpPr>
        <dsp:cNvPr id="0" name=""/>
        <dsp:cNvSpPr/>
      </dsp:nvSpPr>
      <dsp:spPr>
        <a:xfrm rot="6561518">
          <a:off x="2016516" y="2630180"/>
          <a:ext cx="976080" cy="67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 rot="10800000">
        <a:off x="2152120" y="2669886"/>
        <a:ext cx="772391" cy="407378"/>
      </dsp:txXfrm>
    </dsp:sp>
    <dsp:sp modelId="{B4F9D3A7-70E7-474A-AEA6-10DD02803708}">
      <dsp:nvSpPr>
        <dsp:cNvPr id="0" name=""/>
        <dsp:cNvSpPr/>
      </dsp:nvSpPr>
      <dsp:spPr>
        <a:xfrm>
          <a:off x="1168726" y="3378950"/>
          <a:ext cx="1926217" cy="19704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Quadro fiscal deteriorado</a:t>
          </a:r>
        </a:p>
      </dsp:txBody>
      <dsp:txXfrm>
        <a:off x="1450814" y="3667514"/>
        <a:ext cx="1362041" cy="1393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0CC57-39C4-44EC-8428-CA2C19764019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1112-8E4E-44E1-8043-C84E23DD5641}">
      <dsp:nvSpPr>
        <dsp:cNvPr id="0" name=""/>
        <dsp:cNvSpPr/>
      </dsp:nvSpPr>
      <dsp:spPr>
        <a:xfrm>
          <a:off x="2745866" y="408806"/>
          <a:ext cx="2769506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ABERTURA COMERCIAL</a:t>
          </a:r>
          <a:endParaRPr lang="pt-BR" sz="1200" kern="1200" dirty="0"/>
        </a:p>
      </dsp:txBody>
      <dsp:txXfrm>
        <a:off x="2758672" y="421612"/>
        <a:ext cx="2743894" cy="236722"/>
      </dsp:txXfrm>
    </dsp:sp>
    <dsp:sp modelId="{B5ECFC78-E872-46C1-9F3C-EF6044F44C70}">
      <dsp:nvSpPr>
        <dsp:cNvPr id="0" name=""/>
        <dsp:cNvSpPr/>
      </dsp:nvSpPr>
      <dsp:spPr>
        <a:xfrm>
          <a:off x="2729990" y="703932"/>
          <a:ext cx="2801258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PROGRAMAS DE CONCESSÃO E DE PRIVATIZAÇÃO NA ÁREA DE INFRAESTRTURA</a:t>
          </a:r>
          <a:endParaRPr lang="pt-BR" sz="1100" kern="1200" dirty="0"/>
        </a:p>
      </dsp:txBody>
      <dsp:txXfrm>
        <a:off x="2742796" y="716738"/>
        <a:ext cx="2775646" cy="236722"/>
      </dsp:txXfrm>
    </dsp:sp>
    <dsp:sp modelId="{2A65F3A5-CCC6-4984-B804-1923491764EC}">
      <dsp:nvSpPr>
        <dsp:cNvPr id="0" name=""/>
        <dsp:cNvSpPr/>
      </dsp:nvSpPr>
      <dsp:spPr>
        <a:xfrm>
          <a:off x="2779877" y="993869"/>
          <a:ext cx="2750460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RACIONALIZAÇÃO E REDUÇÃO DE  SUBSÍDIOS FISCAIS</a:t>
          </a:r>
          <a:endParaRPr lang="pt-BR" sz="1100" kern="1200" dirty="0"/>
        </a:p>
      </dsp:txBody>
      <dsp:txXfrm>
        <a:off x="2792683" y="1006675"/>
        <a:ext cx="2724848" cy="236722"/>
      </dsp:txXfrm>
    </dsp:sp>
    <dsp:sp modelId="{6B914986-BB39-4FA9-895A-264A23441146}">
      <dsp:nvSpPr>
        <dsp:cNvPr id="0" name=""/>
        <dsp:cNvSpPr/>
      </dsp:nvSpPr>
      <dsp:spPr>
        <a:xfrm>
          <a:off x="2747226" y="1294184"/>
          <a:ext cx="2766785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REFORMA TRIBUTÁRIA e ADMINISTRATIVA</a:t>
          </a:r>
          <a:endParaRPr lang="pt-BR" sz="1200" kern="1200" dirty="0"/>
        </a:p>
      </dsp:txBody>
      <dsp:txXfrm>
        <a:off x="2760032" y="1306990"/>
        <a:ext cx="2741173" cy="236722"/>
      </dsp:txXfrm>
    </dsp:sp>
    <dsp:sp modelId="{7156B282-83FD-4174-9E97-695E1627C29C}">
      <dsp:nvSpPr>
        <dsp:cNvPr id="0" name=""/>
        <dsp:cNvSpPr/>
      </dsp:nvSpPr>
      <dsp:spPr>
        <a:xfrm>
          <a:off x="2722739" y="1589310"/>
          <a:ext cx="2815760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APERFEIÇOAMENTO DO MERCADO FINANCEIRO E DE CAPITAIS</a:t>
          </a:r>
          <a:endParaRPr lang="pt-BR" sz="1200" kern="1200" dirty="0"/>
        </a:p>
      </dsp:txBody>
      <dsp:txXfrm>
        <a:off x="2735545" y="1602116"/>
        <a:ext cx="2790148" cy="236722"/>
      </dsp:txXfrm>
    </dsp:sp>
    <dsp:sp modelId="{5411070F-CF58-4456-A4EB-C01C0617C6E4}">
      <dsp:nvSpPr>
        <dsp:cNvPr id="0" name=""/>
        <dsp:cNvSpPr/>
      </dsp:nvSpPr>
      <dsp:spPr>
        <a:xfrm>
          <a:off x="2743594" y="1884436"/>
          <a:ext cx="2774049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COMBATE À CORRUPÇÃO E DESPERDÍCIOS NO SETOR PÚBLICO</a:t>
          </a:r>
          <a:endParaRPr lang="pt-BR" sz="1200" kern="1200" dirty="0"/>
        </a:p>
      </dsp:txBody>
      <dsp:txXfrm>
        <a:off x="2756400" y="1897242"/>
        <a:ext cx="2748437" cy="236722"/>
      </dsp:txXfrm>
    </dsp:sp>
    <dsp:sp modelId="{AB42CA7E-9D25-4776-8AD5-15164C6B4136}">
      <dsp:nvSpPr>
        <dsp:cNvPr id="0" name=""/>
        <dsp:cNvSpPr/>
      </dsp:nvSpPr>
      <dsp:spPr>
        <a:xfrm>
          <a:off x="2751757" y="2174374"/>
          <a:ext cx="2823025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CHOQUE DE ENERGIA BARATA</a:t>
          </a:r>
        </a:p>
      </dsp:txBody>
      <dsp:txXfrm>
        <a:off x="2764563" y="2187180"/>
        <a:ext cx="2797413" cy="236722"/>
      </dsp:txXfrm>
    </dsp:sp>
    <dsp:sp modelId="{C81F2B96-A144-4E84-B3C9-924369D09712}">
      <dsp:nvSpPr>
        <dsp:cNvPr id="0" name=""/>
        <dsp:cNvSpPr/>
      </dsp:nvSpPr>
      <dsp:spPr>
        <a:xfrm>
          <a:off x="2751757" y="2469500"/>
          <a:ext cx="2823025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NOVO FGTS/MP do Agro</a:t>
          </a:r>
        </a:p>
      </dsp:txBody>
      <dsp:txXfrm>
        <a:off x="2764563" y="2482306"/>
        <a:ext cx="2797413" cy="236722"/>
      </dsp:txXfrm>
    </dsp:sp>
    <dsp:sp modelId="{698A6605-3FE5-4E9F-B9FA-25DF3853E9B1}">
      <dsp:nvSpPr>
        <dsp:cNvPr id="0" name=""/>
        <dsp:cNvSpPr/>
      </dsp:nvSpPr>
      <dsp:spPr>
        <a:xfrm>
          <a:off x="2675732" y="2769815"/>
          <a:ext cx="2909775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Redução do Direcionamento do Crédito</a:t>
          </a:r>
        </a:p>
      </dsp:txBody>
      <dsp:txXfrm>
        <a:off x="2688538" y="2782621"/>
        <a:ext cx="2884163" cy="236722"/>
      </dsp:txXfrm>
    </dsp:sp>
    <dsp:sp modelId="{57B41D19-E40C-462B-907B-5DE2E763CD2C}">
      <dsp:nvSpPr>
        <dsp:cNvPr id="0" name=""/>
        <dsp:cNvSpPr/>
      </dsp:nvSpPr>
      <dsp:spPr>
        <a:xfrm>
          <a:off x="2691925" y="3067513"/>
          <a:ext cx="2823025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DPVAT/</a:t>
          </a:r>
          <a:r>
            <a:rPr lang="pt-BR" sz="1000" b="1" kern="1200" dirty="0" err="1"/>
            <a:t>Pub.Balanço</a:t>
          </a:r>
          <a:endParaRPr lang="pt-BR" sz="1000" b="1" kern="1200" dirty="0"/>
        </a:p>
      </dsp:txBody>
      <dsp:txXfrm>
        <a:off x="2704731" y="3080319"/>
        <a:ext cx="2797413" cy="236722"/>
      </dsp:txXfrm>
    </dsp:sp>
    <dsp:sp modelId="{68515032-D3D1-4362-87F8-ABCB75F1904E}">
      <dsp:nvSpPr>
        <dsp:cNvPr id="0" name=""/>
        <dsp:cNvSpPr/>
      </dsp:nvSpPr>
      <dsp:spPr>
        <a:xfrm>
          <a:off x="2691925" y="3362639"/>
          <a:ext cx="2823025" cy="262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Cessão Onerosa</a:t>
          </a:r>
        </a:p>
      </dsp:txBody>
      <dsp:txXfrm>
        <a:off x="2704731" y="3375445"/>
        <a:ext cx="2797413" cy="236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A39A9-D6D4-427B-B685-9D08047770BF}">
      <dsp:nvSpPr>
        <dsp:cNvPr id="0" name=""/>
        <dsp:cNvSpPr/>
      </dsp:nvSpPr>
      <dsp:spPr>
        <a:xfrm>
          <a:off x="1283" y="1210588"/>
          <a:ext cx="2738039" cy="1642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/>
            <a:t>Equilíbrio fiscal</a:t>
          </a:r>
        </a:p>
      </dsp:txBody>
      <dsp:txXfrm>
        <a:off x="49400" y="1258705"/>
        <a:ext cx="2641805" cy="1546589"/>
      </dsp:txXfrm>
    </dsp:sp>
    <dsp:sp modelId="{A8BA04FC-F2E6-414F-A320-735F7CCD28AF}">
      <dsp:nvSpPr>
        <dsp:cNvPr id="0" name=""/>
        <dsp:cNvSpPr/>
      </dsp:nvSpPr>
      <dsp:spPr>
        <a:xfrm>
          <a:off x="3013127" y="1692483"/>
          <a:ext cx="580464" cy="67903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3013127" y="1828290"/>
        <a:ext cx="406325" cy="407419"/>
      </dsp:txXfrm>
    </dsp:sp>
    <dsp:sp modelId="{5887B7D1-D014-46E9-88A1-A7CB06519489}">
      <dsp:nvSpPr>
        <dsp:cNvPr id="0" name=""/>
        <dsp:cNvSpPr/>
      </dsp:nvSpPr>
      <dsp:spPr>
        <a:xfrm>
          <a:off x="3834539" y="1210588"/>
          <a:ext cx="2738039" cy="1642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/>
            <a:t>Reformas</a:t>
          </a:r>
        </a:p>
      </dsp:txBody>
      <dsp:txXfrm>
        <a:off x="3882656" y="1258705"/>
        <a:ext cx="2641805" cy="1546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A39A9-D6D4-427B-B685-9D08047770BF}">
      <dsp:nvSpPr>
        <dsp:cNvPr id="0" name=""/>
        <dsp:cNvSpPr/>
      </dsp:nvSpPr>
      <dsp:spPr>
        <a:xfrm>
          <a:off x="0" y="1494062"/>
          <a:ext cx="4020248" cy="15372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CRESCIMENTO ECONÔMICO SUSTENTÁVEL</a:t>
          </a:r>
        </a:p>
      </dsp:txBody>
      <dsp:txXfrm>
        <a:off x="45025" y="1539087"/>
        <a:ext cx="3930198" cy="144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0.33163</cdr:x>
      <cdr:y>0.56524</cdr:y>
    </cdr:from>
    <cdr:to>
      <cdr:x>0.43601</cdr:x>
      <cdr:y>0.65131</cdr:y>
    </cdr:to>
    <cdr:sp macro="" textlink="">
      <cdr:nvSpPr>
        <cdr:cNvPr id="3" name="CaixaDeTexto 3"/>
        <cdr:cNvSpPr txBox="1"/>
      </cdr:nvSpPr>
      <cdr:spPr>
        <a:xfrm xmlns:a="http://schemas.openxmlformats.org/drawingml/2006/main">
          <a:off x="1770415" y="2223409"/>
          <a:ext cx="55726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pt-BR" sz="800" dirty="0"/>
            <a:t>Fim da recessão</a:t>
          </a:r>
        </a:p>
      </cdr:txBody>
    </cdr:sp>
  </cdr:relSizeAnchor>
  <cdr:relSizeAnchor xmlns:cdr="http://schemas.openxmlformats.org/drawingml/2006/chartDrawing">
    <cdr:from>
      <cdr:x>0.38382</cdr:x>
      <cdr:y>0.64066</cdr:y>
    </cdr:from>
    <cdr:to>
      <cdr:x>0.39622</cdr:x>
      <cdr:y>0.69704</cdr:y>
    </cdr:to>
    <cdr:cxnSp macro="">
      <cdr:nvCxnSpPr>
        <cdr:cNvPr id="4" name="Conector de seta reta 3">
          <a:extLst xmlns:a="http://schemas.openxmlformats.org/drawingml/2006/main">
            <a:ext uri="{FF2B5EF4-FFF2-40B4-BE49-F238E27FC236}">
              <a16:creationId xmlns:a16="http://schemas.microsoft.com/office/drawing/2014/main" xmlns="" id="{68F885F7-48C6-4BC7-87D2-A137D6FCCB5E}"/>
            </a:ext>
          </a:extLst>
        </cdr:cNvPr>
        <cdr:cNvCxnSpPr/>
      </cdr:nvCxnSpPr>
      <cdr:spPr>
        <a:xfrm xmlns:a="http://schemas.openxmlformats.org/drawingml/2006/main">
          <a:off x="2049046" y="2520060"/>
          <a:ext cx="66193" cy="2217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0.00792</cdr:x>
      <cdr:y>0.0126</cdr:y>
    </cdr:from>
    <cdr:to>
      <cdr:x>0.10537</cdr:x>
      <cdr:y>0.05228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50800" y="50800"/>
          <a:ext cx="62484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0.27867</cdr:x>
      <cdr:y>0.28767</cdr:y>
    </cdr:from>
    <cdr:to>
      <cdr:x>0.57338</cdr:x>
      <cdr:y>0.40387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786890" y="1160146"/>
          <a:ext cx="1889760" cy="46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0.52014</cdr:x>
      <cdr:y>0.64867</cdr:y>
    </cdr:from>
    <cdr:to>
      <cdr:x>0.75105</cdr:x>
      <cdr:y>0.72543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3218335" y="3028745"/>
          <a:ext cx="1428742" cy="35840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0.04598</cdr:x>
      <cdr:y>0.93292</cdr:y>
    </cdr:from>
    <cdr:to>
      <cdr:x>0.32414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48234" y="4986617"/>
          <a:ext cx="2711823" cy="358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>
              <a:solidFill>
                <a:schemeClr val="tx1">
                  <a:lumMod val="65000"/>
                  <a:lumOff val="35000"/>
                </a:schemeClr>
              </a:solidFill>
            </a:rPr>
            <a:t>Fonte: Penn</a:t>
          </a:r>
          <a:r>
            <a:rPr lang="pt-BR" sz="1100" baseline="0" dirty="0">
              <a:solidFill>
                <a:schemeClr val="tx1">
                  <a:lumMod val="65000"/>
                  <a:lumOff val="35000"/>
                </a:schemeClr>
              </a:solidFill>
            </a:rPr>
            <a:t> World </a:t>
          </a:r>
          <a:r>
            <a:rPr lang="pt-BR" sz="1100" baseline="0" dirty="0" err="1">
              <a:solidFill>
                <a:schemeClr val="tx1">
                  <a:lumMod val="65000"/>
                  <a:lumOff val="35000"/>
                </a:schemeClr>
              </a:solidFill>
            </a:rPr>
            <a:t>Tables</a:t>
          </a:r>
          <a:r>
            <a:rPr lang="pt-BR" sz="1100" baseline="0" dirty="0">
              <a:solidFill>
                <a:schemeClr val="tx1">
                  <a:lumMod val="65000"/>
                  <a:lumOff val="35000"/>
                </a:schemeClr>
              </a:solidFill>
            </a:rPr>
            <a:t> 9.1</a:t>
          </a:r>
          <a:endParaRPr lang="pt-BR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0.0536</cdr:x>
      <cdr:y>0.95142</cdr:y>
    </cdr:from>
    <cdr:to>
      <cdr:x>0.41745</cdr:x>
      <cdr:y>0.9859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17116" y="5722374"/>
          <a:ext cx="3510423" cy="20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/>
            <a:t>Fonte:</a:t>
          </a:r>
          <a:r>
            <a:rPr lang="pt-BR" sz="1000" baseline="0"/>
            <a:t> IBGE, STN e IPEA</a:t>
          </a:r>
          <a:endParaRPr lang="pt-BR" sz="1000"/>
        </a:p>
      </cdr:txBody>
    </cdr:sp>
  </cdr:relSizeAnchor>
  <cdr:relSizeAnchor xmlns:cdr="http://schemas.openxmlformats.org/drawingml/2006/chartDrawing">
    <cdr:from>
      <cdr:x>0.89746</cdr:x>
      <cdr:y>0</cdr:y>
    </cdr:from>
    <cdr:to>
      <cdr:x>1</cdr:x>
      <cdr:y>0.88339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7350371" y="0"/>
          <a:ext cx="839814" cy="43591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0.88547</cdr:x>
      <cdr:y>0.61502</cdr:y>
    </cdr:from>
    <cdr:to>
      <cdr:x>1</cdr:x>
      <cdr:y>0.72684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7252137" y="3034860"/>
          <a:ext cx="938047" cy="551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/>
            <a:t>Governo </a:t>
          </a:r>
        </a:p>
        <a:p xmlns:a="http://schemas.openxmlformats.org/drawingml/2006/main">
          <a:pPr algn="ctr"/>
          <a:r>
            <a:rPr lang="pt-BR" sz="1400" b="1" dirty="0"/>
            <a:t>Bolsonaro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85" y="4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/>
          <a:lstStyle>
            <a:lvl1pPr algn="r">
              <a:defRPr sz="1300"/>
            </a:lvl1pPr>
          </a:lstStyle>
          <a:p>
            <a:fld id="{BC999209-ACCA-A047-A1C1-8508A7D2184B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7" tIns="46803" rIns="93607" bIns="4680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56" y="4777113"/>
            <a:ext cx="5439369" cy="3908699"/>
          </a:xfrm>
          <a:prstGeom prst="rect">
            <a:avLst/>
          </a:prstGeom>
        </p:spPr>
        <p:txBody>
          <a:bodyPr vert="horz" lIns="93607" tIns="46803" rIns="93607" bIns="46803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4" y="9428953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85" y="9428953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 anchor="b"/>
          <a:lstStyle>
            <a:lvl1pPr algn="r">
              <a:defRPr sz="1300"/>
            </a:lvl1pPr>
          </a:lstStyle>
          <a:p>
            <a:fld id="{F971453E-D966-7842-A472-F43987D7B3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24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43025" y="1120775"/>
            <a:ext cx="4027488" cy="30210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65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453E-D966-7842-A472-F43987D7B31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38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27729"/>
            <a:ext cx="9144000" cy="2240823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891" y="1907477"/>
            <a:ext cx="5850750" cy="2390174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31" y="499169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889172" y="1424635"/>
            <a:ext cx="3361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468552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88891" y="4385586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37A728D-4D82-F644-B15B-5D242A5A3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59196" y="5971264"/>
            <a:ext cx="3634429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Referência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6A6C842-7EC3-1049-96A8-798A711D82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59196" y="5971264"/>
            <a:ext cx="3634429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3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42960" y="6380591"/>
            <a:ext cx="2866915" cy="283608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3"/>
            <a:ext cx="1913255" cy="504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343521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849442F-2DC7-EC4D-819F-806D0CFC3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53553" y="867113"/>
            <a:ext cx="6127375" cy="517156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pt-BR" dirty="0"/>
              <a:t>Clique para editar os estilos de texto Mestres
Segundo nível
Terceiro nível
Quarto nível
Quinto nível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0936A44E-1DC9-3741-A6A0-8A12A339D776}"/>
              </a:ext>
            </a:extLst>
          </p:cNvPr>
          <p:cNvSpPr/>
          <p:nvPr userDrawn="1"/>
        </p:nvSpPr>
        <p:spPr>
          <a:xfrm>
            <a:off x="0" y="0"/>
            <a:ext cx="2339787" cy="68580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xmlns="" id="{EEEA65F4-741C-D143-B34A-89562D206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072" y="867113"/>
            <a:ext cx="1797422" cy="621564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20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xmlns="" id="{FBBBAE5E-2BE5-5844-AEB9-04127E2F03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071" y="1488677"/>
            <a:ext cx="1797421" cy="549294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1400" b="0" i="0" kern="1200" dirty="0" smtClean="0">
                <a:solidFill>
                  <a:srgbClr val="1E629E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7284B81D-1F27-E14D-BB03-ACE2D028571D}"/>
              </a:ext>
            </a:extLst>
          </p:cNvPr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EAEC2497-0B2A-2949-9B51-009E580CA4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42960" y="6380591"/>
            <a:ext cx="2866915" cy="283608"/>
          </a:xfrm>
          <a:prstGeom prst="rect">
            <a:avLst/>
          </a:prstGeom>
        </p:spPr>
      </p:pic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xmlns="" id="{9603DF40-942D-414C-8EAC-A8C18BB8570F}"/>
              </a:ext>
            </a:extLst>
          </p:cNvPr>
          <p:cNvCxnSpPr>
            <a:cxnSpLocks/>
          </p:cNvCxnSpPr>
          <p:nvPr userDrawn="1"/>
        </p:nvCxnSpPr>
        <p:spPr>
          <a:xfrm flipV="1">
            <a:off x="2653553" y="6201465"/>
            <a:ext cx="6114527" cy="30162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E59CB113-9225-8B42-8A94-6A59377BC9C1}"/>
              </a:ext>
            </a:extLst>
          </p:cNvPr>
          <p:cNvSpPr/>
          <p:nvPr userDrawn="1"/>
        </p:nvSpPr>
        <p:spPr>
          <a:xfrm flipV="1">
            <a:off x="0" y="6231626"/>
            <a:ext cx="2339787" cy="6263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Ministério da Economia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37607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>
                <a:solidFill>
                  <a:srgbClr val="FFFFFF"/>
                </a:solidFill>
              </a:rPr>
              <a:t>www.spe.fazenda.gov.br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F62E500-794A-2847-8D4A-323025986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59196" y="5971264"/>
            <a:ext cx="3634429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67D8-0CEA-4A27-89FC-F8B38564C047}" type="datetime1">
              <a:rPr lang="pt-BR" smtClean="0"/>
              <a:pPr>
                <a:defRPr/>
              </a:pPr>
              <a:t>09/03/2020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A33F-ED4B-4074-A97D-E5035DD4D16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676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4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3" name="Rectangle 9"/>
          <p:cNvSpPr/>
          <p:nvPr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 flipV="1">
            <a:off x="6865582" y="643409"/>
            <a:ext cx="1913255" cy="525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201074" y="754414"/>
            <a:ext cx="5860473" cy="19019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/>
              <a:t>TÍTULO DO CAPÍTULO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90" y="-16871"/>
            <a:ext cx="836857" cy="6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511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93" r:id="rId2"/>
    <p:sldLayoutId id="2147486171" r:id="rId3"/>
    <p:sldLayoutId id="2147486174" r:id="rId4"/>
    <p:sldLayoutId id="2147486192" r:id="rId5"/>
    <p:sldLayoutId id="2147486180" r:id="rId6"/>
    <p:sldLayoutId id="2147486194" r:id="rId7"/>
    <p:sldLayoutId id="2147486195" r:id="rId8"/>
    <p:sldLayoutId id="2147486196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zenda.gov.br/centrais-de-conteudos/publicacoes/conjuntura-economica/estudos-economicos/2019/pib-privado-x-publico-v3.pdf" TargetMode="External"/><Relationship Id="rId2" Type="http://schemas.openxmlformats.org/officeDocument/2006/relationships/hyperlink" Target="http://www.fazenda.gov.br/centrais-de-conteudos/publicacoes/conjuntura-economica/estudos-economicos/2019/nt-pib-privado-e-publico_v3.pdf/view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A2081F3C-2B15-3A48-B775-FA5D2F6DB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890" y="2444952"/>
            <a:ext cx="7416265" cy="1493838"/>
          </a:xfrm>
        </p:spPr>
        <p:txBody>
          <a:bodyPr/>
          <a:lstStyle/>
          <a:p>
            <a:pPr>
              <a:lnSpc>
                <a:spcPts val="4060"/>
              </a:lnSpc>
            </a:pPr>
            <a:r>
              <a:rPr lang="pt-BR" sz="4000" dirty="0"/>
              <a:t>SPE: Análise da situação atual e Projetos 2020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4F9664B3-2ED0-D54A-9682-13003CBF63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8891" y="3998147"/>
            <a:ext cx="8130566" cy="46688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Secretaria de Política Econômica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744832" y="4531179"/>
            <a:ext cx="18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Março/2020</a:t>
            </a:r>
          </a:p>
        </p:txBody>
      </p:sp>
    </p:spTree>
    <p:extLst>
      <p:ext uri="{BB962C8B-B14F-4D97-AF65-F5344CB8AC3E}">
        <p14:creationId xmlns:p14="http://schemas.microsoft.com/office/powerpoint/2010/main" val="398123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346372" cy="423610"/>
          </a:xfrm>
        </p:spPr>
        <p:txBody>
          <a:bodyPr/>
          <a:lstStyle/>
          <a:p>
            <a:r>
              <a:rPr lang="pt-BR" b="1" dirty="0"/>
              <a:t>2 desafios: situação fiscal (urgente) e produtividade (importante)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1145627" y="163262"/>
          <a:ext cx="65738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7855814"/>
              </p:ext>
            </p:extLst>
          </p:nvPr>
        </p:nvGraphicFramePr>
        <p:xfrm>
          <a:off x="1145626" y="2480793"/>
          <a:ext cx="65738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264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346372" cy="423610"/>
          </a:xfrm>
        </p:spPr>
        <p:txBody>
          <a:bodyPr/>
          <a:lstStyle/>
          <a:p>
            <a:r>
              <a:rPr lang="pt-BR" b="1" dirty="0"/>
              <a:t>As políticas de demanda dos últimos anos fracassaram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315311" y="819806"/>
          <a:ext cx="8429296" cy="528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06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C1468C-5FA5-9448-976D-701DEB361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288447" cy="423610"/>
          </a:xfrm>
        </p:spPr>
        <p:txBody>
          <a:bodyPr/>
          <a:lstStyle/>
          <a:p>
            <a:r>
              <a:rPr lang="pt-BR" sz="1800" dirty="0"/>
              <a:t>O que aconteceu?</a:t>
            </a:r>
          </a:p>
        </p:txBody>
      </p:sp>
      <p:sp>
        <p:nvSpPr>
          <p:cNvPr id="11" name="Espaço Reservado para Conteúdo 2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Em geral, a elevação na produtividade pode ser resultado de: </a:t>
            </a:r>
          </a:p>
          <a:p>
            <a:pPr lvl="1"/>
            <a:r>
              <a:rPr lang="pt-BR" dirty="0"/>
              <a:t>inovações tecnológicas, de melhores condições de infraestrutura e de aumento do capital humano</a:t>
            </a:r>
          </a:p>
          <a:p>
            <a:pPr lvl="2"/>
            <a:r>
              <a:rPr lang="pt-BR" dirty="0"/>
              <a:t>No Brasil nenhum desses aspectos mudou significativamente nos últimos dez anos </a:t>
            </a:r>
          </a:p>
          <a:p>
            <a:pPr lvl="2"/>
            <a:r>
              <a:rPr lang="pt-BR" dirty="0"/>
              <a:t>Assim, a explicação fundamental para esse movimento de queda da produtividade é o recrudescimento da </a:t>
            </a:r>
            <a:r>
              <a:rPr lang="pt-BR" i="1" dirty="0" err="1"/>
              <a:t>misallocation</a:t>
            </a:r>
            <a:r>
              <a:rPr lang="pt-BR" dirty="0"/>
              <a:t> na economia brasileira</a:t>
            </a:r>
          </a:p>
        </p:txBody>
      </p:sp>
    </p:spTree>
    <p:extLst>
      <p:ext uri="{BB962C8B-B14F-4D97-AF65-F5344CB8AC3E}">
        <p14:creationId xmlns:p14="http://schemas.microsoft.com/office/powerpoint/2010/main" val="394313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C1468C-5FA5-9448-976D-701DEB361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288447" cy="423610"/>
          </a:xfrm>
        </p:spPr>
        <p:txBody>
          <a:bodyPr/>
          <a:lstStyle/>
          <a:p>
            <a:r>
              <a:rPr lang="pt-BR" sz="1800" dirty="0"/>
              <a:t>Importância do </a:t>
            </a:r>
            <a:r>
              <a:rPr lang="pt-BR" sz="1800" dirty="0" err="1"/>
              <a:t>Misallocation</a:t>
            </a:r>
            <a:endParaRPr lang="pt-BR" sz="1800" dirty="0"/>
          </a:p>
        </p:txBody>
      </p:sp>
      <p:sp>
        <p:nvSpPr>
          <p:cNvPr id="5" name="Espaço Reservado para Conteúdo 2"/>
          <p:cNvSpPr>
            <a:spLocks noGrp="1"/>
          </p:cNvSpPr>
          <p:nvPr/>
        </p:nvSpPr>
        <p:spPr>
          <a:xfrm>
            <a:off x="457200" y="945341"/>
            <a:ext cx="8229600" cy="4967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Os recentes ganhadores do Nobel em economia Esther </a:t>
            </a:r>
            <a:r>
              <a:rPr lang="pt-BR" dirty="0" err="1"/>
              <a:t>Dufflo</a:t>
            </a:r>
            <a:r>
              <a:rPr lang="pt-BR" dirty="0"/>
              <a:t> e </a:t>
            </a:r>
            <a:r>
              <a:rPr lang="pt-BR" dirty="0" err="1"/>
              <a:t>Abhijit</a:t>
            </a:r>
            <a:r>
              <a:rPr lang="pt-BR" dirty="0"/>
              <a:t> </a:t>
            </a:r>
            <a:r>
              <a:rPr lang="pt-BR" dirty="0" err="1"/>
              <a:t>Banerjee</a:t>
            </a:r>
            <a:r>
              <a:rPr lang="pt-BR" dirty="0"/>
              <a:t>, professores no MIT, publicaram um capítulo no </a:t>
            </a:r>
            <a:r>
              <a:rPr lang="pt-BR" i="1" dirty="0" err="1"/>
              <a:t>Handbook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Economic</a:t>
            </a:r>
            <a:r>
              <a:rPr lang="pt-BR" i="1" dirty="0"/>
              <a:t> </a:t>
            </a:r>
            <a:r>
              <a:rPr lang="pt-BR" i="1" dirty="0" err="1"/>
              <a:t>Growth</a:t>
            </a:r>
            <a:r>
              <a:rPr lang="pt-BR" dirty="0"/>
              <a:t>, em 2005, em que destacaram a importância da </a:t>
            </a:r>
            <a:r>
              <a:rPr lang="pt-BR" i="1" dirty="0" err="1"/>
              <a:t>misallocation</a:t>
            </a:r>
            <a:r>
              <a:rPr lang="pt-BR" dirty="0"/>
              <a:t> para explicar a diferença de produtividade e de nível de desenvolvimento dos países. </a:t>
            </a:r>
          </a:p>
          <a:p>
            <a:pPr lvl="1"/>
            <a:r>
              <a:rPr lang="pt-BR" dirty="0"/>
              <a:t>Após este artigo, diversos outros trabalhos acadêmicos foram elaborados para mostrar a magnitude, as causas e os custos sociais da </a:t>
            </a:r>
            <a:r>
              <a:rPr lang="pt-BR" i="1" dirty="0" err="1"/>
              <a:t>misallocation</a:t>
            </a:r>
            <a:r>
              <a:rPr lang="pt-BR" dirty="0"/>
              <a:t> - e, por consequência, quais políticas tendem a induzir ou evitar esse problema </a:t>
            </a:r>
          </a:p>
          <a:p>
            <a:pPr lvl="2"/>
            <a:r>
              <a:rPr lang="pt-BR" dirty="0"/>
              <a:t>De forma geral, esses trabalhos mostram de forma robusta que a </a:t>
            </a:r>
            <a:r>
              <a:rPr lang="pt-BR" i="1" dirty="0" err="1"/>
              <a:t>misallocation</a:t>
            </a:r>
            <a:r>
              <a:rPr lang="pt-BR" dirty="0"/>
              <a:t> contribui de forma substancial não apenas para a diferença entre as trajetórias de crescimento dos diversos países, mas também para as variações na produtividade e no crescimento de um mesmo país ao longo do tempo</a:t>
            </a:r>
          </a:p>
        </p:txBody>
      </p:sp>
    </p:spTree>
    <p:extLst>
      <p:ext uri="{BB962C8B-B14F-4D97-AF65-F5344CB8AC3E}">
        <p14:creationId xmlns:p14="http://schemas.microsoft.com/office/powerpoint/2010/main" val="169383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C1468C-5FA5-9448-976D-701DEB361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288447" cy="423610"/>
          </a:xfrm>
        </p:spPr>
        <p:txBody>
          <a:bodyPr/>
          <a:lstStyle/>
          <a:p>
            <a:r>
              <a:rPr lang="pt-BR" sz="1800" dirty="0"/>
              <a:t>Evidência Recente: Estados Unidos</a:t>
            </a:r>
          </a:p>
        </p:txBody>
      </p:sp>
      <p:sp>
        <p:nvSpPr>
          <p:cNvPr id="4" name="Espaço Reservado para Conteúdo 2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David </a:t>
            </a:r>
            <a:r>
              <a:rPr lang="pt-BR" dirty="0" err="1"/>
              <a:t>Rezza</a:t>
            </a:r>
            <a:r>
              <a:rPr lang="pt-BR" dirty="0"/>
              <a:t> </a:t>
            </a:r>
            <a:r>
              <a:rPr lang="pt-BR" dirty="0" err="1"/>
              <a:t>Baqaee</a:t>
            </a:r>
            <a:r>
              <a:rPr lang="pt-BR" dirty="0"/>
              <a:t> e Emmanuel </a:t>
            </a:r>
            <a:r>
              <a:rPr lang="pt-BR" dirty="0" err="1"/>
              <a:t>Farhi</a:t>
            </a:r>
            <a:r>
              <a:rPr lang="pt-BR" dirty="0"/>
              <a:t> (2020) “</a:t>
            </a:r>
            <a:r>
              <a:rPr lang="pt-BR" i="1" dirty="0"/>
              <a:t>Productivity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Misallocation</a:t>
            </a:r>
            <a:r>
              <a:rPr lang="pt-BR" i="1" dirty="0"/>
              <a:t> in General </a:t>
            </a:r>
            <a:r>
              <a:rPr lang="pt-BR" i="1" dirty="0" err="1"/>
              <a:t>Equilibrium</a:t>
            </a:r>
            <a:r>
              <a:rPr lang="pt-BR" dirty="0"/>
              <a:t>”. </a:t>
            </a:r>
            <a:r>
              <a:rPr lang="pt-BR" u="sng" dirty="0" err="1"/>
              <a:t>Quarterly</a:t>
            </a:r>
            <a:r>
              <a:rPr lang="pt-BR" u="sng" dirty="0"/>
              <a:t> </a:t>
            </a:r>
            <a:r>
              <a:rPr lang="pt-BR" u="sng" dirty="0" err="1"/>
              <a:t>Journal</a:t>
            </a:r>
            <a:r>
              <a:rPr lang="pt-BR" u="sng" dirty="0"/>
              <a:t> </a:t>
            </a:r>
            <a:r>
              <a:rPr lang="pt-BR" u="sng" dirty="0" err="1"/>
              <a:t>of</a:t>
            </a:r>
            <a:r>
              <a:rPr lang="pt-BR" u="sng" dirty="0"/>
              <a:t> </a:t>
            </a:r>
            <a:r>
              <a:rPr lang="pt-BR" u="sng" dirty="0" err="1"/>
              <a:t>Economics</a:t>
            </a:r>
            <a:r>
              <a:rPr lang="pt-BR" dirty="0"/>
              <a:t>.</a:t>
            </a:r>
          </a:p>
          <a:p>
            <a:endParaRPr lang="pt-BR" dirty="0"/>
          </a:p>
          <a:p>
            <a:pPr lvl="1"/>
            <a:r>
              <a:rPr lang="pt-BR" dirty="0"/>
              <a:t>Para os Estados Unidos, entre 1997 e 2015, cerca de metade do crescimento da produtividade ocorreu devido a melhora na alocação de recursos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31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Evidência Recente: Brasil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57201" y="923005"/>
            <a:ext cx="8308506" cy="4902950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25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LADO FISCAL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pt-BR" dirty="0"/>
              <a:t>Aprovação da Nova Previdência foi um marco importante</a:t>
            </a:r>
          </a:p>
          <a:p>
            <a:pPr lvl="1"/>
            <a:r>
              <a:rPr lang="pt-BR" dirty="0"/>
              <a:t>Avançar na consolidação fiscal é necessário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38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C1468C-5FA5-9448-976D-701DEB361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288447" cy="423610"/>
          </a:xfrm>
        </p:spPr>
        <p:txBody>
          <a:bodyPr/>
          <a:lstStyle/>
          <a:p>
            <a:r>
              <a:rPr lang="pt-BR" sz="1800" dirty="0"/>
              <a:t>Foco deve ser na redução do crescimento do gasto obrigatório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5259" y="5229922"/>
            <a:ext cx="3256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STN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37079"/>
            <a:ext cx="7589979" cy="380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4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Esforço Fiscal do Governo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507294"/>
            <a:ext cx="6186667" cy="40717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40638" y="1817226"/>
            <a:ext cx="2141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Resultado Fiscal Estrutural tem apresentado melhora gradual, apesar da evolução do gasto obrigatório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373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Esforço Fiscal do Governo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212161" y="969417"/>
          <a:ext cx="8509102" cy="495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33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303341" cy="423610"/>
          </a:xfrm>
        </p:spPr>
        <p:txBody>
          <a:bodyPr>
            <a:normAutofit/>
          </a:bodyPr>
          <a:lstStyle/>
          <a:p>
            <a:r>
              <a:rPr lang="pt-BR" dirty="0"/>
              <a:t>Recuperação do crescimento brasileiro está abaixo das retomadas anteriores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235629" cy="333415"/>
          </a:xfrm>
        </p:spPr>
        <p:txBody>
          <a:bodyPr/>
          <a:lstStyle/>
          <a:p>
            <a:r>
              <a:rPr lang="pt-BR" dirty="0"/>
              <a:t>Fonte: IBGE     Elaboração: SPE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BR" dirty="0"/>
              <a:t>* Realizado e projeção FOCUS de 01/02/2019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846" y="2964197"/>
            <a:ext cx="3488418" cy="1213236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413197"/>
              </p:ext>
            </p:extLst>
          </p:nvPr>
        </p:nvGraphicFramePr>
        <p:xfrm>
          <a:off x="127417" y="1260679"/>
          <a:ext cx="5338542" cy="393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645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9681" y="409453"/>
            <a:ext cx="5926605" cy="423610"/>
          </a:xfrm>
        </p:spPr>
        <p:txBody>
          <a:bodyPr>
            <a:normAutofit fontScale="90000"/>
          </a:bodyPr>
          <a:lstStyle/>
          <a:p>
            <a:r>
              <a:rPr lang="pt-BR" dirty="0"/>
              <a:t>Taxas de juros das Notas do Tesouro Nacional série B com vencimento em 2035 (%) – jan/2015 a mar/2020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60DA26D-CB56-4F7A-83E5-9277A6471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51" y="861206"/>
            <a:ext cx="7633298" cy="52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52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9681" y="194548"/>
            <a:ext cx="5995772" cy="423610"/>
          </a:xfrm>
        </p:spPr>
        <p:txBody>
          <a:bodyPr>
            <a:normAutofit/>
          </a:bodyPr>
          <a:lstStyle/>
          <a:p>
            <a:r>
              <a:rPr lang="pt-BR" dirty="0"/>
              <a:t>Redução no custo da DPF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0" y="1283053"/>
            <a:ext cx="4301947" cy="333098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129048" y="1153981"/>
            <a:ext cx="3632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Custo da dívida é sensível a variações na SELIC mesmo no curto prazo: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Títulos indexados à Selic mais dívida que vence em 12 meses representam 53,5% da DPF;</a:t>
            </a:r>
          </a:p>
          <a:p>
            <a:pPr marL="342900" indent="-342900">
              <a:buFont typeface="+mj-lt"/>
              <a:buAutoNum type="arabicPeriod"/>
            </a:pPr>
            <a:endParaRPr lang="pt-BR" sz="1600" dirty="0"/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Proporção para 61,8% quando adicionamos as operações compromissadas do Banco Central;</a:t>
            </a:r>
          </a:p>
        </p:txBody>
      </p:sp>
    </p:spTree>
    <p:extLst>
      <p:ext uri="{BB962C8B-B14F-4D97-AF65-F5344CB8AC3E}">
        <p14:creationId xmlns:p14="http://schemas.microsoft.com/office/powerpoint/2010/main" val="200286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9681" y="194548"/>
            <a:ext cx="5995772" cy="423610"/>
          </a:xfrm>
        </p:spPr>
        <p:txBody>
          <a:bodyPr>
            <a:normAutofit/>
          </a:bodyPr>
          <a:lstStyle/>
          <a:p>
            <a:r>
              <a:rPr lang="pt-BR" dirty="0"/>
              <a:t>Redução no custo da DPF + compromissadas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Tesouro Nacional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460376" y="5349766"/>
            <a:ext cx="5278272" cy="851699"/>
          </a:xfrm>
        </p:spPr>
        <p:txBody>
          <a:bodyPr>
            <a:normAutofit/>
          </a:bodyPr>
          <a:lstStyle/>
          <a:p>
            <a:r>
              <a:rPr lang="pt-BR" i="0" dirty="0"/>
              <a:t>O Tesouro utilizou a taxa de juros média de emissão de seus papéis em 2018, calculou o custo da dívida se essa taxa média tivesse se mantido em 2019 e 2020. Em seguida, comparou com o custo com as taxas médias realizadas e projetadas considerando a DPF e as operações compromissadas.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264166" y="1493134"/>
            <a:ext cx="2671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Custo aproximadamente R$ 69 bilhões menor em 2019 na comparação com 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Redução projetada para 2020, em relação a 2018, é de R$ 120 bilhões;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Acumulado de R$ 189 bilhões, equivalente a 2,6% do PIB.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90" y="1297364"/>
            <a:ext cx="5017443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9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424543" y="0"/>
            <a:ext cx="847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Políticas pró-mercado em elaboração pelo governo com o objetivo de reduzir ineficiência alocativa e reduzir custos para o setor privado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24543" y="736399"/>
            <a:ext cx="5261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AUMENTO DA PRODUTIVIDADE: combate a má alocação de recursos</a:t>
            </a:r>
          </a:p>
        </p:txBody>
      </p:sp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1150844820"/>
              </p:ext>
            </p:extLst>
          </p:nvPr>
        </p:nvGraphicFramePr>
        <p:xfrm>
          <a:off x="2103664" y="1700429"/>
          <a:ext cx="63633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8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Secretaria de Política Econômica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Resumo de nossa atividade no ano de 2019 em </a:t>
            </a:r>
            <a:r>
              <a:rPr lang="pt-BR" dirty="0" err="1"/>
              <a:t>MP´s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pt-BR" dirty="0"/>
              <a:t>MP do Novo FGTS</a:t>
            </a:r>
          </a:p>
          <a:p>
            <a:r>
              <a:rPr lang="pt-BR" dirty="0"/>
              <a:t>MP sobre Publicação de Balanços</a:t>
            </a:r>
          </a:p>
          <a:p>
            <a:r>
              <a:rPr lang="pt-BR" dirty="0"/>
              <a:t>MP do Agro (parceria com MAPA e BACEN) </a:t>
            </a:r>
          </a:p>
          <a:p>
            <a:r>
              <a:rPr lang="pt-BR" dirty="0"/>
              <a:t>MP do </a:t>
            </a:r>
            <a:r>
              <a:rPr lang="pt-BR"/>
              <a:t>DPVAT (</a:t>
            </a:r>
            <a:r>
              <a:rPr lang="pt-BR" dirty="0"/>
              <a:t>parceria com SUSEP)</a:t>
            </a:r>
          </a:p>
          <a:p>
            <a:endParaRPr lang="pt-BR" dirty="0"/>
          </a:p>
          <a:p>
            <a:r>
              <a:rPr lang="pt-BR" dirty="0"/>
              <a:t>Apoio nas principais reformas econômicas elaboradas pelo governo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82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207828" cy="423610"/>
          </a:xfrm>
        </p:spPr>
        <p:txBody>
          <a:bodyPr>
            <a:normAutofit/>
          </a:bodyPr>
          <a:lstStyle/>
          <a:p>
            <a:r>
              <a:rPr lang="pt-BR" dirty="0"/>
              <a:t>Agenda microeconômica visa favorecer a alocação eficiente do capital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7200" y="937350"/>
            <a:ext cx="83265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Agenda legislativa: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Liberalização do mercado de câmbio e dos fluxos de capitais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Modernização dos títulos de crédito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pt-BR" dirty="0"/>
              <a:t>Agenda </a:t>
            </a:r>
            <a:r>
              <a:rPr lang="pt-BR" dirty="0" err="1"/>
              <a:t>infralegal</a:t>
            </a:r>
            <a:r>
              <a:rPr lang="pt-BR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CMN (36 medidas de regulação financeira, inclusive nova sistemática de registro de recebíveis de cartão de crédito, dispensa da avaliação “in loco” no crédito imobiliário, etc.)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CNSP (“</a:t>
            </a:r>
            <a:r>
              <a:rPr lang="pt-BR" dirty="0" err="1"/>
              <a:t>sandbox</a:t>
            </a:r>
            <a:r>
              <a:rPr lang="pt-BR" dirty="0"/>
              <a:t>” regulatório para </a:t>
            </a:r>
            <a:r>
              <a:rPr lang="pt-BR" i="1" dirty="0" err="1"/>
              <a:t>insurtech</a:t>
            </a:r>
            <a:r>
              <a:rPr lang="pt-BR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CNPC (transparência aos participantes dos fundos de pensão)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pt-BR" dirty="0"/>
              <a:t>Iniciativa de Mercado de Capitais (IMK):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Setor privado participa através de 17 entidades representativas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Reúne Ministério da Economia, Banco Central, CVM, Susep e </a:t>
            </a:r>
            <a:r>
              <a:rPr lang="pt-BR" dirty="0" err="1"/>
              <a:t>Previc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935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425576"/>
          <a:ext cx="4565443" cy="506409"/>
        </p:xfrm>
        <a:graphic>
          <a:graphicData uri="http://schemas.openxmlformats.org/drawingml/2006/table">
            <a:tbl>
              <a:tblPr firstRow="1" bandRow="1"/>
              <a:tblGrid>
                <a:gridCol w="4565443">
                  <a:extLst>
                    <a:ext uri="{9D8B030D-6E8A-4147-A177-3AD203B41FA5}">
                      <a16:colId xmlns:a16="http://schemas.microsoft.com/office/drawing/2014/main" xmlns="" val="1234166617"/>
                    </a:ext>
                  </a:extLst>
                </a:gridCol>
              </a:tblGrid>
              <a:tr h="5064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 defTabSz="457200"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t-BR" sz="2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 defTabSz="457200">
                        <a:spcBef>
                          <a:spcPts val="600"/>
                        </a:spcBef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</a:rPr>
                        <a:t>1) </a:t>
                      </a:r>
                      <a:r>
                        <a:rPr lang="pt-BR" sz="1500" i="1" dirty="0">
                          <a:solidFill>
                            <a:schemeClr val="tx1"/>
                          </a:solidFill>
                        </a:rPr>
                        <a:t>Hedge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</a:rPr>
                        <a:t> Cambial</a:t>
                      </a:r>
                      <a:endParaRPr lang="pt-BR" sz="15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644046"/>
                  </a:ext>
                </a:extLst>
              </a:tr>
            </a:tbl>
          </a:graphicData>
        </a:graphic>
      </p:graphicFrame>
      <p:grpSp>
        <p:nvGrpSpPr>
          <p:cNvPr id="25" name="Agrupar 24"/>
          <p:cNvGrpSpPr/>
          <p:nvPr/>
        </p:nvGrpSpPr>
        <p:grpSpPr>
          <a:xfrm>
            <a:off x="5580" y="6464976"/>
            <a:ext cx="3276636" cy="276999"/>
            <a:chOff x="31319" y="6514131"/>
            <a:chExt cx="3114324" cy="276999"/>
          </a:xfrm>
        </p:grpSpPr>
        <p:sp>
          <p:nvSpPr>
            <p:cNvPr id="6" name="CaixaDeTexto 5"/>
            <p:cNvSpPr txBox="1"/>
            <p:nvPr/>
          </p:nvSpPr>
          <p:spPr>
            <a:xfrm>
              <a:off x="281717" y="6514131"/>
              <a:ext cx="2863926" cy="2769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pt-BR" sz="1200" dirty="0"/>
                <a:t> Medida anunciada no lançamento  do IMK</a:t>
              </a: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31319" y="6519586"/>
              <a:ext cx="320261" cy="267050"/>
              <a:chOff x="-799787" y="1541929"/>
              <a:chExt cx="387036" cy="322730"/>
            </a:xfrm>
          </p:grpSpPr>
          <p:sp>
            <p:nvSpPr>
              <p:cNvPr id="14" name="Elipse 13"/>
              <p:cNvSpPr/>
              <p:nvPr/>
            </p:nvSpPr>
            <p:spPr>
              <a:xfrm>
                <a:off x="-744071" y="1541929"/>
                <a:ext cx="322730" cy="32273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-799787" y="1541929"/>
                <a:ext cx="387036" cy="316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100" dirty="0">
                    <a:solidFill>
                      <a:schemeClr val="bg1"/>
                    </a:solidFill>
                  </a:rPr>
                  <a:t> M</a:t>
                </a:r>
              </a:p>
            </p:txBody>
          </p:sp>
        </p:grpSp>
      </p:grpSp>
      <p:grpSp>
        <p:nvGrpSpPr>
          <p:cNvPr id="56" name="Agrupar 55"/>
          <p:cNvGrpSpPr/>
          <p:nvPr/>
        </p:nvGrpSpPr>
        <p:grpSpPr>
          <a:xfrm>
            <a:off x="0" y="0"/>
            <a:ext cx="4565443" cy="447416"/>
            <a:chOff x="0" y="2787117"/>
            <a:chExt cx="4506685" cy="447416"/>
          </a:xfrm>
          <a:solidFill>
            <a:schemeClr val="accent6"/>
          </a:solidFill>
        </p:grpSpPr>
        <p:sp>
          <p:nvSpPr>
            <p:cNvPr id="57" name="Retângulo Arredondado 56"/>
            <p:cNvSpPr/>
            <p:nvPr/>
          </p:nvSpPr>
          <p:spPr>
            <a:xfrm>
              <a:off x="0" y="2787117"/>
              <a:ext cx="4506685" cy="447416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CaixaDeTexto 57"/>
            <p:cNvSpPr txBox="1"/>
            <p:nvPr/>
          </p:nvSpPr>
          <p:spPr>
            <a:xfrm>
              <a:off x="21841" y="2808958"/>
              <a:ext cx="4463003" cy="403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Financiamento da Infraestrutura</a:t>
              </a:r>
            </a:p>
          </p:txBody>
        </p:sp>
      </p:grp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565444" y="425575"/>
          <a:ext cx="4578556" cy="3204100"/>
        </p:xfrm>
        <a:graphic>
          <a:graphicData uri="http://schemas.openxmlformats.org/drawingml/2006/table">
            <a:tbl>
              <a:tblPr firstRow="1" bandRow="1"/>
              <a:tblGrid>
                <a:gridCol w="4578556">
                  <a:extLst>
                    <a:ext uri="{9D8B030D-6E8A-4147-A177-3AD203B41FA5}">
                      <a16:colId xmlns:a16="http://schemas.microsoft.com/office/drawing/2014/main" xmlns="" val="1234166617"/>
                    </a:ext>
                  </a:extLst>
                </a:gridCol>
              </a:tblGrid>
              <a:tr h="32041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just">
                        <a:spcAft>
                          <a:spcPts val="600"/>
                        </a:spcAft>
                      </a:pPr>
                      <a:endParaRPr lang="pt-BR" sz="500" b="1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9)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LIG – possibilitar a </a:t>
                      </a:r>
                      <a:r>
                        <a:rPr lang="pt-BR" sz="15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emissão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no exterior </a:t>
                      </a:r>
                    </a:p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10) </a:t>
                      </a:r>
                      <a:r>
                        <a:rPr lang="pt-BR" sz="15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Melhorias no ETF (IR na criação e resgate de ETF de Ações por Não-Residentes; Criação de ETF de outros ativos; Prazos de repactuação diários para janela móvel; Data da carteira do fundo para fins de apuração da alíquota de IR)</a:t>
                      </a:r>
                      <a:endParaRPr lang="pt-BR" sz="15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11)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Financiamento PME (Modernização da Nota comercial e desconto regulatório)</a:t>
                      </a:r>
                    </a:p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12) </a:t>
                      </a:r>
                      <a:r>
                        <a:rPr lang="pt-BR" sz="1500" b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r>
                        <a:rPr lang="pt-BR" sz="15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odernização da Lei nº 8.668/93 - Fundos Imobiliários</a:t>
                      </a:r>
                    </a:p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pt-BR" sz="1500" b="1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13)</a:t>
                      </a:r>
                      <a:r>
                        <a:rPr lang="pt-BR" sz="15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Trava de dívida em moeda estrangeira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644046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-3076" y="1345099"/>
          <a:ext cx="4565443" cy="1310996"/>
        </p:xfrm>
        <a:graphic>
          <a:graphicData uri="http://schemas.openxmlformats.org/drawingml/2006/table">
            <a:tbl>
              <a:tblPr firstRow="1" bandRow="1"/>
              <a:tblGrid>
                <a:gridCol w="4565443">
                  <a:extLst>
                    <a:ext uri="{9D8B030D-6E8A-4147-A177-3AD203B41FA5}">
                      <a16:colId xmlns:a16="http://schemas.microsoft.com/office/drawing/2014/main" xmlns="" val="1234166617"/>
                    </a:ext>
                  </a:extLst>
                </a:gridCol>
              </a:tblGrid>
              <a:tr h="13109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 defTabSz="457200"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3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 defTabSz="457200"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</a:rPr>
                        <a:t>2)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</a:rPr>
                        <a:t>Revisão das regras de investimento das entidades previdenciárias</a:t>
                      </a:r>
                      <a:endParaRPr lang="pt-BR" sz="15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3)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Requisitos para possibilitar a compra de papéis de </a:t>
                      </a:r>
                      <a:r>
                        <a:rPr lang="pt-BR" sz="1500" kern="1200" noProof="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empresas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fechadas (PMEs) por fundos de pensão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644046"/>
                  </a:ext>
                </a:extLst>
              </a:tr>
            </a:tbl>
          </a:graphicData>
        </a:graphic>
      </p:graphicFrame>
      <p:grpSp>
        <p:nvGrpSpPr>
          <p:cNvPr id="21" name="Agrupar 20"/>
          <p:cNvGrpSpPr/>
          <p:nvPr/>
        </p:nvGrpSpPr>
        <p:grpSpPr>
          <a:xfrm>
            <a:off x="-3076" y="919524"/>
            <a:ext cx="4565443" cy="463041"/>
            <a:chOff x="0" y="2787117"/>
            <a:chExt cx="4506685" cy="447416"/>
          </a:xfrm>
          <a:solidFill>
            <a:schemeClr val="accent6"/>
          </a:solidFill>
        </p:grpSpPr>
        <p:sp>
          <p:nvSpPr>
            <p:cNvPr id="22" name="Retângulo Arredondado 21"/>
            <p:cNvSpPr/>
            <p:nvPr/>
          </p:nvSpPr>
          <p:spPr>
            <a:xfrm>
              <a:off x="0" y="2787117"/>
              <a:ext cx="4506685" cy="447416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CaixaDeTexto 22"/>
            <p:cNvSpPr txBox="1"/>
            <p:nvPr/>
          </p:nvSpPr>
          <p:spPr>
            <a:xfrm>
              <a:off x="21841" y="2808958"/>
              <a:ext cx="4463003" cy="403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Mercado de Seguros e Previdência</a:t>
              </a:r>
            </a:p>
          </p:txBody>
        </p:sp>
      </p:grp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0" y="3059830"/>
          <a:ext cx="4565443" cy="1026659"/>
        </p:xfrm>
        <a:graphic>
          <a:graphicData uri="http://schemas.openxmlformats.org/drawingml/2006/table">
            <a:tbl>
              <a:tblPr firstRow="1" bandRow="1"/>
              <a:tblGrid>
                <a:gridCol w="4565443">
                  <a:extLst>
                    <a:ext uri="{9D8B030D-6E8A-4147-A177-3AD203B41FA5}">
                      <a16:colId xmlns:a16="http://schemas.microsoft.com/office/drawing/2014/main" xmlns="" val="1234166617"/>
                    </a:ext>
                  </a:extLst>
                </a:gridCol>
              </a:tblGrid>
              <a:tr h="10266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300" b="1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4)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Maior eficiência da garantia imobiliária</a:t>
                      </a:r>
                      <a:r>
                        <a:rPr lang="pt-BR" sz="1500" b="0" baseline="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(Home Equity e Modernização do registro)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500" b="1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5) </a:t>
                      </a:r>
                      <a:r>
                        <a:rPr lang="pt-BR" sz="15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Proposta de novo desenho para o PROAGRO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644046"/>
                  </a:ext>
                </a:extLst>
              </a:tr>
            </a:tbl>
          </a:graphicData>
        </a:graphic>
      </p:graphicFrame>
      <p:grpSp>
        <p:nvGrpSpPr>
          <p:cNvPr id="26" name="Agrupar 25"/>
          <p:cNvGrpSpPr/>
          <p:nvPr/>
        </p:nvGrpSpPr>
        <p:grpSpPr>
          <a:xfrm>
            <a:off x="0" y="2634255"/>
            <a:ext cx="4565443" cy="447416"/>
            <a:chOff x="0" y="2787117"/>
            <a:chExt cx="4506685" cy="447416"/>
          </a:xfrm>
          <a:solidFill>
            <a:schemeClr val="accent6"/>
          </a:solidFill>
        </p:grpSpPr>
        <p:sp>
          <p:nvSpPr>
            <p:cNvPr id="27" name="Retângulo Arredondado 26"/>
            <p:cNvSpPr/>
            <p:nvPr/>
          </p:nvSpPr>
          <p:spPr>
            <a:xfrm>
              <a:off x="0" y="2787117"/>
              <a:ext cx="4506685" cy="447416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CaixaDeTexto 27"/>
            <p:cNvSpPr txBox="1"/>
            <p:nvPr/>
          </p:nvSpPr>
          <p:spPr>
            <a:xfrm>
              <a:off x="21841" y="2808958"/>
              <a:ext cx="4463003" cy="403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Garantias</a:t>
              </a:r>
            </a:p>
          </p:txBody>
        </p:sp>
      </p:grpSp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0" y="4469271"/>
          <a:ext cx="4565443" cy="1913937"/>
        </p:xfrm>
        <a:graphic>
          <a:graphicData uri="http://schemas.openxmlformats.org/drawingml/2006/table">
            <a:tbl>
              <a:tblPr firstRow="1" bandRow="1"/>
              <a:tblGrid>
                <a:gridCol w="4565443">
                  <a:extLst>
                    <a:ext uri="{9D8B030D-6E8A-4147-A177-3AD203B41FA5}">
                      <a16:colId xmlns:a16="http://schemas.microsoft.com/office/drawing/2014/main" xmlns="" val="1234166617"/>
                    </a:ext>
                  </a:extLst>
                </a:gridCol>
              </a:tblGrid>
              <a:tr h="19139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5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</a:rPr>
                        <a:t>6)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</a:rPr>
                        <a:t>Investidor Não Residente (Melhor</a:t>
                      </a:r>
                      <a:r>
                        <a:rPr lang="pt-BR" sz="1500" b="0" baseline="0" dirty="0">
                          <a:solidFill>
                            <a:schemeClr val="tx1"/>
                          </a:solidFill>
                        </a:rPr>
                        <a:t> definição das regras de d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</a:rPr>
                        <a:t>omicílio e regra de FIP (</a:t>
                      </a:r>
                      <a:r>
                        <a:rPr lang="pt-BR" sz="1500" b="0" i="1" dirty="0">
                          <a:solidFill>
                            <a:schemeClr val="tx1"/>
                          </a:solidFill>
                        </a:rPr>
                        <a:t>ex nunc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pt-BR" sz="15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500" b="1" u="none" dirty="0">
                          <a:solidFill>
                            <a:schemeClr val="tx1"/>
                          </a:solidFill>
                        </a:rPr>
                        <a:t>7) </a:t>
                      </a:r>
                      <a:r>
                        <a:rPr lang="pt-BR" sz="1500" b="0" u="none" dirty="0">
                          <a:solidFill>
                            <a:schemeClr val="tx1"/>
                          </a:solidFill>
                        </a:rPr>
                        <a:t>Operações em bolsa: s</a:t>
                      </a:r>
                      <a:r>
                        <a:rPr lang="pt-BR" sz="1500" u="none" dirty="0">
                          <a:solidFill>
                            <a:schemeClr val="tx1"/>
                          </a:solidFill>
                        </a:rPr>
                        <a:t>implificação da apuração</a:t>
                      </a:r>
                      <a:r>
                        <a:rPr lang="pt-BR" sz="1500" u="none" baseline="0" dirty="0">
                          <a:solidFill>
                            <a:schemeClr val="tx1"/>
                          </a:solidFill>
                        </a:rPr>
                        <a:t> do</a:t>
                      </a:r>
                      <a:r>
                        <a:rPr lang="pt-BR" sz="1500" u="none" dirty="0">
                          <a:solidFill>
                            <a:schemeClr val="tx1"/>
                          </a:solidFill>
                        </a:rPr>
                        <a:t> IRPF (calculadora) e </a:t>
                      </a:r>
                      <a:r>
                        <a:rPr lang="pt-BR" sz="1500" u="none" baseline="0" dirty="0">
                          <a:solidFill>
                            <a:schemeClr val="tx1"/>
                          </a:solidFill>
                        </a:rPr>
                        <a:t>outras melhorias </a:t>
                      </a:r>
                      <a:endParaRPr lang="pt-BR" sz="15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500" b="1" u="none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8) </a:t>
                      </a:r>
                      <a:r>
                        <a:rPr lang="pt-BR" sz="1500" u="none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Dedutibilidade de contribuições para cobertura de déficits de patrocinadoras e participantes no IR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644046"/>
                  </a:ext>
                </a:extLst>
              </a:tr>
            </a:tbl>
          </a:graphicData>
        </a:graphic>
      </p:graphicFrame>
      <p:grpSp>
        <p:nvGrpSpPr>
          <p:cNvPr id="30" name="Agrupar 29"/>
          <p:cNvGrpSpPr/>
          <p:nvPr/>
        </p:nvGrpSpPr>
        <p:grpSpPr>
          <a:xfrm>
            <a:off x="0" y="4078863"/>
            <a:ext cx="4565443" cy="447416"/>
            <a:chOff x="0" y="2787117"/>
            <a:chExt cx="4506685" cy="447416"/>
          </a:xfrm>
          <a:solidFill>
            <a:schemeClr val="accent6"/>
          </a:solidFill>
        </p:grpSpPr>
        <p:sp>
          <p:nvSpPr>
            <p:cNvPr id="31" name="Retângulo Arredondado 30"/>
            <p:cNvSpPr/>
            <p:nvPr/>
          </p:nvSpPr>
          <p:spPr>
            <a:xfrm>
              <a:off x="0" y="2787117"/>
              <a:ext cx="4506685" cy="447416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CaixaDeTexto 31"/>
            <p:cNvSpPr txBox="1"/>
            <p:nvPr/>
          </p:nvSpPr>
          <p:spPr>
            <a:xfrm>
              <a:off x="21841" y="2808958"/>
              <a:ext cx="4463003" cy="403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Tributário</a:t>
              </a:r>
            </a:p>
          </p:txBody>
        </p:sp>
      </p:grpSp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4565892" y="4038553"/>
          <a:ext cx="4565443" cy="2344655"/>
        </p:xfrm>
        <a:graphic>
          <a:graphicData uri="http://schemas.openxmlformats.org/drawingml/2006/table">
            <a:tbl>
              <a:tblPr firstRow="1" bandRow="1"/>
              <a:tblGrid>
                <a:gridCol w="4565443">
                  <a:extLst>
                    <a:ext uri="{9D8B030D-6E8A-4147-A177-3AD203B41FA5}">
                      <a16:colId xmlns:a16="http://schemas.microsoft.com/office/drawing/2014/main" xmlns="" val="1234166617"/>
                    </a:ext>
                  </a:extLst>
                </a:gridCol>
              </a:tblGrid>
              <a:tr h="23446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14)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Expansão da base</a:t>
                      </a:r>
                      <a:r>
                        <a:rPr lang="pt-BR" sz="1500" baseline="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de investidores de varejo não-residentes</a:t>
                      </a:r>
                    </a:p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pt-BR" sz="1500" b="1" i="0" u="none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15) </a:t>
                      </a:r>
                      <a:r>
                        <a:rPr lang="pt-BR" sz="1500" b="0" i="0" u="none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Governança Empresas Privadas (tornar a instalação do Conselho Fiscal e do Comitê de Auditoria alternativas mutuamente exclusivas)</a:t>
                      </a:r>
                      <a:endParaRPr lang="pt-BR" sz="15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16)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Investidores </a:t>
                      </a:r>
                      <a:r>
                        <a:rPr lang="pt-BR" sz="1500" b="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Minoritários - Alterações na Lei nº 6.404/76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644046"/>
                  </a:ext>
                </a:extLst>
              </a:tr>
            </a:tbl>
          </a:graphicData>
        </a:graphic>
      </p:graphicFrame>
      <p:grpSp>
        <p:nvGrpSpPr>
          <p:cNvPr id="34" name="Agrupar 33"/>
          <p:cNvGrpSpPr/>
          <p:nvPr/>
        </p:nvGrpSpPr>
        <p:grpSpPr>
          <a:xfrm>
            <a:off x="4565892" y="3612977"/>
            <a:ext cx="4565443" cy="447416"/>
            <a:chOff x="0" y="2787117"/>
            <a:chExt cx="4506685" cy="447416"/>
          </a:xfrm>
          <a:solidFill>
            <a:schemeClr val="accent6"/>
          </a:solidFill>
        </p:grpSpPr>
        <p:sp>
          <p:nvSpPr>
            <p:cNvPr id="35" name="Retângulo Arredondado 34"/>
            <p:cNvSpPr/>
            <p:nvPr/>
          </p:nvSpPr>
          <p:spPr>
            <a:xfrm>
              <a:off x="0" y="2787117"/>
              <a:ext cx="4506685" cy="447416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CaixaDeTexto 35"/>
            <p:cNvSpPr txBox="1"/>
            <p:nvPr/>
          </p:nvSpPr>
          <p:spPr>
            <a:xfrm>
              <a:off x="21841" y="2808958"/>
              <a:ext cx="4463003" cy="403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Melhoria do Ambiente de Negócio</a:t>
              </a: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1543810" y="554640"/>
            <a:ext cx="351378" cy="276999"/>
            <a:chOff x="-816001" y="1541929"/>
            <a:chExt cx="424640" cy="334753"/>
          </a:xfrm>
        </p:grpSpPr>
        <p:sp>
          <p:nvSpPr>
            <p:cNvPr id="38" name="Elipse 37"/>
            <p:cNvSpPr/>
            <p:nvPr/>
          </p:nvSpPr>
          <p:spPr>
            <a:xfrm>
              <a:off x="-744071" y="1541929"/>
              <a:ext cx="322730" cy="32273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-816001" y="1541929"/>
              <a:ext cx="424640" cy="33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 M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1266227" y="1743737"/>
            <a:ext cx="351378" cy="276999"/>
            <a:chOff x="-816001" y="1541929"/>
            <a:chExt cx="424640" cy="323457"/>
          </a:xfrm>
        </p:grpSpPr>
        <p:sp>
          <p:nvSpPr>
            <p:cNvPr id="41" name="Elipse 40"/>
            <p:cNvSpPr/>
            <p:nvPr/>
          </p:nvSpPr>
          <p:spPr>
            <a:xfrm>
              <a:off x="-744071" y="1541929"/>
              <a:ext cx="322730" cy="32273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-816001" y="1541929"/>
              <a:ext cx="424640" cy="32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 M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2284340" y="3373722"/>
            <a:ext cx="351378" cy="276999"/>
            <a:chOff x="-816001" y="1541929"/>
            <a:chExt cx="424640" cy="334753"/>
          </a:xfrm>
        </p:grpSpPr>
        <p:sp>
          <p:nvSpPr>
            <p:cNvPr id="44" name="Elipse 43"/>
            <p:cNvSpPr/>
            <p:nvPr/>
          </p:nvSpPr>
          <p:spPr>
            <a:xfrm>
              <a:off x="-744071" y="1541929"/>
              <a:ext cx="322730" cy="32273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-816001" y="1541929"/>
              <a:ext cx="424640" cy="33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 M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7259609" y="2371380"/>
            <a:ext cx="351378" cy="276999"/>
            <a:chOff x="-816001" y="1541929"/>
            <a:chExt cx="424640" cy="323457"/>
          </a:xfrm>
        </p:grpSpPr>
        <p:sp>
          <p:nvSpPr>
            <p:cNvPr id="47" name="Elipse 46"/>
            <p:cNvSpPr/>
            <p:nvPr/>
          </p:nvSpPr>
          <p:spPr>
            <a:xfrm>
              <a:off x="-744071" y="1541929"/>
              <a:ext cx="322730" cy="32273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-816001" y="1541929"/>
              <a:ext cx="424640" cy="32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 M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7888934" y="3208825"/>
            <a:ext cx="351378" cy="276999"/>
            <a:chOff x="-816001" y="1541929"/>
            <a:chExt cx="424640" cy="334753"/>
          </a:xfrm>
        </p:grpSpPr>
        <p:sp>
          <p:nvSpPr>
            <p:cNvPr id="50" name="Elipse 49"/>
            <p:cNvSpPr/>
            <p:nvPr/>
          </p:nvSpPr>
          <p:spPr>
            <a:xfrm>
              <a:off x="-744071" y="1541929"/>
              <a:ext cx="322730" cy="32273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-816001" y="1541929"/>
              <a:ext cx="424640" cy="33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 M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Agrupar 51"/>
          <p:cNvGrpSpPr/>
          <p:nvPr/>
        </p:nvGrpSpPr>
        <p:grpSpPr>
          <a:xfrm>
            <a:off x="4569765" y="7905"/>
            <a:ext cx="4565443" cy="447416"/>
            <a:chOff x="0" y="2787117"/>
            <a:chExt cx="4506685" cy="447416"/>
          </a:xfrm>
          <a:solidFill>
            <a:schemeClr val="accent6"/>
          </a:solidFill>
        </p:grpSpPr>
        <p:sp>
          <p:nvSpPr>
            <p:cNvPr id="53" name="Retângulo Arredondado 52"/>
            <p:cNvSpPr/>
            <p:nvPr/>
          </p:nvSpPr>
          <p:spPr>
            <a:xfrm>
              <a:off x="0" y="2787117"/>
              <a:ext cx="4506685" cy="447416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4" name="CaixaDeTexto 53"/>
            <p:cNvSpPr txBox="1"/>
            <p:nvPr/>
          </p:nvSpPr>
          <p:spPr>
            <a:xfrm>
              <a:off x="21841" y="2808958"/>
              <a:ext cx="4463003" cy="403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Modernização dos Instrumentos Financeiros</a:t>
              </a: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3816404" y="6468225"/>
            <a:ext cx="2215119" cy="276999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/>
              <a:t>  Há entrega em Dezembro 2019</a:t>
            </a:r>
          </a:p>
        </p:txBody>
      </p:sp>
      <p:sp>
        <p:nvSpPr>
          <p:cNvPr id="3" name="Smiley 2"/>
          <p:cNvSpPr/>
          <p:nvPr/>
        </p:nvSpPr>
        <p:spPr>
          <a:xfrm>
            <a:off x="1929901" y="556008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7" name="Smiley 66"/>
          <p:cNvSpPr/>
          <p:nvPr/>
        </p:nvSpPr>
        <p:spPr>
          <a:xfrm>
            <a:off x="3474097" y="6477017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Smiley 67"/>
          <p:cNvSpPr/>
          <p:nvPr/>
        </p:nvSpPr>
        <p:spPr>
          <a:xfrm>
            <a:off x="1647245" y="1729862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Smiley 68"/>
          <p:cNvSpPr/>
          <p:nvPr/>
        </p:nvSpPr>
        <p:spPr>
          <a:xfrm>
            <a:off x="3936175" y="2260332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Smiley 71"/>
          <p:cNvSpPr/>
          <p:nvPr/>
        </p:nvSpPr>
        <p:spPr>
          <a:xfrm>
            <a:off x="2670431" y="3368199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Smiley 72"/>
          <p:cNvSpPr/>
          <p:nvPr/>
        </p:nvSpPr>
        <p:spPr>
          <a:xfrm>
            <a:off x="7928342" y="610161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Smiley 73"/>
          <p:cNvSpPr/>
          <p:nvPr/>
        </p:nvSpPr>
        <p:spPr>
          <a:xfrm>
            <a:off x="3798820" y="5947392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Smiley 74"/>
          <p:cNvSpPr/>
          <p:nvPr/>
        </p:nvSpPr>
        <p:spPr>
          <a:xfrm>
            <a:off x="5839722" y="1846708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Smiley 75"/>
          <p:cNvSpPr/>
          <p:nvPr/>
        </p:nvSpPr>
        <p:spPr>
          <a:xfrm>
            <a:off x="8280343" y="3195133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Smiley 76"/>
          <p:cNvSpPr/>
          <p:nvPr/>
        </p:nvSpPr>
        <p:spPr>
          <a:xfrm>
            <a:off x="5626846" y="2916415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Smiley 77"/>
          <p:cNvSpPr/>
          <p:nvPr/>
        </p:nvSpPr>
        <p:spPr>
          <a:xfrm>
            <a:off x="7631235" y="2374084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Smiley 78"/>
          <p:cNvSpPr/>
          <p:nvPr/>
        </p:nvSpPr>
        <p:spPr>
          <a:xfrm>
            <a:off x="5524482" y="4314786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Smiley 79"/>
          <p:cNvSpPr/>
          <p:nvPr/>
        </p:nvSpPr>
        <p:spPr>
          <a:xfrm>
            <a:off x="5437813" y="5595129"/>
            <a:ext cx="272561" cy="264958"/>
          </a:xfrm>
          <a:prstGeom prst="smileyFac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CaixaDeTexto 80"/>
          <p:cNvSpPr txBox="1"/>
          <p:nvPr/>
        </p:nvSpPr>
        <p:spPr>
          <a:xfrm>
            <a:off x="6840894" y="6455042"/>
            <a:ext cx="2215119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pt-BR" sz="1200" dirty="0"/>
              <a:t>  Continuidade das discussões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84836" y="6485810"/>
            <a:ext cx="431483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pt-BR" dirty="0"/>
              <a:t>2020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2252518" y="579384"/>
            <a:ext cx="431483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dk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pt-BR" sz="900" dirty="0"/>
              <a:t>2020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3018447" y="3387752"/>
            <a:ext cx="431483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pt-BR" dirty="0"/>
              <a:t>2020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3503617" y="4918649"/>
            <a:ext cx="431483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pt-BR" dirty="0"/>
              <a:t>2020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3018446" y="5447639"/>
            <a:ext cx="431483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pt-BR" dirty="0"/>
              <a:t>2020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8290941" y="632496"/>
            <a:ext cx="431483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pt-BR" dirty="0"/>
              <a:t>2020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8024570" y="2392811"/>
            <a:ext cx="431483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pt-BR" dirty="0"/>
              <a:t>2020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6591785" y="5085948"/>
            <a:ext cx="431483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pt-BR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016116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457201" y="841248"/>
          <a:ext cx="8238743" cy="503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</p:spPr>
        <p:txBody>
          <a:bodyPr>
            <a:normAutofit/>
          </a:bodyPr>
          <a:lstStyle/>
          <a:p>
            <a:r>
              <a:rPr lang="pt-BR" dirty="0"/>
              <a:t>Crescimento do crédito puxado pelo crédito livre</a:t>
            </a:r>
          </a:p>
        </p:txBody>
      </p:sp>
    </p:spTree>
    <p:extLst>
      <p:ext uri="{BB962C8B-B14F-4D97-AF65-F5344CB8AC3E}">
        <p14:creationId xmlns:p14="http://schemas.microsoft.com/office/powerpoint/2010/main" val="2250278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</p:spPr>
        <p:txBody>
          <a:bodyPr>
            <a:normAutofit/>
          </a:bodyPr>
          <a:lstStyle/>
          <a:p>
            <a:r>
              <a:rPr lang="pt-BR" dirty="0"/>
              <a:t>Crescimento do crédito puxado pelo crédito livre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457201" y="695378"/>
          <a:ext cx="8327570" cy="544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721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6962026" cy="423610"/>
          </a:xfrm>
        </p:spPr>
        <p:txBody>
          <a:bodyPr>
            <a:normAutofit/>
          </a:bodyPr>
          <a:lstStyle/>
          <a:p>
            <a:r>
              <a:rPr lang="pt-BR" dirty="0"/>
              <a:t>Crédito privado volta a predominar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457201" y="877824"/>
          <a:ext cx="8275319" cy="518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410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Algo semelhante aconteceu recentemente nos EUA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722267" cy="333415"/>
          </a:xfrm>
        </p:spPr>
        <p:txBody>
          <a:bodyPr/>
          <a:lstStyle/>
          <a:p>
            <a:r>
              <a:rPr lang="pt-BR" dirty="0"/>
              <a:t>Fonte: BEA e Relatório </a:t>
            </a:r>
            <a:r>
              <a:rPr lang="pt-BR" dirty="0" err="1"/>
              <a:t>Economico</a:t>
            </a:r>
            <a:r>
              <a:rPr lang="pt-BR" dirty="0"/>
              <a:t> do Presidente 2009 e 2010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xmlns="" id="{BC50BB5E-A786-184C-A269-5524CB842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Crescimento Real do PIB EUA - real e projetado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xmlns="" id="{438C293E-E017-AB4D-8F18-489D8D5C1E0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300694"/>
              </p:ext>
            </p:extLst>
          </p:nvPr>
        </p:nvGraphicFramePr>
        <p:xfrm>
          <a:off x="457200" y="1063091"/>
          <a:ext cx="8309239" cy="494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0514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68366"/>
            <a:ext cx="8207828" cy="518506"/>
          </a:xfrm>
        </p:spPr>
        <p:txBody>
          <a:bodyPr>
            <a:normAutofit fontScale="90000"/>
          </a:bodyPr>
          <a:lstStyle/>
          <a:p>
            <a:r>
              <a:rPr lang="pt-BR" dirty="0"/>
              <a:t>Agenda de política agropecuária visa favorecer a alocação eficiente do capital e a redução do gasto público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7200" y="937350"/>
            <a:ext cx="8326581" cy="547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Agenda legislativa: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RJ do Produtor Rural – em andamento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Racionalização dos mitigadores de risco agropecuários – em andamento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MP do Agro – pronta para sanção (com vetos)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Agenda </a:t>
            </a:r>
            <a:r>
              <a:rPr lang="pt-BR" dirty="0" err="1"/>
              <a:t>infralegal</a:t>
            </a:r>
            <a:r>
              <a:rPr lang="pt-BR" dirty="0"/>
              <a:t>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Regulamentação da CPR em dólar – CMN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Regulamentação do investimento em CRA – CMN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Regulamentação do Fundo Garantidor Solidário – CMN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Plano Agropecuário - PAP (Plano Safra):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Redução global das subvenções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Redução do crédito direcionado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Aumento da destinação das subvenções aos pequenos e médios produtores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Aumento da destinação das subvenções à projetos sustentáveis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Redução do volume de subvenções ao crédito e aumento das subvenções aos mitigadores de risco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703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Crédito Rural Livre x Direcionado 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i="0" dirty="0"/>
              <a:t>(saldo em valores nominais –R$ bilhões)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72283"/>
            <a:ext cx="8208000" cy="470600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57201" y="5898769"/>
            <a:ext cx="24465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Fonte: BCB               Elaboração: ME/SPE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0691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Criação Líquida Mensal de Empregos Formais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98394"/>
              </p:ext>
            </p:extLst>
          </p:nvPr>
        </p:nvGraphicFramePr>
        <p:xfrm>
          <a:off x="362607" y="1063091"/>
          <a:ext cx="8606333" cy="503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09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Crédito Livre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772974"/>
              </p:ext>
            </p:extLst>
          </p:nvPr>
        </p:nvGraphicFramePr>
        <p:xfrm>
          <a:off x="251461" y="1179993"/>
          <a:ext cx="8641080" cy="449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20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9682" y="246185"/>
            <a:ext cx="5995772" cy="442167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CDS 5 anos – Brasil (%) – </a:t>
            </a:r>
            <a:r>
              <a:rPr lang="pt-BR" dirty="0" err="1"/>
              <a:t>jan</a:t>
            </a:r>
            <a:r>
              <a:rPr lang="pt-BR" dirty="0"/>
              <a:t>/2008 a mar/2020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400" dirty="0"/>
              <a:t>Fonte: Bloomberg</a:t>
            </a: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>
          <a:xfrm>
            <a:off x="4457920" y="460317"/>
            <a:ext cx="4385876" cy="197852"/>
          </a:xfrm>
        </p:spPr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63" y="1019859"/>
            <a:ext cx="8019738" cy="46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7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Taxa de juros real e inflação esperada (10 anos)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ANBIMA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177179562"/>
              </p:ext>
            </p:extLst>
          </p:nvPr>
        </p:nvGraphicFramePr>
        <p:xfrm>
          <a:off x="457200" y="1317625"/>
          <a:ext cx="8310563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249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PIB e IPCA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dirty="0" err="1"/>
              <a:t>Coronavirus</a:t>
            </a:r>
            <a:endParaRPr lang="pt-BR" dirty="0"/>
          </a:p>
          <a:p>
            <a:pPr lvl="2"/>
            <a:r>
              <a:rPr lang="pt-BR" dirty="0"/>
              <a:t>Canal de demanda (crescimento mundial menor) </a:t>
            </a:r>
          </a:p>
          <a:p>
            <a:pPr lvl="2"/>
            <a:r>
              <a:rPr lang="pt-BR" dirty="0"/>
              <a:t>Canal de oferta (insumos importados para produção)</a:t>
            </a:r>
          </a:p>
          <a:p>
            <a:pPr lvl="2"/>
            <a:r>
              <a:rPr lang="pt-BR" dirty="0"/>
              <a:t>Canal de termos de troca (preço de commodities)</a:t>
            </a:r>
          </a:p>
          <a:p>
            <a:r>
              <a:rPr lang="pt-BR" dirty="0"/>
              <a:t>Quebra estrutural do PIB e do Investimento</a:t>
            </a:r>
          </a:p>
          <a:p>
            <a:pPr lvl="1"/>
            <a:r>
              <a:rPr lang="pt-BR" dirty="0"/>
              <a:t>PIB cresce liderado pelo setor privado</a:t>
            </a:r>
          </a:p>
          <a:p>
            <a:pPr lvl="1"/>
            <a:r>
              <a:rPr lang="pt-BR" dirty="0"/>
              <a:t>Investimento migra para onde é mais eficiente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906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FGTS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pt-BR" dirty="0"/>
              <a:t>Saque ANIVERSÁRIO</a:t>
            </a:r>
          </a:p>
          <a:p>
            <a:pPr lvl="1"/>
            <a:r>
              <a:rPr lang="pt-BR" dirty="0"/>
              <a:t>2.372.339 trabalhadores já aderiram</a:t>
            </a:r>
          </a:p>
          <a:p>
            <a:pPr lvl="1"/>
            <a:r>
              <a:rPr lang="pt-BR" dirty="0"/>
              <a:t>R$ 17.377.700.793 em saldo de FGTS</a:t>
            </a:r>
          </a:p>
          <a:p>
            <a:pPr lvl="1"/>
            <a:r>
              <a:rPr lang="pt-BR" dirty="0"/>
              <a:t>R$  3.240.130.844 em retiradas para esse ano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/>
              <a:t>Saque IMEDIATO</a:t>
            </a:r>
          </a:p>
          <a:p>
            <a:pPr lvl="1"/>
            <a:r>
              <a:rPr lang="pt-BR" dirty="0"/>
              <a:t>Ainda restam R$ 15 bilhões para serem sacados (36 milhões de trabalhadores)</a:t>
            </a:r>
          </a:p>
        </p:txBody>
      </p:sp>
    </p:spTree>
    <p:extLst>
      <p:ext uri="{BB962C8B-B14F-4D97-AF65-F5344CB8AC3E}">
        <p14:creationId xmlns:p14="http://schemas.microsoft.com/office/powerpoint/2010/main" val="2050579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Projetos Prioritários para 2020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Consolidação Fiscal e Combate ao </a:t>
            </a:r>
            <a:r>
              <a:rPr lang="pt-BR" dirty="0" err="1"/>
              <a:t>Misallocation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6"/>
          </p:nvPr>
        </p:nvSpPr>
        <p:spPr>
          <a:xfrm>
            <a:off x="457201" y="1179994"/>
            <a:ext cx="8310879" cy="4688056"/>
          </a:xfrm>
        </p:spPr>
        <p:txBody>
          <a:bodyPr>
            <a:normAutofit/>
          </a:bodyPr>
          <a:lstStyle/>
          <a:p>
            <a:r>
              <a:rPr lang="pt-BR" dirty="0"/>
              <a:t>Aperfeiçoamento das garantias imobiliárias</a:t>
            </a:r>
          </a:p>
          <a:p>
            <a:r>
              <a:rPr lang="pt-BR" dirty="0"/>
              <a:t>Minimização do risco de crédito do PROAGRO</a:t>
            </a:r>
          </a:p>
          <a:p>
            <a:r>
              <a:rPr lang="pt-BR" dirty="0"/>
              <a:t>Revisão do Manual de Crédito Rural</a:t>
            </a:r>
          </a:p>
          <a:p>
            <a:r>
              <a:rPr lang="pt-BR" dirty="0"/>
              <a:t>Green </a:t>
            </a:r>
            <a:r>
              <a:rPr lang="pt-BR" dirty="0" err="1"/>
              <a:t>Bonds</a:t>
            </a:r>
            <a:r>
              <a:rPr lang="pt-BR" dirty="0"/>
              <a:t> Florestais</a:t>
            </a:r>
          </a:p>
          <a:p>
            <a:r>
              <a:rPr lang="pt-BR" dirty="0"/>
              <a:t>Recebíveis de caminhoneiros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460376" y="5868050"/>
            <a:ext cx="5992597" cy="333415"/>
          </a:xfrm>
        </p:spPr>
        <p:txBody>
          <a:bodyPr>
            <a:noAutofit/>
          </a:bodyPr>
          <a:lstStyle/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67996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346372" cy="423610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Não existe formula mágica!!!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1145627" y="163262"/>
          <a:ext cx="65738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2249925" y="3012620"/>
          <a:ext cx="4020248" cy="363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Mais 10"/>
          <p:cNvSpPr/>
          <p:nvPr/>
        </p:nvSpPr>
        <p:spPr>
          <a:xfrm>
            <a:off x="4130387" y="2000250"/>
            <a:ext cx="694706" cy="669471"/>
          </a:xfrm>
          <a:prstGeom prst="mathPlu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em curva para a direita 14"/>
          <p:cNvSpPr/>
          <p:nvPr/>
        </p:nvSpPr>
        <p:spPr>
          <a:xfrm>
            <a:off x="1573267" y="3113192"/>
            <a:ext cx="592575" cy="1608364"/>
          </a:xfrm>
          <a:prstGeom prst="curved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a esquerda 15"/>
          <p:cNvSpPr/>
          <p:nvPr/>
        </p:nvSpPr>
        <p:spPr>
          <a:xfrm>
            <a:off x="6563025" y="3060124"/>
            <a:ext cx="540964" cy="1714499"/>
          </a:xfrm>
          <a:prstGeom prst="curvedLeftArrow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5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Retomadas lentas não são tão incomuns como imaginamos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69E88288-C509-6C4F-B5B3-49B8A5D14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308399" cy="282835"/>
          </a:xfrm>
        </p:spPr>
        <p:txBody>
          <a:bodyPr/>
          <a:lstStyle/>
          <a:p>
            <a:r>
              <a:rPr lang="pt-BR" dirty="0"/>
              <a:t>Cerra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Saxena</a:t>
            </a:r>
            <a:r>
              <a:rPr lang="pt-BR" dirty="0"/>
              <a:t> (2008). “</a:t>
            </a:r>
            <a:r>
              <a:rPr lang="pt-BR" dirty="0" err="1"/>
              <a:t>Growth</a:t>
            </a:r>
            <a:r>
              <a:rPr lang="pt-BR" dirty="0"/>
              <a:t> Dynamics: The </a:t>
            </a:r>
            <a:r>
              <a:rPr lang="pt-BR" dirty="0" err="1"/>
              <a:t>Myth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Economic</a:t>
            </a:r>
            <a:r>
              <a:rPr lang="pt-BR" dirty="0"/>
              <a:t> Recovery,” American </a:t>
            </a:r>
            <a:r>
              <a:rPr lang="pt-BR" dirty="0" err="1"/>
              <a:t>Economic</a:t>
            </a:r>
            <a:r>
              <a:rPr lang="pt-BR" dirty="0"/>
              <a:t> </a:t>
            </a:r>
            <a:r>
              <a:rPr lang="pt-BR" dirty="0" err="1"/>
              <a:t>Review</a:t>
            </a:r>
            <a:r>
              <a:rPr lang="pt-BR" dirty="0"/>
              <a:t>, 98(1): </a:t>
            </a:r>
            <a:r>
              <a:rPr lang="pt-BR" dirty="0" err="1"/>
              <a:t>March</a:t>
            </a:r>
            <a:r>
              <a:rPr lang="pt-BR" dirty="0"/>
              <a:t>: 439-457.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62" y="1333907"/>
            <a:ext cx="8758184" cy="19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ço Reservado para Conteúdo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328" y="3358209"/>
            <a:ext cx="8644164" cy="229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656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pt-BR" dirty="0"/>
              <a:t>ANEXOS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718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207828" cy="423610"/>
          </a:xfrm>
        </p:spPr>
        <p:txBody>
          <a:bodyPr>
            <a:normAutofit/>
          </a:bodyPr>
          <a:lstStyle/>
          <a:p>
            <a:r>
              <a:rPr lang="pt-BR" dirty="0"/>
              <a:t>Considerações sobre o PIB Público X PIB privado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7200" y="937350"/>
            <a:ext cx="832658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Analisar e decompor dados para compreender a realidade econômica é parte fundamental do trabalho de um economista. Exemplos: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Índices de inflação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Saldos de crédito do SFN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pt-BR" dirty="0"/>
              <a:t>Nota Técnica da SPE de novembro de 2019 explica a decomposição dos componentes privados e públicos do PIB pela ótica da demanda: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hlinkClick r:id="rId2"/>
              </a:rPr>
              <a:t>http://www.fazenda.gov.br/centrais-de-conteudos/publicacoes/conjuntura-economica/estudos-economicos/2019/nt-pib-privado-e-publico_v3.pdf/view</a:t>
            </a:r>
            <a:endParaRPr lang="pt-B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pt-BR" dirty="0"/>
              <a:t>Como qualquer exercício de </a:t>
            </a:r>
            <a:r>
              <a:rPr lang="pt-BR" i="1" dirty="0" err="1"/>
              <a:t>growth</a:t>
            </a:r>
            <a:r>
              <a:rPr lang="pt-BR" dirty="0"/>
              <a:t> </a:t>
            </a:r>
            <a:r>
              <a:rPr lang="pt-BR" i="1" dirty="0" err="1"/>
              <a:t>accounting</a:t>
            </a:r>
            <a:r>
              <a:rPr lang="pt-BR" dirty="0"/>
              <a:t>, a decomposição visa gerar fatos estilizados que enriquecem a compreensão das tendências econômicas. Como PIB privado e PIB público não são variáveis exógenas, a interpretação de sua evolução exige a aplicação de um arcabouço teórico, o que é feito em Nota Explicativa da SPE de janeiro de 2020: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hlinkClick r:id="rId3"/>
              </a:rPr>
              <a:t>http://www.fazenda.gov.br/centrais-de-conteudos/publicacoes/conjuntura-economica/estudos-economicos/2019/pib-privado-x-publico-v3.pdf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238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PIB e Investimento: mudança estrutural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pt-BR" dirty="0"/>
              <a:t>Mudança estrutural</a:t>
            </a:r>
          </a:p>
          <a:p>
            <a:pPr lvl="1"/>
            <a:r>
              <a:rPr lang="pt-BR" dirty="0"/>
              <a:t>Investimento mais livre para buscar melhor retorno</a:t>
            </a:r>
          </a:p>
          <a:p>
            <a:pPr lvl="1"/>
            <a:r>
              <a:rPr lang="pt-BR" dirty="0"/>
              <a:t>PIB puxado por setor privado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65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9681" y="127409"/>
            <a:ext cx="5995772" cy="423610"/>
          </a:xfrm>
        </p:spPr>
        <p:txBody>
          <a:bodyPr>
            <a:normAutofit/>
          </a:bodyPr>
          <a:lstStyle/>
          <a:p>
            <a:r>
              <a:rPr lang="pt-BR" dirty="0"/>
              <a:t>Resumo do setor privado x público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98407" y="1562426"/>
          <a:ext cx="6667499" cy="3057525"/>
        </p:xfrm>
        <a:graphic>
          <a:graphicData uri="http://schemas.openxmlformats.org/drawingml/2006/table">
            <a:tbl>
              <a:tblPr/>
              <a:tblGrid>
                <a:gridCol w="133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0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4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0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04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04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04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FBCF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(%)*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FBCF (%)*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Var. empregos formais (mil)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-1.371,4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Crédito livre real (var. anual - 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Público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(%)*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FBCF (%)*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do Governo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Var. empregos públicos (mil)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prim. cosolidado  (% PIB)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nom. cosolidado (% PIB)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IBGE, CAGED, ME e BCB. * Dados de 2019 são acumulados em 12 meses até 3º trimestre de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638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Setor público </a:t>
            </a:r>
            <a:r>
              <a:rPr lang="pt-BR" dirty="0" err="1"/>
              <a:t>vs</a:t>
            </a:r>
            <a:r>
              <a:rPr lang="pt-BR" dirty="0"/>
              <a:t> privado pela ótica da demanda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03467FF6-ECB3-5E4D-8114-6CC428AB5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DA24CD57-47DD-CE45-AC62-0BC8F533C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Crescimento Interanual (setor público </a:t>
            </a:r>
            <a:r>
              <a:rPr lang="pt-BR" dirty="0" err="1"/>
              <a:t>vs</a:t>
            </a:r>
            <a:r>
              <a:rPr lang="pt-BR" dirty="0"/>
              <a:t> privado - pela ótica da demanda)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C8D41F29-382E-3540-9773-37B38756827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AB1E7A32-5BDE-CA40-8EE3-686544D20A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989EF443-E49F-2B4A-8162-857934C86D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378373" y="1253360"/>
          <a:ext cx="8190185" cy="493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974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283145" cy="423610"/>
          </a:xfrm>
        </p:spPr>
        <p:txBody>
          <a:bodyPr>
            <a:normAutofit fontScale="90000"/>
          </a:bodyPr>
          <a:lstStyle/>
          <a:p>
            <a:r>
              <a:rPr lang="pt-BR" dirty="0"/>
              <a:t>Crise brasileira não foi um momento cíclico, mas sim uma quebra de tendência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IBGE e SPE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280664" cy="282835"/>
          </a:xfrm>
        </p:spPr>
        <p:txBody>
          <a:bodyPr/>
          <a:lstStyle/>
          <a:p>
            <a:r>
              <a:rPr lang="pt-BR" dirty="0"/>
              <a:t>PIB per capita (</a:t>
            </a:r>
            <a:r>
              <a:rPr lang="pt-BR" dirty="0" err="1"/>
              <a:t>R</a:t>
            </a:r>
            <a:r>
              <a:rPr lang="pt-BR" dirty="0"/>
              <a:t>$ de 2019) - Tendência </a:t>
            </a:r>
            <a:r>
              <a:rPr lang="pt-BR" dirty="0" err="1"/>
              <a:t>x</a:t>
            </a:r>
            <a:r>
              <a:rPr lang="pt-BR" dirty="0"/>
              <a:t> Realizado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896101"/>
              </p:ext>
            </p:extLst>
          </p:nvPr>
        </p:nvGraphicFramePr>
        <p:xfrm>
          <a:off x="457200" y="1094422"/>
          <a:ext cx="8280664" cy="497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46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Custo das Crises no PIB per capita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4960710" cy="333415"/>
          </a:xfrm>
        </p:spPr>
        <p:txBody>
          <a:bodyPr/>
          <a:lstStyle/>
          <a:p>
            <a:r>
              <a:rPr lang="pt-BR" dirty="0"/>
              <a:t>Fonte:</a:t>
            </a:r>
            <a:r>
              <a:rPr lang="en-US" dirty="0"/>
              <a:t> Cerra and Saxena (2008). “Growth Dynamics: The Myth of Economic Recovery”</a:t>
            </a:r>
            <a:r>
              <a:rPr lang="pt-BR" dirty="0"/>
              <a:t> IMF.</a:t>
            </a:r>
          </a:p>
          <a:p>
            <a:endParaRPr lang="pt-BR" dirty="0"/>
          </a:p>
        </p:txBody>
      </p:sp>
      <p:sp>
        <p:nvSpPr>
          <p:cNvPr id="10" name="Retângulo Arredondado 16">
            <a:extLst>
              <a:ext uri="{FF2B5EF4-FFF2-40B4-BE49-F238E27FC236}">
                <a16:creationId xmlns:a16="http://schemas.microsoft.com/office/drawing/2014/main" xmlns="" id="{FC7DB952-ECB9-F940-8B95-BD28F6A0F320}"/>
              </a:ext>
            </a:extLst>
          </p:cNvPr>
          <p:cNvSpPr/>
          <p:nvPr/>
        </p:nvSpPr>
        <p:spPr>
          <a:xfrm>
            <a:off x="457201" y="1476720"/>
            <a:ext cx="8395388" cy="4064696"/>
          </a:xfrm>
          <a:prstGeom prst="roundRect">
            <a:avLst>
              <a:gd name="adj" fmla="val 7114"/>
            </a:avLst>
          </a:prstGeom>
          <a:noFill/>
          <a:ln w="38100">
            <a:solidFill>
              <a:srgbClr val="0B25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xmlns="" id="{79AFF96F-E143-6E4C-AE77-2B02DFCA6368}"/>
              </a:ext>
            </a:extLst>
          </p:cNvPr>
          <p:cNvSpPr>
            <a:spLocks noChangeAspect="1"/>
          </p:cNvSpPr>
          <p:nvPr/>
        </p:nvSpPr>
        <p:spPr>
          <a:xfrm>
            <a:off x="1352811" y="3232277"/>
            <a:ext cx="900000" cy="900000"/>
          </a:xfrm>
          <a:prstGeom prst="ellipse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xmlns="" id="{CD9B134C-0CFF-FF41-9A7A-5C1FA464D2A5}"/>
              </a:ext>
            </a:extLst>
          </p:cNvPr>
          <p:cNvSpPr>
            <a:spLocks noChangeAspect="1"/>
          </p:cNvSpPr>
          <p:nvPr/>
        </p:nvSpPr>
        <p:spPr>
          <a:xfrm>
            <a:off x="2745288" y="2539277"/>
            <a:ext cx="2286000" cy="2286000"/>
          </a:xfrm>
          <a:prstGeom prst="ellipse">
            <a:avLst/>
          </a:prstGeom>
          <a:solidFill>
            <a:srgbClr val="1E62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xmlns="" id="{3DE2FE40-38BF-4947-BF8D-531A044FB25E}"/>
              </a:ext>
            </a:extLst>
          </p:cNvPr>
          <p:cNvSpPr>
            <a:spLocks noChangeAspect="1"/>
          </p:cNvSpPr>
          <p:nvPr/>
        </p:nvSpPr>
        <p:spPr>
          <a:xfrm>
            <a:off x="5536381" y="2296277"/>
            <a:ext cx="2772000" cy="2772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986231B-A8BB-7947-940B-7CD233E01B18}"/>
              </a:ext>
            </a:extLst>
          </p:cNvPr>
          <p:cNvSpPr txBox="1"/>
          <p:nvPr/>
        </p:nvSpPr>
        <p:spPr>
          <a:xfrm>
            <a:off x="1420767" y="3497611"/>
            <a:ext cx="7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5,1 %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2C56A03-19D6-014E-8E24-0C1E910B65B8}"/>
              </a:ext>
            </a:extLst>
          </p:cNvPr>
          <p:cNvSpPr txBox="1"/>
          <p:nvPr/>
        </p:nvSpPr>
        <p:spPr>
          <a:xfrm>
            <a:off x="3365587" y="3451444"/>
            <a:ext cx="104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12,7 %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65A5CA0-FDAC-A947-8577-C932404469E5}"/>
              </a:ext>
            </a:extLst>
          </p:cNvPr>
          <p:cNvSpPr txBox="1"/>
          <p:nvPr/>
        </p:nvSpPr>
        <p:spPr>
          <a:xfrm>
            <a:off x="6399680" y="3451443"/>
            <a:ext cx="104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15,4 %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2C4D3B09-3FE4-714B-BC56-3F3DDBEE7B36}"/>
              </a:ext>
            </a:extLst>
          </p:cNvPr>
          <p:cNvSpPr txBox="1"/>
          <p:nvPr/>
        </p:nvSpPr>
        <p:spPr>
          <a:xfrm>
            <a:off x="891435" y="2820503"/>
            <a:ext cx="1853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B2543"/>
                </a:solidFill>
              </a:rPr>
              <a:t>Sudden-Stops</a:t>
            </a:r>
          </a:p>
          <a:p>
            <a:endParaRPr lang="pt-BR" b="1" dirty="0">
              <a:solidFill>
                <a:srgbClr val="0B2543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7656BD1-D99A-ED47-8BAF-FB921DE319D3}"/>
              </a:ext>
            </a:extLst>
          </p:cNvPr>
          <p:cNvSpPr txBox="1"/>
          <p:nvPr/>
        </p:nvSpPr>
        <p:spPr>
          <a:xfrm>
            <a:off x="2878898" y="2109719"/>
            <a:ext cx="1853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B2543"/>
                </a:solidFill>
              </a:rPr>
              <a:t>Crise bancária</a:t>
            </a:r>
          </a:p>
          <a:p>
            <a:endParaRPr lang="pt-BR" b="1" dirty="0">
              <a:solidFill>
                <a:srgbClr val="0B2543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7C6D7D8-D888-3941-8D19-9D7F51FE13D4}"/>
              </a:ext>
            </a:extLst>
          </p:cNvPr>
          <p:cNvSpPr txBox="1"/>
          <p:nvPr/>
        </p:nvSpPr>
        <p:spPr>
          <a:xfrm>
            <a:off x="5918547" y="1858198"/>
            <a:ext cx="1853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B2543"/>
                </a:solidFill>
              </a:rPr>
              <a:t>Guerra Civil</a:t>
            </a:r>
          </a:p>
          <a:p>
            <a:endParaRPr lang="pt-BR" b="1" dirty="0">
              <a:solidFill>
                <a:srgbClr val="0B2543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149C6B32-FA4D-4F47-9074-B2FBF13C3830}"/>
              </a:ext>
            </a:extLst>
          </p:cNvPr>
          <p:cNvSpPr txBox="1"/>
          <p:nvPr/>
        </p:nvSpPr>
        <p:spPr>
          <a:xfrm>
            <a:off x="2246299" y="1292054"/>
            <a:ext cx="4667718" cy="369332"/>
          </a:xfrm>
          <a:prstGeom prst="rect">
            <a:avLst/>
          </a:prstGeom>
          <a:solidFill>
            <a:srgbClr val="0B25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Perda Permanente média em PIB per capita</a:t>
            </a:r>
          </a:p>
        </p:txBody>
      </p:sp>
    </p:spTree>
    <p:extLst>
      <p:ext uri="{BB962C8B-B14F-4D97-AF65-F5344CB8AC3E}">
        <p14:creationId xmlns:p14="http://schemas.microsoft.com/office/powerpoint/2010/main" val="245387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Diferença em relação a tendência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IBGE e SPE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6E1D11B2-C43E-1243-9709-2A1263E0A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PIB per capita (</a:t>
            </a:r>
            <a:r>
              <a:rPr lang="pt-BR" dirty="0" err="1"/>
              <a:t>R</a:t>
            </a:r>
            <a:r>
              <a:rPr lang="pt-BR" dirty="0"/>
              <a:t>$) - Diferença em relação a tendência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820383"/>
              </p:ext>
            </p:extLst>
          </p:nvPr>
        </p:nvGraphicFramePr>
        <p:xfrm>
          <a:off x="457201" y="1100137"/>
          <a:ext cx="8302170" cy="501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223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Crescimento brasileiro da última década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xmlns="" id="{5818F177-1460-5F4F-9509-7E063E80D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Breve descrição do cenário da economia brasileira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década de 2010-2019 foi das piores da história brasileira em termos de crescimento econômico</a:t>
            </a:r>
          </a:p>
          <a:p>
            <a:pPr lvl="1"/>
            <a:r>
              <a:rPr lang="pt-BR" sz="2000" dirty="0">
                <a:solidFill>
                  <a:srgbClr val="1E629E"/>
                </a:solidFill>
              </a:rPr>
              <a:t>O PIB per capita avançou 0,5% ao ano</a:t>
            </a:r>
            <a:r>
              <a:rPr lang="pt-BR" sz="2000" dirty="0"/>
              <a:t>, em média, até 2019</a:t>
            </a:r>
          </a:p>
          <a:p>
            <a:pPr lvl="1"/>
            <a:r>
              <a:rPr lang="pt-BR" sz="2000" dirty="0"/>
              <a:t>Na década de 1980 o PIB per capita havia crescido a </a:t>
            </a:r>
            <a:r>
              <a:rPr lang="pt-BR" sz="2000" dirty="0">
                <a:solidFill>
                  <a:srgbClr val="1E629E"/>
                </a:solidFill>
              </a:rPr>
              <a:t>0,7%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/>
              <a:t>ao ano</a:t>
            </a:r>
          </a:p>
        </p:txBody>
      </p:sp>
    </p:spTree>
    <p:extLst>
      <p:ext uri="{BB962C8B-B14F-4D97-AF65-F5344CB8AC3E}">
        <p14:creationId xmlns:p14="http://schemas.microsoft.com/office/powerpoint/2010/main" val="112003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C1468C-5FA5-9448-976D-701DEB361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288447" cy="423610"/>
          </a:xfrm>
        </p:spPr>
        <p:txBody>
          <a:bodyPr/>
          <a:lstStyle/>
          <a:p>
            <a:r>
              <a:rPr lang="pt-BR" sz="1800" dirty="0"/>
              <a:t>Houve uma quebra de produtividade. Mudança foi estrutural</a:t>
            </a:r>
          </a:p>
        </p:txBody>
      </p:sp>
      <p:sp>
        <p:nvSpPr>
          <p:cNvPr id="7" name="Subtítulo 3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</p:spPr>
        <p:txBody>
          <a:bodyPr/>
          <a:lstStyle/>
          <a:p>
            <a:r>
              <a:rPr lang="pt-BR" dirty="0"/>
              <a:t>Produtividade Total dos Fatores (1960=100)</a:t>
            </a:r>
          </a:p>
          <a:p>
            <a:endParaRPr lang="pt-BR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0649"/>
              </p:ext>
            </p:extLst>
          </p:nvPr>
        </p:nvGraphicFramePr>
        <p:xfrm>
          <a:off x="614855" y="1249901"/>
          <a:ext cx="8130791" cy="481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3872200" y="3188344"/>
            <a:ext cx="2405449" cy="13367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Queda de 13,9% da produtividade entre 2010 e 2017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(dados sem correção pelo ciclo)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0589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ersonalizar 12">
      <a:dk1>
        <a:srgbClr val="646464"/>
      </a:dk1>
      <a:lt1>
        <a:srgbClr val="FFFFFF"/>
      </a:lt1>
      <a:dk2>
        <a:srgbClr val="7DA419"/>
      </a:dk2>
      <a:lt2>
        <a:srgbClr val="DDDEDD"/>
      </a:lt2>
      <a:accent1>
        <a:srgbClr val="969696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4764</TotalTime>
  <Words>2166</Words>
  <Application>Microsoft Office PowerPoint</Application>
  <PresentationFormat>Apresentação na tela (4:3)</PresentationFormat>
  <Paragraphs>393</Paragraphs>
  <Slides>44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</vt:lpstr>
      <vt:lpstr>Times</vt:lpstr>
      <vt:lpstr>Wingdings</vt:lpstr>
      <vt:lpstr>Default Theme</vt:lpstr>
      <vt:lpstr>Apresentação do PowerPoint</vt:lpstr>
      <vt:lpstr>Recuperação do crescimento brasileiro está abaixo das retomadas anteriores</vt:lpstr>
      <vt:lpstr>Algo semelhante aconteceu recentemente nos EUA</vt:lpstr>
      <vt:lpstr>Retomadas lentas não são tão incomuns como imaginamos</vt:lpstr>
      <vt:lpstr>Crise brasileira não foi um momento cíclico, mas sim uma quebra de tendência </vt:lpstr>
      <vt:lpstr>Custo das Crises no PIB per capita</vt:lpstr>
      <vt:lpstr>Diferença em relação a tendência</vt:lpstr>
      <vt:lpstr>Crescimento brasileiro da última década</vt:lpstr>
      <vt:lpstr>Houve uma quebra de produtividade. Mudança foi estrutural</vt:lpstr>
      <vt:lpstr>2 desafios: situação fiscal (urgente) e produtividade (importante)</vt:lpstr>
      <vt:lpstr>As políticas de demanda dos últimos anos fracassaram</vt:lpstr>
      <vt:lpstr>O que aconteceu?</vt:lpstr>
      <vt:lpstr>Importância do Misallocation</vt:lpstr>
      <vt:lpstr>Evidência Recente: Estados Unidos</vt:lpstr>
      <vt:lpstr>Evidência Recente: Brasil</vt:lpstr>
      <vt:lpstr>LADO FISCAL</vt:lpstr>
      <vt:lpstr>Foco deve ser na redução do crescimento do gasto obrigatório</vt:lpstr>
      <vt:lpstr>Esforço Fiscal do Governo</vt:lpstr>
      <vt:lpstr>Esforço Fiscal do Governo</vt:lpstr>
      <vt:lpstr>Taxas de juros das Notas do Tesouro Nacional série B com vencimento em 2035 (%) – jan/2015 a mar/2020 </vt:lpstr>
      <vt:lpstr>Redução no custo da DPF</vt:lpstr>
      <vt:lpstr>Redução no custo da DPF + compromissadas</vt:lpstr>
      <vt:lpstr>Apresentação do PowerPoint</vt:lpstr>
      <vt:lpstr>Secretaria de Política Econômica</vt:lpstr>
      <vt:lpstr>Agenda microeconômica visa favorecer a alocação eficiente do capital</vt:lpstr>
      <vt:lpstr>Apresentação do PowerPoint</vt:lpstr>
      <vt:lpstr>Crescimento do crédito puxado pelo crédito livre</vt:lpstr>
      <vt:lpstr>Crescimento do crédito puxado pelo crédito livre</vt:lpstr>
      <vt:lpstr>Crédito privado volta a predominar</vt:lpstr>
      <vt:lpstr>Agenda de política agropecuária visa favorecer a alocação eficiente do capital e a redução do gasto público</vt:lpstr>
      <vt:lpstr>Crédito Rural Livre x Direcionado </vt:lpstr>
      <vt:lpstr>Criação Líquida Mensal de Empregos Formais</vt:lpstr>
      <vt:lpstr>Crédito Livre</vt:lpstr>
      <vt:lpstr>  CDS 5 anos – Brasil (%) – jan/2008 a mar/2020 </vt:lpstr>
      <vt:lpstr>Taxa de juros real e inflação esperada (10 anos)</vt:lpstr>
      <vt:lpstr>PIB e IPCA</vt:lpstr>
      <vt:lpstr>FGTS</vt:lpstr>
      <vt:lpstr>Projetos Prioritários para 2020</vt:lpstr>
      <vt:lpstr>Não existe formula mágica!!!</vt:lpstr>
      <vt:lpstr>Apresentação do PowerPoint</vt:lpstr>
      <vt:lpstr>Considerações sobre o PIB Público X PIB privado</vt:lpstr>
      <vt:lpstr>PIB e Investimento: mudança estrutural</vt:lpstr>
      <vt:lpstr>Resumo do setor privado x público</vt:lpstr>
      <vt:lpstr>Setor público vs privado pela ótica da demanda</vt:lpstr>
    </vt:vector>
  </TitlesOfParts>
  <Company>Sem Empresa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87948010963</cp:lastModifiedBy>
  <cp:revision>255</cp:revision>
  <cp:lastPrinted>2020-03-09T15:31:31Z</cp:lastPrinted>
  <dcterms:created xsi:type="dcterms:W3CDTF">2018-03-09T20:31:31Z</dcterms:created>
  <dcterms:modified xsi:type="dcterms:W3CDTF">2020-03-09T15:33:20Z</dcterms:modified>
</cp:coreProperties>
</file>