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theme/theme4.xml" ContentType="application/vnd.openxmlformats-officedocument.them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8" r:id="rId1"/>
    <p:sldMasterId id="2147484559" r:id="rId2"/>
  </p:sldMasterIdLst>
  <p:notesMasterIdLst>
    <p:notesMasterId r:id="rId33"/>
  </p:notesMasterIdLst>
  <p:handoutMasterIdLst>
    <p:handoutMasterId r:id="rId34"/>
  </p:handoutMasterIdLst>
  <p:sldIdLst>
    <p:sldId id="646" r:id="rId3"/>
    <p:sldId id="541" r:id="rId4"/>
    <p:sldId id="647" r:id="rId5"/>
    <p:sldId id="648" r:id="rId6"/>
    <p:sldId id="649" r:id="rId7"/>
    <p:sldId id="650" r:id="rId8"/>
    <p:sldId id="651" r:id="rId9"/>
    <p:sldId id="652" r:id="rId10"/>
    <p:sldId id="653" r:id="rId11"/>
    <p:sldId id="654" r:id="rId12"/>
    <p:sldId id="655" r:id="rId13"/>
    <p:sldId id="656" r:id="rId14"/>
    <p:sldId id="657" r:id="rId15"/>
    <p:sldId id="658" r:id="rId16"/>
    <p:sldId id="659" r:id="rId17"/>
    <p:sldId id="660" r:id="rId18"/>
    <p:sldId id="661" r:id="rId19"/>
    <p:sldId id="662" r:id="rId20"/>
    <p:sldId id="663" r:id="rId21"/>
    <p:sldId id="664" r:id="rId22"/>
    <p:sldId id="665" r:id="rId23"/>
    <p:sldId id="666" r:id="rId24"/>
    <p:sldId id="667" r:id="rId25"/>
    <p:sldId id="668" r:id="rId26"/>
    <p:sldId id="669" r:id="rId27"/>
    <p:sldId id="670" r:id="rId28"/>
    <p:sldId id="671" r:id="rId29"/>
    <p:sldId id="672" r:id="rId30"/>
    <p:sldId id="673" r:id="rId31"/>
    <p:sldId id="674" r:id="rId32"/>
  </p:sldIdLst>
  <p:sldSz cx="9144000" cy="6858000" type="screen4x3"/>
  <p:notesSz cx="7010400" cy="9296400"/>
  <p:defaultTextStyle>
    <a:defPPr>
      <a:defRPr lang="pt-BR"/>
    </a:defPPr>
    <a:lvl1pPr algn="l" rtl="0" fontAlgn="base">
      <a:spcBef>
        <a:spcPct val="0"/>
      </a:spcBef>
      <a:spcAft>
        <a:spcPct val="0"/>
      </a:spcAft>
      <a:defRPr sz="2400" b="1" kern="1200">
        <a:solidFill>
          <a:schemeClr val="folHlink"/>
        </a:solidFill>
        <a:latin typeface="Arial" pitchFamily="34" charset="0"/>
        <a:ea typeface="ＭＳ Ｐゴシック" pitchFamily="34" charset="-128"/>
        <a:cs typeface="+mn-cs"/>
      </a:defRPr>
    </a:lvl1pPr>
    <a:lvl2pPr marL="457200" algn="l" rtl="0" fontAlgn="base">
      <a:spcBef>
        <a:spcPct val="0"/>
      </a:spcBef>
      <a:spcAft>
        <a:spcPct val="0"/>
      </a:spcAft>
      <a:defRPr sz="2400" b="1" kern="1200">
        <a:solidFill>
          <a:schemeClr val="folHlink"/>
        </a:solidFill>
        <a:latin typeface="Arial" pitchFamily="34" charset="0"/>
        <a:ea typeface="ＭＳ Ｐゴシック" pitchFamily="34" charset="-128"/>
        <a:cs typeface="+mn-cs"/>
      </a:defRPr>
    </a:lvl2pPr>
    <a:lvl3pPr marL="914400" algn="l" rtl="0" fontAlgn="base">
      <a:spcBef>
        <a:spcPct val="0"/>
      </a:spcBef>
      <a:spcAft>
        <a:spcPct val="0"/>
      </a:spcAft>
      <a:defRPr sz="2400" b="1" kern="1200">
        <a:solidFill>
          <a:schemeClr val="folHlink"/>
        </a:solidFill>
        <a:latin typeface="Arial" pitchFamily="34" charset="0"/>
        <a:ea typeface="ＭＳ Ｐゴシック" pitchFamily="34" charset="-128"/>
        <a:cs typeface="+mn-cs"/>
      </a:defRPr>
    </a:lvl3pPr>
    <a:lvl4pPr marL="1371600" algn="l" rtl="0" fontAlgn="base">
      <a:spcBef>
        <a:spcPct val="0"/>
      </a:spcBef>
      <a:spcAft>
        <a:spcPct val="0"/>
      </a:spcAft>
      <a:defRPr sz="2400" b="1" kern="1200">
        <a:solidFill>
          <a:schemeClr val="folHlink"/>
        </a:solidFill>
        <a:latin typeface="Arial" pitchFamily="34" charset="0"/>
        <a:ea typeface="ＭＳ Ｐゴシック" pitchFamily="34" charset="-128"/>
        <a:cs typeface="+mn-cs"/>
      </a:defRPr>
    </a:lvl4pPr>
    <a:lvl5pPr marL="1828800" algn="l" rtl="0" fontAlgn="base">
      <a:spcBef>
        <a:spcPct val="0"/>
      </a:spcBef>
      <a:spcAft>
        <a:spcPct val="0"/>
      </a:spcAft>
      <a:defRPr sz="2400" b="1" kern="1200">
        <a:solidFill>
          <a:schemeClr val="folHlink"/>
        </a:solidFill>
        <a:latin typeface="Arial" pitchFamily="34" charset="0"/>
        <a:ea typeface="ＭＳ Ｐゴシック" pitchFamily="34" charset="-128"/>
        <a:cs typeface="+mn-cs"/>
      </a:defRPr>
    </a:lvl5pPr>
    <a:lvl6pPr marL="2286000" algn="l" defTabSz="914400" rtl="0" eaLnBrk="1" latinLnBrk="0" hangingPunct="1">
      <a:defRPr sz="2400" b="1" kern="1200">
        <a:solidFill>
          <a:schemeClr val="folHlink"/>
        </a:solidFill>
        <a:latin typeface="Arial" pitchFamily="34" charset="0"/>
        <a:ea typeface="ＭＳ Ｐゴシック" pitchFamily="34" charset="-128"/>
        <a:cs typeface="+mn-cs"/>
      </a:defRPr>
    </a:lvl6pPr>
    <a:lvl7pPr marL="2743200" algn="l" defTabSz="914400" rtl="0" eaLnBrk="1" latinLnBrk="0" hangingPunct="1">
      <a:defRPr sz="2400" b="1" kern="1200">
        <a:solidFill>
          <a:schemeClr val="folHlink"/>
        </a:solidFill>
        <a:latin typeface="Arial" pitchFamily="34" charset="0"/>
        <a:ea typeface="ＭＳ Ｐゴシック" pitchFamily="34" charset="-128"/>
        <a:cs typeface="+mn-cs"/>
      </a:defRPr>
    </a:lvl7pPr>
    <a:lvl8pPr marL="3200400" algn="l" defTabSz="914400" rtl="0" eaLnBrk="1" latinLnBrk="0" hangingPunct="1">
      <a:defRPr sz="2400" b="1" kern="1200">
        <a:solidFill>
          <a:schemeClr val="folHlink"/>
        </a:solidFill>
        <a:latin typeface="Arial" pitchFamily="34" charset="0"/>
        <a:ea typeface="ＭＳ Ｐゴシック" pitchFamily="34" charset="-128"/>
        <a:cs typeface="+mn-cs"/>
      </a:defRPr>
    </a:lvl8pPr>
    <a:lvl9pPr marL="3657600" algn="l" defTabSz="914400" rtl="0" eaLnBrk="1" latinLnBrk="0" hangingPunct="1">
      <a:defRPr sz="2400" b="1" kern="1200">
        <a:solidFill>
          <a:schemeClr val="folHlink"/>
        </a:solidFill>
        <a:latin typeface="Arial" pitchFamily="34"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03399"/>
    <a:srgbClr val="DA5700"/>
    <a:srgbClr val="F7941D"/>
    <a:srgbClr val="FFC000"/>
    <a:srgbClr val="2284C6"/>
    <a:srgbClr val="13CFF6"/>
    <a:srgbClr val="FFFFCC"/>
    <a:srgbClr val="000099"/>
  </p:clrMru>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édio 2 - Ênfas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Estilo Médio 2 - Ênfase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797" autoAdjust="0"/>
    <p:restoredTop sz="99516" autoAdjust="0"/>
  </p:normalViewPr>
  <p:slideViewPr>
    <p:cSldViewPr snapToObjects="1">
      <p:cViewPr varScale="1">
        <p:scale>
          <a:sx n="105" d="100"/>
          <a:sy n="105" d="100"/>
        </p:scale>
        <p:origin x="-102" y="-150"/>
      </p:cViewPr>
      <p:guideLst>
        <p:guide orient="horz" pos="527"/>
        <p:guide pos="5511"/>
        <p:guide pos="338"/>
        <p:guide pos="2404"/>
        <p:guide pos="2880"/>
        <p:guide pos="532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1" d="100"/>
        <a:sy n="61" d="100"/>
      </p:scale>
      <p:origin x="0" y="0"/>
    </p:cViewPr>
  </p:sorterViewPr>
  <p:notesViewPr>
    <p:cSldViewPr snapToObjects="1">
      <p:cViewPr varScale="1">
        <p:scale>
          <a:sx n="74" d="100"/>
          <a:sy n="74" d="100"/>
        </p:scale>
        <p:origin x="-2124" y="-108"/>
      </p:cViewPr>
      <p:guideLst>
        <p:guide orient="horz" pos="2929"/>
        <p:guide pos="2210"/>
      </p:guideLst>
    </p:cSldViewPr>
  </p:notesViewPr>
  <p:gridSpacing cx="36868100" cy="368681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8242" name="Rectangle 2"/>
          <p:cNvSpPr>
            <a:spLocks noGrp="1" noChangeArrowheads="1"/>
          </p:cNvSpPr>
          <p:nvPr>
            <p:ph type="hdr" sz="quarter"/>
          </p:nvPr>
        </p:nvSpPr>
        <p:spPr bwMode="auto">
          <a:xfrm>
            <a:off x="0" y="0"/>
            <a:ext cx="3038475" cy="466725"/>
          </a:xfrm>
          <a:prstGeom prst="rect">
            <a:avLst/>
          </a:prstGeom>
          <a:noFill/>
          <a:ln w="9525">
            <a:noFill/>
            <a:miter lim="800000"/>
            <a:headEnd/>
            <a:tailEnd/>
          </a:ln>
        </p:spPr>
        <p:txBody>
          <a:bodyPr vert="horz" wrap="square" lIns="90949" tIns="45477" rIns="90949" bIns="45477" numCol="1" anchor="t" anchorCtr="0" compatLnSpc="1">
            <a:prstTxWarp prst="textNoShape">
              <a:avLst/>
            </a:prstTxWarp>
          </a:bodyPr>
          <a:lstStyle>
            <a:lvl1pPr defTabSz="908934">
              <a:defRPr sz="1200" b="0">
                <a:solidFill>
                  <a:schemeClr val="tx1"/>
                </a:solidFill>
                <a:latin typeface="Arial" pitchFamily="34" charset="0"/>
                <a:ea typeface="ＭＳ Ｐゴシック"/>
                <a:cs typeface="ＭＳ Ｐゴシック"/>
              </a:defRPr>
            </a:lvl1pPr>
          </a:lstStyle>
          <a:p>
            <a:pPr>
              <a:defRPr/>
            </a:pPr>
            <a:endParaRPr lang="en-US"/>
          </a:p>
        </p:txBody>
      </p:sp>
      <p:sp>
        <p:nvSpPr>
          <p:cNvPr id="138243" name="Rectangle 3"/>
          <p:cNvSpPr>
            <a:spLocks noGrp="1" noChangeArrowheads="1"/>
          </p:cNvSpPr>
          <p:nvPr>
            <p:ph type="dt" sz="quarter" idx="1"/>
          </p:nvPr>
        </p:nvSpPr>
        <p:spPr bwMode="auto">
          <a:xfrm>
            <a:off x="3970338" y="0"/>
            <a:ext cx="3038475" cy="466725"/>
          </a:xfrm>
          <a:prstGeom prst="rect">
            <a:avLst/>
          </a:prstGeom>
          <a:noFill/>
          <a:ln w="9525">
            <a:noFill/>
            <a:miter lim="800000"/>
            <a:headEnd/>
            <a:tailEnd/>
          </a:ln>
        </p:spPr>
        <p:txBody>
          <a:bodyPr vert="horz" wrap="square" lIns="90949" tIns="45477" rIns="90949" bIns="45477" numCol="1" anchor="t" anchorCtr="0" compatLnSpc="1">
            <a:prstTxWarp prst="textNoShape">
              <a:avLst/>
            </a:prstTxWarp>
          </a:bodyPr>
          <a:lstStyle>
            <a:lvl1pPr algn="r" defTabSz="908934">
              <a:defRPr sz="1200" b="0">
                <a:solidFill>
                  <a:schemeClr val="tx1"/>
                </a:solidFill>
                <a:latin typeface="Arial" pitchFamily="34" charset="0"/>
                <a:ea typeface="ＭＳ Ｐゴシック"/>
                <a:cs typeface="ＭＳ Ｐゴシック"/>
              </a:defRPr>
            </a:lvl1pPr>
          </a:lstStyle>
          <a:p>
            <a:pPr>
              <a:defRPr/>
            </a:pPr>
            <a:endParaRPr lang="en-US"/>
          </a:p>
        </p:txBody>
      </p:sp>
      <p:sp>
        <p:nvSpPr>
          <p:cNvPr id="138244" name="Rectangle 4"/>
          <p:cNvSpPr>
            <a:spLocks noGrp="1" noChangeArrowheads="1"/>
          </p:cNvSpPr>
          <p:nvPr>
            <p:ph type="ftr" sz="quarter" idx="2"/>
          </p:nvPr>
        </p:nvSpPr>
        <p:spPr bwMode="auto">
          <a:xfrm>
            <a:off x="0" y="8828088"/>
            <a:ext cx="3038475" cy="466725"/>
          </a:xfrm>
          <a:prstGeom prst="rect">
            <a:avLst/>
          </a:prstGeom>
          <a:noFill/>
          <a:ln w="9525">
            <a:noFill/>
            <a:miter lim="800000"/>
            <a:headEnd/>
            <a:tailEnd/>
          </a:ln>
        </p:spPr>
        <p:txBody>
          <a:bodyPr vert="horz" wrap="square" lIns="90949" tIns="45477" rIns="90949" bIns="45477" numCol="1" anchor="b" anchorCtr="0" compatLnSpc="1">
            <a:prstTxWarp prst="textNoShape">
              <a:avLst/>
            </a:prstTxWarp>
          </a:bodyPr>
          <a:lstStyle>
            <a:lvl1pPr defTabSz="908934">
              <a:defRPr sz="1200" b="0">
                <a:solidFill>
                  <a:schemeClr val="tx1"/>
                </a:solidFill>
                <a:latin typeface="Arial" pitchFamily="34" charset="0"/>
                <a:ea typeface="ＭＳ Ｐゴシック"/>
                <a:cs typeface="ＭＳ Ｐゴシック"/>
              </a:defRPr>
            </a:lvl1pPr>
          </a:lstStyle>
          <a:p>
            <a:pPr>
              <a:defRPr/>
            </a:pPr>
            <a:endParaRPr lang="en-US"/>
          </a:p>
        </p:txBody>
      </p:sp>
      <p:sp>
        <p:nvSpPr>
          <p:cNvPr id="138245" name="Rectangle 5"/>
          <p:cNvSpPr>
            <a:spLocks noGrp="1" noChangeArrowheads="1"/>
          </p:cNvSpPr>
          <p:nvPr>
            <p:ph type="sldNum" sz="quarter" idx="3"/>
          </p:nvPr>
        </p:nvSpPr>
        <p:spPr bwMode="auto">
          <a:xfrm>
            <a:off x="3970338" y="8828088"/>
            <a:ext cx="3038475" cy="466725"/>
          </a:xfrm>
          <a:prstGeom prst="rect">
            <a:avLst/>
          </a:prstGeom>
          <a:noFill/>
          <a:ln w="9525">
            <a:noFill/>
            <a:miter lim="800000"/>
            <a:headEnd/>
            <a:tailEnd/>
          </a:ln>
        </p:spPr>
        <p:txBody>
          <a:bodyPr vert="horz" wrap="square" lIns="90949" tIns="45477" rIns="90949" bIns="45477" numCol="1" anchor="b" anchorCtr="0" compatLnSpc="1">
            <a:prstTxWarp prst="textNoShape">
              <a:avLst/>
            </a:prstTxWarp>
          </a:bodyPr>
          <a:lstStyle>
            <a:lvl1pPr algn="r" defTabSz="908934">
              <a:defRPr sz="1200" b="0">
                <a:solidFill>
                  <a:schemeClr val="tx1"/>
                </a:solidFill>
                <a:latin typeface="Arial" pitchFamily="34" charset="0"/>
                <a:ea typeface="ＭＳ Ｐゴシック"/>
                <a:cs typeface="ＭＳ Ｐゴシック"/>
              </a:defRPr>
            </a:lvl1pPr>
          </a:lstStyle>
          <a:p>
            <a:pPr>
              <a:defRPr/>
            </a:pPr>
            <a:fld id="{B960C3D8-3744-4779-A493-2FC4EA7C96E6}" type="slidenum">
              <a:rPr lang="pt-BR"/>
              <a:pPr>
                <a:defRPr/>
              </a:pPr>
              <a:t>‹nº›</a:t>
            </a:fld>
            <a:endParaRPr lang="pt-BR"/>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3038475" cy="466725"/>
          </a:xfrm>
          <a:prstGeom prst="rect">
            <a:avLst/>
          </a:prstGeom>
          <a:noFill/>
          <a:ln w="9525">
            <a:noFill/>
            <a:miter lim="800000"/>
            <a:headEnd/>
            <a:tailEnd/>
          </a:ln>
        </p:spPr>
        <p:txBody>
          <a:bodyPr vert="horz" wrap="square" lIns="90949" tIns="45477" rIns="90949" bIns="45477" numCol="1" anchor="t" anchorCtr="0" compatLnSpc="1">
            <a:prstTxWarp prst="textNoShape">
              <a:avLst/>
            </a:prstTxWarp>
          </a:bodyPr>
          <a:lstStyle>
            <a:lvl1pPr defTabSz="908934">
              <a:defRPr sz="1200" b="0">
                <a:solidFill>
                  <a:schemeClr val="tx1"/>
                </a:solidFill>
                <a:latin typeface="Arial" pitchFamily="34" charset="0"/>
                <a:ea typeface="ＭＳ Ｐゴシック"/>
                <a:cs typeface="ＭＳ Ｐゴシック"/>
              </a:defRPr>
            </a:lvl1pPr>
          </a:lstStyle>
          <a:p>
            <a:pPr>
              <a:defRPr/>
            </a:pPr>
            <a:endParaRPr lang="en-US"/>
          </a:p>
        </p:txBody>
      </p:sp>
      <p:sp>
        <p:nvSpPr>
          <p:cNvPr id="7171" name="Rectangle 3"/>
          <p:cNvSpPr>
            <a:spLocks noGrp="1" noChangeArrowheads="1"/>
          </p:cNvSpPr>
          <p:nvPr>
            <p:ph type="dt" idx="1"/>
          </p:nvPr>
        </p:nvSpPr>
        <p:spPr bwMode="auto">
          <a:xfrm>
            <a:off x="3970338" y="0"/>
            <a:ext cx="3038475" cy="466725"/>
          </a:xfrm>
          <a:prstGeom prst="rect">
            <a:avLst/>
          </a:prstGeom>
          <a:noFill/>
          <a:ln w="9525">
            <a:noFill/>
            <a:miter lim="800000"/>
            <a:headEnd/>
            <a:tailEnd/>
          </a:ln>
        </p:spPr>
        <p:txBody>
          <a:bodyPr vert="horz" wrap="square" lIns="90949" tIns="45477" rIns="90949" bIns="45477" numCol="1" anchor="t" anchorCtr="0" compatLnSpc="1">
            <a:prstTxWarp prst="textNoShape">
              <a:avLst/>
            </a:prstTxWarp>
          </a:bodyPr>
          <a:lstStyle>
            <a:lvl1pPr algn="r" defTabSz="908934">
              <a:defRPr sz="1200" b="0">
                <a:solidFill>
                  <a:schemeClr val="tx1"/>
                </a:solidFill>
                <a:latin typeface="Arial" pitchFamily="34" charset="0"/>
                <a:ea typeface="ＭＳ Ｐゴシック"/>
                <a:cs typeface="ＭＳ Ｐゴシック"/>
              </a:defRPr>
            </a:lvl1pPr>
          </a:lstStyle>
          <a:p>
            <a:pPr>
              <a:defRPr/>
            </a:pPr>
            <a:endParaRPr lang="en-US"/>
          </a:p>
        </p:txBody>
      </p:sp>
      <p:sp>
        <p:nvSpPr>
          <p:cNvPr id="55300"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701675" y="4414838"/>
            <a:ext cx="5607050" cy="4184650"/>
          </a:xfrm>
          <a:prstGeom prst="rect">
            <a:avLst/>
          </a:prstGeom>
          <a:noFill/>
          <a:ln w="9525">
            <a:noFill/>
            <a:miter lim="800000"/>
            <a:headEnd/>
            <a:tailEnd/>
          </a:ln>
        </p:spPr>
        <p:txBody>
          <a:bodyPr vert="horz" wrap="square" lIns="90949" tIns="45477" rIns="90949" bIns="45477" numCol="1" anchor="t" anchorCtr="0" compatLnSpc="1">
            <a:prstTxWarp prst="textNoShape">
              <a:avLst/>
            </a:prstTxWarp>
          </a:bodyPr>
          <a:lstStyle/>
          <a:p>
            <a:pPr lvl="0"/>
            <a:r>
              <a:rPr lang="pt-BR" noProof="0" smtClean="0"/>
              <a:t>Clique para editar os estilos do texto mestre</a:t>
            </a:r>
          </a:p>
          <a:p>
            <a:pPr lvl="1"/>
            <a:r>
              <a:rPr lang="pt-BR" noProof="0" smtClean="0"/>
              <a:t>Segundo nível</a:t>
            </a:r>
          </a:p>
          <a:p>
            <a:pPr lvl="2"/>
            <a:r>
              <a:rPr lang="pt-BR" noProof="0" smtClean="0"/>
              <a:t>Terceiro nível</a:t>
            </a:r>
          </a:p>
          <a:p>
            <a:pPr lvl="3"/>
            <a:r>
              <a:rPr lang="pt-BR" noProof="0" smtClean="0"/>
              <a:t>Quarto nível</a:t>
            </a:r>
          </a:p>
          <a:p>
            <a:pPr lvl="4"/>
            <a:r>
              <a:rPr lang="pt-BR" noProof="0" smtClean="0"/>
              <a:t>Quinto nível</a:t>
            </a:r>
          </a:p>
        </p:txBody>
      </p:sp>
      <p:sp>
        <p:nvSpPr>
          <p:cNvPr id="7174" name="Rectangle 6"/>
          <p:cNvSpPr>
            <a:spLocks noGrp="1" noChangeArrowheads="1"/>
          </p:cNvSpPr>
          <p:nvPr>
            <p:ph type="ftr" sz="quarter" idx="4"/>
          </p:nvPr>
        </p:nvSpPr>
        <p:spPr bwMode="auto">
          <a:xfrm>
            <a:off x="0" y="8828088"/>
            <a:ext cx="3038475" cy="466725"/>
          </a:xfrm>
          <a:prstGeom prst="rect">
            <a:avLst/>
          </a:prstGeom>
          <a:noFill/>
          <a:ln w="9525">
            <a:noFill/>
            <a:miter lim="800000"/>
            <a:headEnd/>
            <a:tailEnd/>
          </a:ln>
        </p:spPr>
        <p:txBody>
          <a:bodyPr vert="horz" wrap="square" lIns="90949" tIns="45477" rIns="90949" bIns="45477" numCol="1" anchor="b" anchorCtr="0" compatLnSpc="1">
            <a:prstTxWarp prst="textNoShape">
              <a:avLst/>
            </a:prstTxWarp>
          </a:bodyPr>
          <a:lstStyle>
            <a:lvl1pPr defTabSz="908934">
              <a:defRPr sz="1200" b="0">
                <a:solidFill>
                  <a:schemeClr val="tx1"/>
                </a:solidFill>
                <a:latin typeface="Arial" pitchFamily="34" charset="0"/>
                <a:ea typeface="ＭＳ Ｐゴシック"/>
                <a:cs typeface="ＭＳ Ｐゴシック"/>
              </a:defRPr>
            </a:lvl1pPr>
          </a:lstStyle>
          <a:p>
            <a:pPr>
              <a:defRPr/>
            </a:pPr>
            <a:endParaRPr lang="en-US"/>
          </a:p>
        </p:txBody>
      </p:sp>
      <p:sp>
        <p:nvSpPr>
          <p:cNvPr id="7175" name="Rectangle 7"/>
          <p:cNvSpPr>
            <a:spLocks noGrp="1" noChangeArrowheads="1"/>
          </p:cNvSpPr>
          <p:nvPr>
            <p:ph type="sldNum" sz="quarter" idx="5"/>
          </p:nvPr>
        </p:nvSpPr>
        <p:spPr bwMode="auto">
          <a:xfrm>
            <a:off x="3970338" y="8828088"/>
            <a:ext cx="3038475" cy="466725"/>
          </a:xfrm>
          <a:prstGeom prst="rect">
            <a:avLst/>
          </a:prstGeom>
          <a:noFill/>
          <a:ln w="9525">
            <a:noFill/>
            <a:miter lim="800000"/>
            <a:headEnd/>
            <a:tailEnd/>
          </a:ln>
        </p:spPr>
        <p:txBody>
          <a:bodyPr vert="horz" wrap="square" lIns="90949" tIns="45477" rIns="90949" bIns="45477" numCol="1" anchor="b" anchorCtr="0" compatLnSpc="1">
            <a:prstTxWarp prst="textNoShape">
              <a:avLst/>
            </a:prstTxWarp>
          </a:bodyPr>
          <a:lstStyle>
            <a:lvl1pPr algn="r" defTabSz="908934">
              <a:defRPr sz="1200" b="0">
                <a:solidFill>
                  <a:schemeClr val="tx1"/>
                </a:solidFill>
                <a:latin typeface="Arial" pitchFamily="34" charset="0"/>
                <a:ea typeface="ＭＳ Ｐゴシック"/>
                <a:cs typeface="ＭＳ Ｐゴシック"/>
              </a:defRPr>
            </a:lvl1pPr>
          </a:lstStyle>
          <a:p>
            <a:pPr>
              <a:defRPr/>
            </a:pPr>
            <a:fld id="{03ECA46A-DC2B-4A39-AA81-AA08E0F4A6A6}" type="slidenum">
              <a:rPr lang="pt-BR"/>
              <a:pPr>
                <a:defRPr/>
              </a:pPr>
              <a:t>‹nº›</a:t>
            </a:fld>
            <a:endParaRPr lang="pt-BR"/>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ＭＳ Ｐゴシック" pitchFamily="34" charset="-128"/>
        <a:cs typeface="ＭＳ Ｐゴシック" pitchFamily="-105"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34" charset="-128"/>
        <a:cs typeface="ＭＳ Ｐゴシック"/>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34" charset="-128"/>
        <a:cs typeface="ＭＳ Ｐゴシック"/>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34" charset="-128"/>
        <a:cs typeface="ＭＳ Ｐゴシック"/>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34" charset="-128"/>
        <a:cs typeface="ＭＳ Ｐゴシック"/>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emf"/><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emf"/><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lide de título">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ítulo e conteúdo">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Arial" charset="0"/>
                <a:ea typeface="ＭＳ Ｐゴシック"/>
                <a:cs typeface="ＭＳ Ｐゴシック"/>
              </a:defRPr>
            </a:lvl1pPr>
          </a:lstStyle>
          <a:p>
            <a:pPr>
              <a:defRPr/>
            </a:pPr>
            <a:fld id="{9836C3C6-B440-44B7-B658-FEE8EC7B7459}" type="datetimeFigureOut">
              <a:rPr lang="en-US"/>
              <a:pPr>
                <a:defRPr/>
              </a:pPr>
              <a:t>3/24/2011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charset="0"/>
                <a:ea typeface="ＭＳ Ｐゴシック"/>
                <a:cs typeface="ＭＳ Ｐゴシック"/>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atin typeface="Arial" charset="0"/>
                <a:ea typeface="ＭＳ Ｐゴシック"/>
                <a:cs typeface="ＭＳ Ｐゴシック"/>
              </a:defRPr>
            </a:lvl1pPr>
          </a:lstStyle>
          <a:p>
            <a:pPr>
              <a:defRPr/>
            </a:pPr>
            <a:fld id="{3D890224-A2B3-4CD3-AB15-A04A99580CB7}" type="slidenum">
              <a:rPr lang="en-US"/>
              <a:pPr>
                <a:defRPr/>
              </a:pPr>
              <a:t>‹nº›</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Arial" charset="0"/>
                <a:ea typeface="ＭＳ Ｐゴシック"/>
                <a:cs typeface="ＭＳ Ｐゴシック"/>
              </a:defRPr>
            </a:lvl1pPr>
          </a:lstStyle>
          <a:p>
            <a:pPr>
              <a:defRPr/>
            </a:pPr>
            <a:fld id="{F6F0A1E3-E3CB-424A-B24F-6EA9D571AE7C}" type="datetimeFigureOut">
              <a:rPr lang="en-US"/>
              <a:pPr>
                <a:defRPr/>
              </a:pPr>
              <a:t>3/24/2011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charset="0"/>
                <a:ea typeface="ＭＳ Ｐゴシック"/>
                <a:cs typeface="ＭＳ Ｐゴシック"/>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atin typeface="Arial" charset="0"/>
                <a:ea typeface="ＭＳ Ｐゴシック"/>
                <a:cs typeface="ＭＳ Ｐゴシック"/>
              </a:defRPr>
            </a:lvl1pPr>
          </a:lstStyle>
          <a:p>
            <a:pPr>
              <a:defRPr/>
            </a:pPr>
            <a:fld id="{5E581CC2-11F1-45FE-B353-8689279AEDE8}" type="slidenum">
              <a:rPr lang="en-US"/>
              <a:pPr>
                <a:defRPr/>
              </a:pPr>
              <a:t>‹nº›</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grpSp>
        <p:nvGrpSpPr>
          <p:cNvPr id="4" name="Group 7"/>
          <p:cNvGrpSpPr>
            <a:grpSpLocks/>
          </p:cNvGrpSpPr>
          <p:nvPr userDrawn="1"/>
        </p:nvGrpSpPr>
        <p:grpSpPr bwMode="auto">
          <a:xfrm>
            <a:off x="609600" y="5959475"/>
            <a:ext cx="623888" cy="612775"/>
            <a:chOff x="1610" y="826"/>
            <a:chExt cx="325" cy="325"/>
          </a:xfrm>
        </p:grpSpPr>
        <p:sp>
          <p:nvSpPr>
            <p:cNvPr id="5" name="Freeform 8"/>
            <p:cNvSpPr>
              <a:spLocks/>
            </p:cNvSpPr>
            <p:nvPr/>
          </p:nvSpPr>
          <p:spPr bwMode="auto">
            <a:xfrm>
              <a:off x="1610" y="826"/>
              <a:ext cx="325" cy="325"/>
            </a:xfrm>
            <a:custGeom>
              <a:avLst/>
              <a:gdLst>
                <a:gd name="T0" fmla="*/ 2100 w 117"/>
                <a:gd name="T1" fmla="*/ 0 h 117"/>
                <a:gd name="T2" fmla="*/ 2508 w 117"/>
                <a:gd name="T3" fmla="*/ 433 h 117"/>
                <a:gd name="T4" fmla="*/ 2508 w 117"/>
                <a:gd name="T5" fmla="*/ 2075 h 117"/>
                <a:gd name="T6" fmla="*/ 2100 w 117"/>
                <a:gd name="T7" fmla="*/ 2508 h 117"/>
                <a:gd name="T8" fmla="*/ 433 w 117"/>
                <a:gd name="T9" fmla="*/ 2508 h 117"/>
                <a:gd name="T10" fmla="*/ 0 w 117"/>
                <a:gd name="T11" fmla="*/ 2075 h 117"/>
                <a:gd name="T12" fmla="*/ 0 w 117"/>
                <a:gd name="T13" fmla="*/ 433 h 117"/>
                <a:gd name="T14" fmla="*/ 433 w 117"/>
                <a:gd name="T15" fmla="*/ 0 h 117"/>
                <a:gd name="T16" fmla="*/ 2100 w 117"/>
                <a:gd name="T17" fmla="*/ 0 h 1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17" h="117">
                  <a:moveTo>
                    <a:pt x="98" y="0"/>
                  </a:moveTo>
                  <a:cubicBezTo>
                    <a:pt x="108" y="0"/>
                    <a:pt x="117" y="9"/>
                    <a:pt x="117" y="20"/>
                  </a:cubicBezTo>
                  <a:cubicBezTo>
                    <a:pt x="117" y="97"/>
                    <a:pt x="117" y="97"/>
                    <a:pt x="117" y="97"/>
                  </a:cubicBezTo>
                  <a:cubicBezTo>
                    <a:pt x="117" y="108"/>
                    <a:pt x="108" y="117"/>
                    <a:pt x="98" y="117"/>
                  </a:cubicBezTo>
                  <a:cubicBezTo>
                    <a:pt x="20" y="117"/>
                    <a:pt x="20" y="117"/>
                    <a:pt x="20" y="117"/>
                  </a:cubicBezTo>
                  <a:cubicBezTo>
                    <a:pt x="9" y="117"/>
                    <a:pt x="0" y="108"/>
                    <a:pt x="0" y="97"/>
                  </a:cubicBezTo>
                  <a:cubicBezTo>
                    <a:pt x="0" y="20"/>
                    <a:pt x="0" y="20"/>
                    <a:pt x="0" y="20"/>
                  </a:cubicBezTo>
                  <a:cubicBezTo>
                    <a:pt x="0" y="9"/>
                    <a:pt x="9" y="0"/>
                    <a:pt x="20" y="0"/>
                  </a:cubicBezTo>
                  <a:lnTo>
                    <a:pt x="98" y="0"/>
                  </a:lnTo>
                  <a:close/>
                </a:path>
              </a:pathLst>
            </a:custGeom>
            <a:solidFill>
              <a:srgbClr val="134982"/>
            </a:solidFill>
            <a:ln w="9525">
              <a:noFill/>
              <a:round/>
              <a:headEnd/>
              <a:tailEnd/>
            </a:ln>
          </p:spPr>
          <p:txBody>
            <a:bodyPr/>
            <a:lstStyle/>
            <a:p>
              <a:pPr>
                <a:defRPr/>
              </a:pPr>
              <a:endParaRPr lang="pt-BR">
                <a:ea typeface="ＭＳ Ｐゴシック" charset="-128"/>
              </a:endParaRPr>
            </a:p>
          </p:txBody>
        </p:sp>
        <p:sp>
          <p:nvSpPr>
            <p:cNvPr id="6" name="Freeform 9"/>
            <p:cNvSpPr>
              <a:spLocks noEditPoints="1"/>
            </p:cNvSpPr>
            <p:nvPr/>
          </p:nvSpPr>
          <p:spPr bwMode="auto">
            <a:xfrm>
              <a:off x="1638" y="987"/>
              <a:ext cx="268" cy="111"/>
            </a:xfrm>
            <a:custGeom>
              <a:avLst/>
              <a:gdLst>
                <a:gd name="T0" fmla="*/ 1138 w 97"/>
                <a:gd name="T1" fmla="*/ 638 h 40"/>
                <a:gd name="T2" fmla="*/ 1014 w 97"/>
                <a:gd name="T3" fmla="*/ 724 h 40"/>
                <a:gd name="T4" fmla="*/ 1031 w 97"/>
                <a:gd name="T5" fmla="*/ 555 h 40"/>
                <a:gd name="T6" fmla="*/ 1138 w 97"/>
                <a:gd name="T7" fmla="*/ 616 h 40"/>
                <a:gd name="T8" fmla="*/ 801 w 97"/>
                <a:gd name="T9" fmla="*/ 255 h 40"/>
                <a:gd name="T10" fmla="*/ 1014 w 97"/>
                <a:gd name="T11" fmla="*/ 339 h 40"/>
                <a:gd name="T12" fmla="*/ 1138 w 97"/>
                <a:gd name="T13" fmla="*/ 430 h 40"/>
                <a:gd name="T14" fmla="*/ 757 w 97"/>
                <a:gd name="T15" fmla="*/ 663 h 40"/>
                <a:gd name="T16" fmla="*/ 1031 w 97"/>
                <a:gd name="T17" fmla="*/ 855 h 40"/>
                <a:gd name="T18" fmla="*/ 1160 w 97"/>
                <a:gd name="T19" fmla="*/ 833 h 40"/>
                <a:gd name="T20" fmla="*/ 1329 w 97"/>
                <a:gd name="T21" fmla="*/ 469 h 40"/>
                <a:gd name="T22" fmla="*/ 2045 w 97"/>
                <a:gd name="T23" fmla="*/ 833 h 40"/>
                <a:gd name="T24" fmla="*/ 1854 w 97"/>
                <a:gd name="T25" fmla="*/ 216 h 40"/>
                <a:gd name="T26" fmla="*/ 1854 w 97"/>
                <a:gd name="T27" fmla="*/ 616 h 40"/>
                <a:gd name="T28" fmla="*/ 1625 w 97"/>
                <a:gd name="T29" fmla="*/ 530 h 40"/>
                <a:gd name="T30" fmla="*/ 1434 w 97"/>
                <a:gd name="T31" fmla="*/ 216 h 40"/>
                <a:gd name="T32" fmla="*/ 1663 w 97"/>
                <a:gd name="T33" fmla="*/ 855 h 40"/>
                <a:gd name="T34" fmla="*/ 1879 w 97"/>
                <a:gd name="T35" fmla="*/ 833 h 40"/>
                <a:gd name="T36" fmla="*/ 191 w 97"/>
                <a:gd name="T37" fmla="*/ 0 h 40"/>
                <a:gd name="T38" fmla="*/ 0 w 97"/>
                <a:gd name="T39" fmla="*/ 833 h 40"/>
                <a:gd name="T40" fmla="*/ 191 w 97"/>
                <a:gd name="T41" fmla="*/ 0 h 40"/>
                <a:gd name="T42" fmla="*/ 1688 w 97"/>
                <a:gd name="T43" fmla="*/ 169 h 40"/>
                <a:gd name="T44" fmla="*/ 1984 w 97"/>
                <a:gd name="T45" fmla="*/ 0 h 40"/>
                <a:gd name="T46" fmla="*/ 572 w 97"/>
                <a:gd name="T47" fmla="*/ 855 h 40"/>
                <a:gd name="T48" fmla="*/ 671 w 97"/>
                <a:gd name="T49" fmla="*/ 685 h 40"/>
                <a:gd name="T50" fmla="*/ 572 w 97"/>
                <a:gd name="T51" fmla="*/ 577 h 40"/>
                <a:gd name="T52" fmla="*/ 671 w 97"/>
                <a:gd name="T53" fmla="*/ 361 h 40"/>
                <a:gd name="T54" fmla="*/ 572 w 97"/>
                <a:gd name="T55" fmla="*/ 216 h 40"/>
                <a:gd name="T56" fmla="*/ 381 w 97"/>
                <a:gd name="T57" fmla="*/ 0 h 40"/>
                <a:gd name="T58" fmla="*/ 298 w 97"/>
                <a:gd name="T59" fmla="*/ 216 h 40"/>
                <a:gd name="T60" fmla="*/ 381 w 97"/>
                <a:gd name="T61" fmla="*/ 361 h 40"/>
                <a:gd name="T62" fmla="*/ 420 w 97"/>
                <a:gd name="T63" fmla="*/ 794 h 4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97" h="40">
                  <a:moveTo>
                    <a:pt x="54" y="29"/>
                  </a:moveTo>
                  <a:cubicBezTo>
                    <a:pt x="54" y="29"/>
                    <a:pt x="54" y="30"/>
                    <a:pt x="54" y="30"/>
                  </a:cubicBezTo>
                  <a:cubicBezTo>
                    <a:pt x="54" y="32"/>
                    <a:pt x="52" y="34"/>
                    <a:pt x="49" y="34"/>
                  </a:cubicBezTo>
                  <a:cubicBezTo>
                    <a:pt x="48" y="34"/>
                    <a:pt x="48" y="34"/>
                    <a:pt x="48" y="34"/>
                  </a:cubicBezTo>
                  <a:cubicBezTo>
                    <a:pt x="46" y="34"/>
                    <a:pt x="44" y="33"/>
                    <a:pt x="44" y="31"/>
                  </a:cubicBezTo>
                  <a:cubicBezTo>
                    <a:pt x="44" y="28"/>
                    <a:pt x="46" y="27"/>
                    <a:pt x="49" y="26"/>
                  </a:cubicBezTo>
                  <a:cubicBezTo>
                    <a:pt x="51" y="26"/>
                    <a:pt x="52" y="26"/>
                    <a:pt x="54" y="26"/>
                  </a:cubicBezTo>
                  <a:lnTo>
                    <a:pt x="54" y="29"/>
                  </a:lnTo>
                  <a:close/>
                  <a:moveTo>
                    <a:pt x="50" y="9"/>
                  </a:moveTo>
                  <a:cubicBezTo>
                    <a:pt x="44" y="9"/>
                    <a:pt x="40" y="11"/>
                    <a:pt x="38" y="12"/>
                  </a:cubicBezTo>
                  <a:cubicBezTo>
                    <a:pt x="39" y="18"/>
                    <a:pt x="39" y="18"/>
                    <a:pt x="39" y="18"/>
                  </a:cubicBezTo>
                  <a:cubicBezTo>
                    <a:pt x="41" y="17"/>
                    <a:pt x="45" y="16"/>
                    <a:pt x="48" y="16"/>
                  </a:cubicBezTo>
                  <a:cubicBezTo>
                    <a:pt x="48" y="16"/>
                    <a:pt x="49" y="16"/>
                    <a:pt x="49" y="16"/>
                  </a:cubicBezTo>
                  <a:cubicBezTo>
                    <a:pt x="54" y="16"/>
                    <a:pt x="54" y="18"/>
                    <a:pt x="54" y="20"/>
                  </a:cubicBezTo>
                  <a:cubicBezTo>
                    <a:pt x="52" y="20"/>
                    <a:pt x="51" y="20"/>
                    <a:pt x="49" y="20"/>
                  </a:cubicBezTo>
                  <a:cubicBezTo>
                    <a:pt x="41" y="21"/>
                    <a:pt x="36" y="25"/>
                    <a:pt x="36" y="31"/>
                  </a:cubicBezTo>
                  <a:cubicBezTo>
                    <a:pt x="36" y="36"/>
                    <a:pt x="39" y="40"/>
                    <a:pt x="46" y="40"/>
                  </a:cubicBezTo>
                  <a:cubicBezTo>
                    <a:pt x="47" y="40"/>
                    <a:pt x="48" y="40"/>
                    <a:pt x="49" y="40"/>
                  </a:cubicBezTo>
                  <a:cubicBezTo>
                    <a:pt x="51" y="39"/>
                    <a:pt x="53" y="38"/>
                    <a:pt x="55" y="36"/>
                  </a:cubicBezTo>
                  <a:cubicBezTo>
                    <a:pt x="55" y="39"/>
                    <a:pt x="55" y="39"/>
                    <a:pt x="55" y="39"/>
                  </a:cubicBezTo>
                  <a:cubicBezTo>
                    <a:pt x="63" y="39"/>
                    <a:pt x="63" y="39"/>
                    <a:pt x="63" y="39"/>
                  </a:cubicBezTo>
                  <a:cubicBezTo>
                    <a:pt x="63" y="22"/>
                    <a:pt x="63" y="22"/>
                    <a:pt x="63" y="22"/>
                  </a:cubicBezTo>
                  <a:cubicBezTo>
                    <a:pt x="63" y="15"/>
                    <a:pt x="60" y="9"/>
                    <a:pt x="50" y="9"/>
                  </a:cubicBezTo>
                  <a:moveTo>
                    <a:pt x="97" y="39"/>
                  </a:moveTo>
                  <a:cubicBezTo>
                    <a:pt x="97" y="10"/>
                    <a:pt x="97" y="10"/>
                    <a:pt x="97" y="10"/>
                  </a:cubicBezTo>
                  <a:cubicBezTo>
                    <a:pt x="88" y="10"/>
                    <a:pt x="88" y="10"/>
                    <a:pt x="88" y="10"/>
                  </a:cubicBezTo>
                  <a:cubicBezTo>
                    <a:pt x="88" y="27"/>
                    <a:pt x="88" y="27"/>
                    <a:pt x="88" y="27"/>
                  </a:cubicBezTo>
                  <a:cubicBezTo>
                    <a:pt x="88" y="28"/>
                    <a:pt x="88" y="29"/>
                    <a:pt x="88" y="29"/>
                  </a:cubicBezTo>
                  <a:cubicBezTo>
                    <a:pt x="87" y="31"/>
                    <a:pt x="86" y="33"/>
                    <a:pt x="83" y="33"/>
                  </a:cubicBezTo>
                  <a:cubicBezTo>
                    <a:pt x="79" y="33"/>
                    <a:pt x="77" y="30"/>
                    <a:pt x="77" y="25"/>
                  </a:cubicBezTo>
                  <a:cubicBezTo>
                    <a:pt x="77" y="10"/>
                    <a:pt x="77" y="10"/>
                    <a:pt x="77" y="10"/>
                  </a:cubicBezTo>
                  <a:cubicBezTo>
                    <a:pt x="68" y="10"/>
                    <a:pt x="68" y="10"/>
                    <a:pt x="68" y="10"/>
                  </a:cubicBezTo>
                  <a:cubicBezTo>
                    <a:pt x="68" y="27"/>
                    <a:pt x="68" y="27"/>
                    <a:pt x="68" y="27"/>
                  </a:cubicBezTo>
                  <a:cubicBezTo>
                    <a:pt x="68" y="37"/>
                    <a:pt x="73" y="40"/>
                    <a:pt x="79" y="40"/>
                  </a:cubicBezTo>
                  <a:cubicBezTo>
                    <a:pt x="85" y="40"/>
                    <a:pt x="88" y="37"/>
                    <a:pt x="89" y="35"/>
                  </a:cubicBezTo>
                  <a:cubicBezTo>
                    <a:pt x="89" y="39"/>
                    <a:pt x="89" y="39"/>
                    <a:pt x="89" y="39"/>
                  </a:cubicBezTo>
                  <a:lnTo>
                    <a:pt x="97" y="39"/>
                  </a:lnTo>
                  <a:close/>
                  <a:moveTo>
                    <a:pt x="9" y="0"/>
                  </a:moveTo>
                  <a:cubicBezTo>
                    <a:pt x="0" y="0"/>
                    <a:pt x="0" y="0"/>
                    <a:pt x="0" y="0"/>
                  </a:cubicBezTo>
                  <a:cubicBezTo>
                    <a:pt x="0" y="39"/>
                    <a:pt x="0" y="39"/>
                    <a:pt x="0" y="39"/>
                  </a:cubicBezTo>
                  <a:cubicBezTo>
                    <a:pt x="9" y="39"/>
                    <a:pt x="9" y="39"/>
                    <a:pt x="9" y="39"/>
                  </a:cubicBezTo>
                  <a:lnTo>
                    <a:pt x="9" y="0"/>
                  </a:lnTo>
                  <a:close/>
                  <a:moveTo>
                    <a:pt x="85" y="0"/>
                  </a:moveTo>
                  <a:cubicBezTo>
                    <a:pt x="80" y="8"/>
                    <a:pt x="80" y="8"/>
                    <a:pt x="80" y="8"/>
                  </a:cubicBezTo>
                  <a:cubicBezTo>
                    <a:pt x="86" y="8"/>
                    <a:pt x="86" y="8"/>
                    <a:pt x="86" y="8"/>
                  </a:cubicBezTo>
                  <a:cubicBezTo>
                    <a:pt x="94" y="0"/>
                    <a:pt x="94" y="0"/>
                    <a:pt x="94" y="0"/>
                  </a:cubicBezTo>
                  <a:lnTo>
                    <a:pt x="85" y="0"/>
                  </a:lnTo>
                  <a:close/>
                  <a:moveTo>
                    <a:pt x="27" y="40"/>
                  </a:moveTo>
                  <a:cubicBezTo>
                    <a:pt x="30" y="40"/>
                    <a:pt x="31" y="40"/>
                    <a:pt x="32" y="39"/>
                  </a:cubicBezTo>
                  <a:cubicBezTo>
                    <a:pt x="32" y="32"/>
                    <a:pt x="32" y="32"/>
                    <a:pt x="32" y="32"/>
                  </a:cubicBezTo>
                  <a:cubicBezTo>
                    <a:pt x="32" y="32"/>
                    <a:pt x="32" y="33"/>
                    <a:pt x="30" y="33"/>
                  </a:cubicBezTo>
                  <a:cubicBezTo>
                    <a:pt x="27" y="33"/>
                    <a:pt x="27" y="31"/>
                    <a:pt x="27" y="27"/>
                  </a:cubicBezTo>
                  <a:cubicBezTo>
                    <a:pt x="27" y="17"/>
                    <a:pt x="27" y="17"/>
                    <a:pt x="27" y="17"/>
                  </a:cubicBezTo>
                  <a:cubicBezTo>
                    <a:pt x="32" y="17"/>
                    <a:pt x="32" y="17"/>
                    <a:pt x="32" y="17"/>
                  </a:cubicBezTo>
                  <a:cubicBezTo>
                    <a:pt x="32" y="10"/>
                    <a:pt x="32" y="10"/>
                    <a:pt x="32" y="10"/>
                  </a:cubicBezTo>
                  <a:cubicBezTo>
                    <a:pt x="27" y="10"/>
                    <a:pt x="27" y="10"/>
                    <a:pt x="27" y="10"/>
                  </a:cubicBezTo>
                  <a:cubicBezTo>
                    <a:pt x="27" y="0"/>
                    <a:pt x="27" y="0"/>
                    <a:pt x="27" y="0"/>
                  </a:cubicBezTo>
                  <a:cubicBezTo>
                    <a:pt x="18" y="0"/>
                    <a:pt x="18" y="0"/>
                    <a:pt x="18" y="0"/>
                  </a:cubicBezTo>
                  <a:cubicBezTo>
                    <a:pt x="18" y="10"/>
                    <a:pt x="18" y="10"/>
                    <a:pt x="18" y="10"/>
                  </a:cubicBezTo>
                  <a:cubicBezTo>
                    <a:pt x="14" y="10"/>
                    <a:pt x="14" y="10"/>
                    <a:pt x="14" y="10"/>
                  </a:cubicBezTo>
                  <a:cubicBezTo>
                    <a:pt x="14" y="17"/>
                    <a:pt x="14" y="17"/>
                    <a:pt x="14" y="17"/>
                  </a:cubicBezTo>
                  <a:cubicBezTo>
                    <a:pt x="18" y="17"/>
                    <a:pt x="18" y="17"/>
                    <a:pt x="18" y="17"/>
                  </a:cubicBezTo>
                  <a:cubicBezTo>
                    <a:pt x="18" y="29"/>
                    <a:pt x="18" y="29"/>
                    <a:pt x="18" y="29"/>
                  </a:cubicBezTo>
                  <a:cubicBezTo>
                    <a:pt x="18" y="33"/>
                    <a:pt x="19" y="36"/>
                    <a:pt x="20" y="37"/>
                  </a:cubicBezTo>
                  <a:cubicBezTo>
                    <a:pt x="22" y="39"/>
                    <a:pt x="24" y="40"/>
                    <a:pt x="27" y="40"/>
                  </a:cubicBezTo>
                </a:path>
              </a:pathLst>
            </a:custGeom>
            <a:solidFill>
              <a:srgbClr val="FFF200"/>
            </a:solidFill>
            <a:ln w="9525">
              <a:noFill/>
              <a:round/>
              <a:headEnd/>
              <a:tailEnd/>
            </a:ln>
          </p:spPr>
          <p:txBody>
            <a:bodyPr/>
            <a:lstStyle/>
            <a:p>
              <a:pPr>
                <a:defRPr/>
              </a:pPr>
              <a:endParaRPr lang="pt-BR">
                <a:ea typeface="ＭＳ Ｐゴシック" charset="-128"/>
              </a:endParaRPr>
            </a:p>
          </p:txBody>
        </p:sp>
      </p:grpSp>
      <p:grpSp>
        <p:nvGrpSpPr>
          <p:cNvPr id="7" name="Grupo 15"/>
          <p:cNvGrpSpPr>
            <a:grpSpLocks/>
          </p:cNvGrpSpPr>
          <p:nvPr userDrawn="1"/>
        </p:nvGrpSpPr>
        <p:grpSpPr bwMode="auto">
          <a:xfrm>
            <a:off x="365125" y="4051300"/>
            <a:ext cx="8515350" cy="1609725"/>
            <a:chOff x="365127" y="4051730"/>
            <a:chExt cx="8515407" cy="1608536"/>
          </a:xfrm>
        </p:grpSpPr>
        <p:pic>
          <p:nvPicPr>
            <p:cNvPr id="8" name="Picture 4" descr="New Picture (80)"/>
            <p:cNvPicPr>
              <a:picLocks noChangeAspect="1" noChangeArrowheads="1"/>
            </p:cNvPicPr>
            <p:nvPr userDrawn="1"/>
          </p:nvPicPr>
          <p:blipFill>
            <a:blip r:embed="rId2" cstate="print">
              <a:grayscl/>
            </a:blip>
            <a:srcRect/>
            <a:stretch>
              <a:fillRect/>
            </a:stretch>
          </p:blipFill>
          <p:spPr bwMode="auto">
            <a:xfrm>
              <a:off x="365127" y="4143506"/>
              <a:ext cx="8515407" cy="1476375"/>
            </a:xfrm>
            <a:prstGeom prst="rect">
              <a:avLst/>
            </a:prstGeom>
            <a:noFill/>
            <a:ln w="9525">
              <a:noFill/>
              <a:miter lim="800000"/>
              <a:headEnd/>
              <a:tailEnd/>
            </a:ln>
          </p:spPr>
        </p:pic>
        <p:pic>
          <p:nvPicPr>
            <p:cNvPr id="9" name="Picture 2" descr="Amap�"/>
            <p:cNvPicPr>
              <a:picLocks noChangeAspect="1" noChangeArrowheads="1"/>
            </p:cNvPicPr>
            <p:nvPr userDrawn="1"/>
          </p:nvPicPr>
          <p:blipFill>
            <a:blip r:embed="rId3" cstate="print">
              <a:grayscl/>
            </a:blip>
            <a:srcRect/>
            <a:stretch>
              <a:fillRect/>
            </a:stretch>
          </p:blipFill>
          <p:spPr bwMode="auto">
            <a:xfrm>
              <a:off x="2198655" y="4086234"/>
              <a:ext cx="2564170" cy="1568050"/>
            </a:xfrm>
            <a:prstGeom prst="rect">
              <a:avLst/>
            </a:prstGeom>
            <a:ln>
              <a:noFill/>
            </a:ln>
            <a:effectLst>
              <a:softEdge rad="112500"/>
            </a:effectLst>
          </p:spPr>
        </p:pic>
        <p:pic>
          <p:nvPicPr>
            <p:cNvPr id="10" name="Picture 5"/>
            <p:cNvPicPr>
              <a:picLocks noChangeAspect="1" noChangeArrowheads="1"/>
            </p:cNvPicPr>
            <p:nvPr userDrawn="1"/>
          </p:nvPicPr>
          <p:blipFill>
            <a:blip r:embed="rId4" cstate="print">
              <a:grayscl/>
            </a:blip>
            <a:srcRect/>
            <a:stretch>
              <a:fillRect/>
            </a:stretch>
          </p:blipFill>
          <p:spPr bwMode="auto">
            <a:xfrm>
              <a:off x="373638" y="4051730"/>
              <a:ext cx="2153634" cy="1606572"/>
            </a:xfrm>
            <a:prstGeom prst="rect">
              <a:avLst/>
            </a:prstGeom>
            <a:ln>
              <a:noFill/>
            </a:ln>
            <a:effectLst>
              <a:softEdge rad="112500"/>
            </a:effectLst>
          </p:spPr>
        </p:pic>
        <p:pic>
          <p:nvPicPr>
            <p:cNvPr id="11" name="Picture 2" descr="http://blog.opovo.com.br/blogdoeliomar/wp-content/uploads/2009/10/rioo.jpg"/>
            <p:cNvPicPr>
              <a:picLocks noChangeAspect="1" noChangeArrowheads="1"/>
            </p:cNvPicPr>
            <p:nvPr userDrawn="1"/>
          </p:nvPicPr>
          <p:blipFill>
            <a:blip r:embed="rId5" cstate="print">
              <a:grayscl/>
            </a:blip>
            <a:srcRect/>
            <a:stretch>
              <a:fillRect/>
            </a:stretch>
          </p:blipFill>
          <p:spPr bwMode="auto">
            <a:xfrm>
              <a:off x="6599260" y="4086234"/>
              <a:ext cx="2098709" cy="1574032"/>
            </a:xfrm>
            <a:prstGeom prst="rect">
              <a:avLst/>
            </a:prstGeom>
            <a:ln>
              <a:noFill/>
            </a:ln>
            <a:effectLst>
              <a:softEdge rad="112500"/>
            </a:effectLst>
          </p:spPr>
        </p:pic>
      </p:grpSp>
      <p:grpSp>
        <p:nvGrpSpPr>
          <p:cNvPr id="12" name="Group 12"/>
          <p:cNvGrpSpPr>
            <a:grpSpLocks/>
          </p:cNvGrpSpPr>
          <p:nvPr userDrawn="1"/>
        </p:nvGrpSpPr>
        <p:grpSpPr bwMode="auto">
          <a:xfrm>
            <a:off x="1458913" y="6019800"/>
            <a:ext cx="615950" cy="493713"/>
            <a:chOff x="505" y="2451"/>
            <a:chExt cx="2215" cy="1647"/>
          </a:xfrm>
        </p:grpSpPr>
        <p:pic>
          <p:nvPicPr>
            <p:cNvPr id="13" name="Picture 13" descr="UNIBANCO"/>
            <p:cNvPicPr>
              <a:picLocks noChangeAspect="1" noChangeArrowheads="1"/>
            </p:cNvPicPr>
            <p:nvPr/>
          </p:nvPicPr>
          <p:blipFill>
            <a:blip r:embed="rId6" cstate="print"/>
            <a:srcRect l="19821"/>
            <a:stretch>
              <a:fillRect/>
            </a:stretch>
          </p:blipFill>
          <p:spPr bwMode="auto">
            <a:xfrm>
              <a:off x="505" y="3668"/>
              <a:ext cx="2215" cy="430"/>
            </a:xfrm>
            <a:prstGeom prst="rect">
              <a:avLst/>
            </a:prstGeom>
            <a:noFill/>
            <a:ln w="9525">
              <a:noFill/>
              <a:miter lim="800000"/>
              <a:headEnd/>
              <a:tailEnd/>
            </a:ln>
          </p:spPr>
        </p:pic>
        <p:pic>
          <p:nvPicPr>
            <p:cNvPr id="14" name="Picture 14" descr="Logo UBB CHAVE"/>
            <p:cNvPicPr>
              <a:picLocks noChangeAspect="1" noChangeArrowheads="1"/>
            </p:cNvPicPr>
            <p:nvPr/>
          </p:nvPicPr>
          <p:blipFill>
            <a:blip r:embed="rId7" cstate="print"/>
            <a:srcRect/>
            <a:stretch>
              <a:fillRect/>
            </a:stretch>
          </p:blipFill>
          <p:spPr bwMode="auto">
            <a:xfrm>
              <a:off x="1051" y="2451"/>
              <a:ext cx="1130" cy="1063"/>
            </a:xfrm>
            <a:prstGeom prst="rect">
              <a:avLst/>
            </a:prstGeom>
            <a:noFill/>
            <a:ln w="9525">
              <a:noFill/>
              <a:miter lim="800000"/>
              <a:headEnd/>
              <a:tailEnd/>
            </a:ln>
          </p:spPr>
        </p:pic>
      </p:grpSp>
      <p:sp>
        <p:nvSpPr>
          <p:cNvPr id="15" name="Rectangle 17"/>
          <p:cNvSpPr>
            <a:spLocks noChangeArrowheads="1"/>
          </p:cNvSpPr>
          <p:nvPr userDrawn="1"/>
        </p:nvSpPr>
        <p:spPr bwMode="auto">
          <a:xfrm>
            <a:off x="377825" y="5875338"/>
            <a:ext cx="1747838" cy="730250"/>
          </a:xfrm>
          <a:prstGeom prst="rect">
            <a:avLst/>
          </a:prstGeom>
          <a:solidFill>
            <a:schemeClr val="bg1"/>
          </a:solidFill>
          <a:ln w="9525">
            <a:solidFill>
              <a:schemeClr val="bg1"/>
            </a:solidFill>
            <a:round/>
            <a:headEnd/>
            <a:tailEnd/>
          </a:ln>
        </p:spPr>
        <p:txBody>
          <a:bodyPr lIns="0" rIns="0">
            <a:spAutoFit/>
          </a:bodyPr>
          <a:lstStyle/>
          <a:p>
            <a:pPr algn="ctr">
              <a:spcBef>
                <a:spcPct val="50000"/>
              </a:spcBef>
              <a:defRPr/>
            </a:pPr>
            <a:endParaRPr lang="en-US" sz="1000" b="0">
              <a:solidFill>
                <a:schemeClr val="tx2"/>
              </a:solidFill>
              <a:ea typeface="ＭＳ Ｐゴシック" charset="-128"/>
            </a:endParaRPr>
          </a:p>
        </p:txBody>
      </p:sp>
      <p:sp>
        <p:nvSpPr>
          <p:cNvPr id="923650" name="Rectangle 2"/>
          <p:cNvSpPr>
            <a:spLocks noGrp="1" noChangeArrowheads="1"/>
          </p:cNvSpPr>
          <p:nvPr>
            <p:ph type="ctrTitle"/>
          </p:nvPr>
        </p:nvSpPr>
        <p:spPr>
          <a:xfrm>
            <a:off x="377825" y="3273425"/>
            <a:ext cx="8388350" cy="285750"/>
          </a:xfrm>
        </p:spPr>
        <p:txBody>
          <a:bodyPr/>
          <a:lstStyle>
            <a:lvl1pPr>
              <a:defRPr b="0">
                <a:solidFill>
                  <a:srgbClr val="004F6D"/>
                </a:solidFill>
              </a:defRPr>
            </a:lvl1pPr>
          </a:lstStyle>
          <a:p>
            <a:r>
              <a:rPr lang="pt-BR"/>
              <a:t>Click to edit Master title style</a:t>
            </a:r>
          </a:p>
        </p:txBody>
      </p:sp>
      <p:sp>
        <p:nvSpPr>
          <p:cNvPr id="923651" name="Rectangle 3"/>
          <p:cNvSpPr>
            <a:spLocks noGrp="1" noChangeArrowheads="1"/>
          </p:cNvSpPr>
          <p:nvPr>
            <p:ph type="subTitle" idx="1"/>
          </p:nvPr>
        </p:nvSpPr>
        <p:spPr>
          <a:xfrm>
            <a:off x="377825" y="3559175"/>
            <a:ext cx="8388350" cy="287338"/>
          </a:xfrm>
        </p:spPr>
        <p:txBody>
          <a:bodyPr/>
          <a:lstStyle>
            <a:lvl1pPr>
              <a:defRPr sz="800" b="0" i="1">
                <a:solidFill>
                  <a:srgbClr val="B2B2B2"/>
                </a:solidFill>
              </a:defRPr>
            </a:lvl1pPr>
          </a:lstStyle>
          <a:p>
            <a:r>
              <a:rPr lang="pt-BR"/>
              <a:t>Click to edit Master subtitle style</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4" name="Rectangle 6"/>
          <p:cNvSpPr>
            <a:spLocks noChangeArrowheads="1"/>
          </p:cNvSpPr>
          <p:nvPr userDrawn="1"/>
        </p:nvSpPr>
        <p:spPr bwMode="auto">
          <a:xfrm>
            <a:off x="190500" y="6327775"/>
            <a:ext cx="1528763" cy="457200"/>
          </a:xfrm>
          <a:prstGeom prst="rect">
            <a:avLst/>
          </a:prstGeom>
          <a:solidFill>
            <a:schemeClr val="bg1"/>
          </a:solidFill>
          <a:ln w="9525">
            <a:solidFill>
              <a:schemeClr val="bg1"/>
            </a:solidFill>
            <a:round/>
            <a:headEnd/>
            <a:tailEnd/>
          </a:ln>
        </p:spPr>
        <p:txBody>
          <a:bodyPr lIns="0" rIns="0">
            <a:spAutoFit/>
          </a:bodyPr>
          <a:lstStyle/>
          <a:p>
            <a:pPr algn="ctr">
              <a:spcBef>
                <a:spcPct val="50000"/>
              </a:spcBef>
              <a:defRPr/>
            </a:pPr>
            <a:endParaRPr lang="en-US" sz="1000" b="0">
              <a:solidFill>
                <a:schemeClr val="tx2"/>
              </a:solidFill>
              <a:ea typeface="ＭＳ Ｐゴシック" charset="-128"/>
            </a:endParaRPr>
          </a:p>
        </p:txBody>
      </p:sp>
      <p:sp>
        <p:nvSpPr>
          <p:cNvPr id="5" name="Title 2"/>
          <p:cNvSpPr txBox="1">
            <a:spLocks/>
          </p:cNvSpPr>
          <p:nvPr userDrawn="1"/>
        </p:nvSpPr>
        <p:spPr bwMode="auto">
          <a:xfrm>
            <a:off x="373063" y="6276975"/>
            <a:ext cx="8388350" cy="285750"/>
          </a:xfrm>
          <a:prstGeom prst="rect">
            <a:avLst/>
          </a:prstGeom>
          <a:noFill/>
          <a:ln w="9525">
            <a:noFill/>
            <a:miter lim="800000"/>
            <a:headEnd/>
            <a:tailEnd/>
          </a:ln>
        </p:spPr>
        <p:txBody>
          <a:bodyPr lIns="0" tIns="0" rIns="0" bIns="0" anchor="ctr"/>
          <a:lstStyle/>
          <a:p>
            <a:pPr defTabSz="912813" eaLnBrk="0" hangingPunct="0">
              <a:defRPr/>
            </a:pPr>
            <a:r>
              <a:rPr lang="pt-BR" sz="1000">
                <a:solidFill>
                  <a:srgbClr val="3D5150"/>
                </a:solidFill>
                <a:ea typeface="ＭＳ Ｐゴシック" charset="-128"/>
              </a:rPr>
              <a:t>Itaú Unibanco</a:t>
            </a:r>
          </a:p>
        </p:txBody>
      </p:sp>
      <p:sp>
        <p:nvSpPr>
          <p:cNvPr id="2" name="Título 1"/>
          <p:cNvSpPr>
            <a:spLocks noGrp="1"/>
          </p:cNvSpPr>
          <p:nvPr>
            <p:ph type="title"/>
          </p:nvPr>
        </p:nvSpPr>
        <p:spPr/>
        <p:txBody>
          <a:bodyPr/>
          <a:lstStyle/>
          <a:p>
            <a:r>
              <a:rPr lang="pt-BR" smtClean="0"/>
              <a:t>Clique para editar o estilo do título mestre</a:t>
            </a:r>
            <a:endParaRPr lang="en-US"/>
          </a:p>
        </p:txBody>
      </p:sp>
      <p:sp>
        <p:nvSpPr>
          <p:cNvPr id="3" name="Espaço Reservado para Conteúdo 2"/>
          <p:cNvSpPr>
            <a:spLocks noGrp="1"/>
          </p:cNvSpPr>
          <p:nvPr>
            <p:ph idx="1"/>
          </p:nvPr>
        </p:nvSpPr>
        <p:spPr/>
        <p:txBody>
          <a:bodyPr/>
          <a:lstStyle/>
          <a:p>
            <a:pPr lvl="0"/>
            <a:r>
              <a:rPr lang="pt-BR" dirty="0" smtClean="0"/>
              <a:t>Clique para editar os estilos do texto mestre</a:t>
            </a:r>
          </a:p>
          <a:p>
            <a:pPr lvl="1"/>
            <a:r>
              <a:rPr lang="pt-BR" dirty="0" smtClean="0"/>
              <a:t>Segundo nível</a:t>
            </a:r>
          </a:p>
          <a:p>
            <a:pPr lvl="2"/>
            <a:r>
              <a:rPr lang="pt-BR" dirty="0" smtClean="0"/>
              <a:t>Terceiro nível</a:t>
            </a:r>
          </a:p>
          <a:p>
            <a:pPr lvl="3"/>
            <a:r>
              <a:rPr lang="pt-BR" dirty="0" smtClean="0"/>
              <a:t>Quarto nível</a:t>
            </a:r>
          </a:p>
          <a:p>
            <a:pPr lvl="4"/>
            <a:r>
              <a:rPr lang="pt-BR" dirty="0" smtClean="0"/>
              <a:t>Quinto nível</a:t>
            </a:r>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4" name="Rectangle 6"/>
          <p:cNvSpPr>
            <a:spLocks noChangeArrowheads="1"/>
          </p:cNvSpPr>
          <p:nvPr userDrawn="1"/>
        </p:nvSpPr>
        <p:spPr bwMode="auto">
          <a:xfrm>
            <a:off x="190500" y="6327775"/>
            <a:ext cx="1528763" cy="457200"/>
          </a:xfrm>
          <a:prstGeom prst="rect">
            <a:avLst/>
          </a:prstGeom>
          <a:solidFill>
            <a:schemeClr val="bg1"/>
          </a:solidFill>
          <a:ln w="9525">
            <a:solidFill>
              <a:schemeClr val="bg1"/>
            </a:solidFill>
            <a:round/>
            <a:headEnd/>
            <a:tailEnd/>
          </a:ln>
        </p:spPr>
        <p:txBody>
          <a:bodyPr lIns="0" rIns="0">
            <a:spAutoFit/>
          </a:bodyPr>
          <a:lstStyle/>
          <a:p>
            <a:pPr algn="ctr">
              <a:spcBef>
                <a:spcPct val="50000"/>
              </a:spcBef>
              <a:defRPr/>
            </a:pPr>
            <a:endParaRPr lang="en-US" sz="1000" b="0">
              <a:solidFill>
                <a:schemeClr val="tx2"/>
              </a:solidFill>
              <a:ea typeface="ＭＳ Ｐゴシック" charset="-128"/>
            </a:endParaRPr>
          </a:p>
        </p:txBody>
      </p:sp>
      <p:sp>
        <p:nvSpPr>
          <p:cNvPr id="5" name="Title 2"/>
          <p:cNvSpPr txBox="1">
            <a:spLocks/>
          </p:cNvSpPr>
          <p:nvPr userDrawn="1"/>
        </p:nvSpPr>
        <p:spPr bwMode="auto">
          <a:xfrm>
            <a:off x="373063" y="6276975"/>
            <a:ext cx="8388350" cy="285750"/>
          </a:xfrm>
          <a:prstGeom prst="rect">
            <a:avLst/>
          </a:prstGeom>
          <a:noFill/>
          <a:ln w="9525">
            <a:noFill/>
            <a:miter lim="800000"/>
            <a:headEnd/>
            <a:tailEnd/>
          </a:ln>
        </p:spPr>
        <p:txBody>
          <a:bodyPr lIns="0" tIns="0" rIns="0" bIns="0" anchor="ctr"/>
          <a:lstStyle/>
          <a:p>
            <a:pPr defTabSz="912813" eaLnBrk="0" hangingPunct="0">
              <a:defRPr/>
            </a:pPr>
            <a:r>
              <a:rPr lang="pt-BR" sz="1000">
                <a:solidFill>
                  <a:srgbClr val="3D5150"/>
                </a:solidFill>
                <a:ea typeface="ＭＳ Ｐゴシック" charset="-128"/>
              </a:rPr>
              <a:t>Itaú Unibanco</a:t>
            </a:r>
          </a:p>
        </p:txBody>
      </p:sp>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estilo do título mestre</a:t>
            </a:r>
            <a:endParaRPr lang="en-US"/>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BR" smtClean="0"/>
              <a:t>Clique para editar os estilos do texto mestre</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5" name="Rectangle 6"/>
          <p:cNvSpPr>
            <a:spLocks noChangeArrowheads="1"/>
          </p:cNvSpPr>
          <p:nvPr userDrawn="1"/>
        </p:nvSpPr>
        <p:spPr bwMode="auto">
          <a:xfrm>
            <a:off x="190500" y="6327775"/>
            <a:ext cx="1528763" cy="457200"/>
          </a:xfrm>
          <a:prstGeom prst="rect">
            <a:avLst/>
          </a:prstGeom>
          <a:solidFill>
            <a:schemeClr val="bg1"/>
          </a:solidFill>
          <a:ln w="9525">
            <a:solidFill>
              <a:schemeClr val="bg1"/>
            </a:solidFill>
            <a:round/>
            <a:headEnd/>
            <a:tailEnd/>
          </a:ln>
        </p:spPr>
        <p:txBody>
          <a:bodyPr lIns="0" rIns="0">
            <a:spAutoFit/>
          </a:bodyPr>
          <a:lstStyle/>
          <a:p>
            <a:pPr algn="ctr">
              <a:spcBef>
                <a:spcPct val="50000"/>
              </a:spcBef>
              <a:defRPr/>
            </a:pPr>
            <a:endParaRPr lang="en-US" sz="1000" b="0">
              <a:solidFill>
                <a:schemeClr val="tx2"/>
              </a:solidFill>
              <a:ea typeface="ＭＳ Ｐゴシック" charset="-128"/>
            </a:endParaRPr>
          </a:p>
        </p:txBody>
      </p:sp>
      <p:sp>
        <p:nvSpPr>
          <p:cNvPr id="6" name="Title 2"/>
          <p:cNvSpPr txBox="1">
            <a:spLocks/>
          </p:cNvSpPr>
          <p:nvPr userDrawn="1"/>
        </p:nvSpPr>
        <p:spPr bwMode="auto">
          <a:xfrm>
            <a:off x="373063" y="6276975"/>
            <a:ext cx="8388350" cy="285750"/>
          </a:xfrm>
          <a:prstGeom prst="rect">
            <a:avLst/>
          </a:prstGeom>
          <a:noFill/>
          <a:ln w="9525">
            <a:noFill/>
            <a:miter lim="800000"/>
            <a:headEnd/>
            <a:tailEnd/>
          </a:ln>
        </p:spPr>
        <p:txBody>
          <a:bodyPr lIns="0" tIns="0" rIns="0" bIns="0" anchor="ctr"/>
          <a:lstStyle/>
          <a:p>
            <a:pPr defTabSz="912813" eaLnBrk="0" hangingPunct="0">
              <a:defRPr/>
            </a:pPr>
            <a:r>
              <a:rPr lang="pt-BR" sz="1000">
                <a:solidFill>
                  <a:srgbClr val="3D5150"/>
                </a:solidFill>
                <a:ea typeface="ＭＳ Ｐゴシック" charset="-128"/>
              </a:rPr>
              <a:t>Itaú Unibanco</a:t>
            </a:r>
          </a:p>
        </p:txBody>
      </p:sp>
      <p:sp>
        <p:nvSpPr>
          <p:cNvPr id="2" name="Título 1"/>
          <p:cNvSpPr>
            <a:spLocks noGrp="1"/>
          </p:cNvSpPr>
          <p:nvPr>
            <p:ph type="title"/>
          </p:nvPr>
        </p:nvSpPr>
        <p:spPr/>
        <p:txBody>
          <a:bodyPr/>
          <a:lstStyle/>
          <a:p>
            <a:r>
              <a:rPr lang="pt-BR" smtClean="0"/>
              <a:t>Clique para editar o estilo do título mestre</a:t>
            </a:r>
            <a:endParaRPr lang="en-US"/>
          </a:p>
        </p:txBody>
      </p:sp>
      <p:sp>
        <p:nvSpPr>
          <p:cNvPr id="3" name="Espaço Reservado para Conteúdo 2"/>
          <p:cNvSpPr>
            <a:spLocks noGrp="1"/>
          </p:cNvSpPr>
          <p:nvPr>
            <p:ph sz="half" idx="1"/>
          </p:nvPr>
        </p:nvSpPr>
        <p:spPr>
          <a:xfrm>
            <a:off x="377825" y="762000"/>
            <a:ext cx="4117975" cy="596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Espaço Reservado para Conteúdo 3"/>
          <p:cNvSpPr>
            <a:spLocks noGrp="1"/>
          </p:cNvSpPr>
          <p:nvPr>
            <p:ph sz="half" idx="2"/>
          </p:nvPr>
        </p:nvSpPr>
        <p:spPr>
          <a:xfrm>
            <a:off x="4648200" y="762000"/>
            <a:ext cx="4117975" cy="596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7" name="Rectangle 6"/>
          <p:cNvSpPr>
            <a:spLocks noChangeArrowheads="1"/>
          </p:cNvSpPr>
          <p:nvPr userDrawn="1"/>
        </p:nvSpPr>
        <p:spPr bwMode="auto">
          <a:xfrm>
            <a:off x="190500" y="6327775"/>
            <a:ext cx="1528763" cy="457200"/>
          </a:xfrm>
          <a:prstGeom prst="rect">
            <a:avLst/>
          </a:prstGeom>
          <a:solidFill>
            <a:schemeClr val="bg1"/>
          </a:solidFill>
          <a:ln w="9525">
            <a:solidFill>
              <a:schemeClr val="bg1"/>
            </a:solidFill>
            <a:round/>
            <a:headEnd/>
            <a:tailEnd/>
          </a:ln>
        </p:spPr>
        <p:txBody>
          <a:bodyPr lIns="0" rIns="0">
            <a:spAutoFit/>
          </a:bodyPr>
          <a:lstStyle/>
          <a:p>
            <a:pPr algn="ctr">
              <a:spcBef>
                <a:spcPct val="50000"/>
              </a:spcBef>
              <a:defRPr/>
            </a:pPr>
            <a:endParaRPr lang="en-US" sz="1000" b="0">
              <a:solidFill>
                <a:schemeClr val="tx2"/>
              </a:solidFill>
              <a:ea typeface="ＭＳ Ｐゴシック" charset="-128"/>
            </a:endParaRPr>
          </a:p>
        </p:txBody>
      </p:sp>
      <p:sp>
        <p:nvSpPr>
          <p:cNvPr id="8" name="Title 2"/>
          <p:cNvSpPr txBox="1">
            <a:spLocks/>
          </p:cNvSpPr>
          <p:nvPr userDrawn="1"/>
        </p:nvSpPr>
        <p:spPr bwMode="auto">
          <a:xfrm>
            <a:off x="373063" y="6276975"/>
            <a:ext cx="8388350" cy="285750"/>
          </a:xfrm>
          <a:prstGeom prst="rect">
            <a:avLst/>
          </a:prstGeom>
          <a:noFill/>
          <a:ln w="9525">
            <a:noFill/>
            <a:miter lim="800000"/>
            <a:headEnd/>
            <a:tailEnd/>
          </a:ln>
        </p:spPr>
        <p:txBody>
          <a:bodyPr lIns="0" tIns="0" rIns="0" bIns="0" anchor="ctr"/>
          <a:lstStyle/>
          <a:p>
            <a:pPr defTabSz="912813" eaLnBrk="0" hangingPunct="0">
              <a:defRPr/>
            </a:pPr>
            <a:r>
              <a:rPr lang="pt-BR" sz="1000">
                <a:solidFill>
                  <a:srgbClr val="3D5150"/>
                </a:solidFill>
                <a:ea typeface="ＭＳ Ｐゴシック" charset="-128"/>
              </a:rPr>
              <a:t>Itaú Unibanco</a:t>
            </a:r>
          </a:p>
        </p:txBody>
      </p:sp>
      <p:sp>
        <p:nvSpPr>
          <p:cNvPr id="2" name="Título 1"/>
          <p:cNvSpPr>
            <a:spLocks noGrp="1"/>
          </p:cNvSpPr>
          <p:nvPr>
            <p:ph type="title"/>
          </p:nvPr>
        </p:nvSpPr>
        <p:spPr>
          <a:xfrm>
            <a:off x="457200" y="274638"/>
            <a:ext cx="8229600" cy="1143000"/>
          </a:xfrm>
        </p:spPr>
        <p:txBody>
          <a:bodyPr/>
          <a:lstStyle>
            <a:lvl1pPr>
              <a:defRPr/>
            </a:lvl1pPr>
          </a:lstStyle>
          <a:p>
            <a:r>
              <a:rPr lang="pt-BR" smtClean="0"/>
              <a:t>Clique para editar o estilo do título mestre</a:t>
            </a:r>
            <a:endParaRPr lang="en-US"/>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3" name="Rectangle 6"/>
          <p:cNvSpPr>
            <a:spLocks noChangeArrowheads="1"/>
          </p:cNvSpPr>
          <p:nvPr userDrawn="1"/>
        </p:nvSpPr>
        <p:spPr bwMode="auto">
          <a:xfrm>
            <a:off x="190500" y="6327775"/>
            <a:ext cx="1528763" cy="457200"/>
          </a:xfrm>
          <a:prstGeom prst="rect">
            <a:avLst/>
          </a:prstGeom>
          <a:solidFill>
            <a:schemeClr val="bg1"/>
          </a:solidFill>
          <a:ln w="9525">
            <a:solidFill>
              <a:schemeClr val="bg1"/>
            </a:solidFill>
            <a:round/>
            <a:headEnd/>
            <a:tailEnd/>
          </a:ln>
        </p:spPr>
        <p:txBody>
          <a:bodyPr lIns="0" rIns="0">
            <a:spAutoFit/>
          </a:bodyPr>
          <a:lstStyle/>
          <a:p>
            <a:pPr algn="ctr">
              <a:spcBef>
                <a:spcPct val="50000"/>
              </a:spcBef>
              <a:defRPr/>
            </a:pPr>
            <a:endParaRPr lang="en-US" sz="1000" b="0">
              <a:solidFill>
                <a:schemeClr val="tx2"/>
              </a:solidFill>
              <a:ea typeface="ＭＳ Ｐゴシック" charset="-128"/>
            </a:endParaRPr>
          </a:p>
        </p:txBody>
      </p:sp>
      <p:sp>
        <p:nvSpPr>
          <p:cNvPr id="4" name="Title 2"/>
          <p:cNvSpPr txBox="1">
            <a:spLocks/>
          </p:cNvSpPr>
          <p:nvPr userDrawn="1"/>
        </p:nvSpPr>
        <p:spPr bwMode="auto">
          <a:xfrm>
            <a:off x="373063" y="6276975"/>
            <a:ext cx="8388350" cy="285750"/>
          </a:xfrm>
          <a:prstGeom prst="rect">
            <a:avLst/>
          </a:prstGeom>
          <a:noFill/>
          <a:ln w="9525">
            <a:noFill/>
            <a:miter lim="800000"/>
            <a:headEnd/>
            <a:tailEnd/>
          </a:ln>
        </p:spPr>
        <p:txBody>
          <a:bodyPr lIns="0" tIns="0" rIns="0" bIns="0" anchor="ctr"/>
          <a:lstStyle/>
          <a:p>
            <a:pPr defTabSz="912813" eaLnBrk="0" hangingPunct="0">
              <a:defRPr/>
            </a:pPr>
            <a:r>
              <a:rPr lang="pt-BR" sz="1000">
                <a:solidFill>
                  <a:srgbClr val="3D5150"/>
                </a:solidFill>
                <a:ea typeface="ＭＳ Ｐゴシック" charset="-128"/>
              </a:rPr>
              <a:t>Itaú Unibanco</a:t>
            </a:r>
          </a:p>
        </p:txBody>
      </p:sp>
      <p:sp>
        <p:nvSpPr>
          <p:cNvPr id="2" name="Título 1"/>
          <p:cNvSpPr>
            <a:spLocks noGrp="1"/>
          </p:cNvSpPr>
          <p:nvPr>
            <p:ph type="title"/>
          </p:nvPr>
        </p:nvSpPr>
        <p:spPr/>
        <p:txBody>
          <a:bodyPr/>
          <a:lstStyle/>
          <a:p>
            <a:r>
              <a:rPr lang="pt-BR" smtClean="0"/>
              <a:t>Clique para editar o estilo do título mestre</a:t>
            </a:r>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Rectangle 6"/>
          <p:cNvSpPr>
            <a:spLocks noChangeArrowheads="1"/>
          </p:cNvSpPr>
          <p:nvPr userDrawn="1"/>
        </p:nvSpPr>
        <p:spPr bwMode="auto">
          <a:xfrm>
            <a:off x="190500" y="6327775"/>
            <a:ext cx="1528763" cy="457200"/>
          </a:xfrm>
          <a:prstGeom prst="rect">
            <a:avLst/>
          </a:prstGeom>
          <a:solidFill>
            <a:schemeClr val="bg1"/>
          </a:solidFill>
          <a:ln w="9525">
            <a:solidFill>
              <a:schemeClr val="bg1"/>
            </a:solidFill>
            <a:round/>
            <a:headEnd/>
            <a:tailEnd/>
          </a:ln>
        </p:spPr>
        <p:txBody>
          <a:bodyPr lIns="0" rIns="0">
            <a:spAutoFit/>
          </a:bodyPr>
          <a:lstStyle/>
          <a:p>
            <a:pPr algn="ctr">
              <a:spcBef>
                <a:spcPct val="50000"/>
              </a:spcBef>
              <a:defRPr/>
            </a:pPr>
            <a:endParaRPr lang="en-US" sz="1000" b="0">
              <a:solidFill>
                <a:schemeClr val="tx2"/>
              </a:solidFill>
              <a:ea typeface="ＭＳ Ｐゴシック" charset="-128"/>
            </a:endParaRPr>
          </a:p>
        </p:txBody>
      </p:sp>
      <p:sp>
        <p:nvSpPr>
          <p:cNvPr id="3" name="Title 2"/>
          <p:cNvSpPr txBox="1">
            <a:spLocks/>
          </p:cNvSpPr>
          <p:nvPr userDrawn="1"/>
        </p:nvSpPr>
        <p:spPr bwMode="auto">
          <a:xfrm>
            <a:off x="373063" y="6276975"/>
            <a:ext cx="8388350" cy="285750"/>
          </a:xfrm>
          <a:prstGeom prst="rect">
            <a:avLst/>
          </a:prstGeom>
          <a:noFill/>
          <a:ln w="9525">
            <a:noFill/>
            <a:miter lim="800000"/>
            <a:headEnd/>
            <a:tailEnd/>
          </a:ln>
        </p:spPr>
        <p:txBody>
          <a:bodyPr lIns="0" tIns="0" rIns="0" bIns="0" anchor="ctr"/>
          <a:lstStyle/>
          <a:p>
            <a:pPr defTabSz="912813" eaLnBrk="0" hangingPunct="0">
              <a:defRPr/>
            </a:pPr>
            <a:r>
              <a:rPr lang="pt-BR" sz="1000">
                <a:solidFill>
                  <a:srgbClr val="3D5150"/>
                </a:solidFill>
                <a:ea typeface="ＭＳ Ｐゴシック" charset="-128"/>
              </a:rPr>
              <a:t>Itaú Unibanco</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e conteúdo">
    <p:spTree>
      <p:nvGrpSpPr>
        <p:cNvPr id="1" name=""/>
        <p:cNvGrpSpPr/>
        <p:nvPr/>
      </p:nvGrpSpPr>
      <p:grpSpPr>
        <a:xfrm>
          <a:off x="0" y="0"/>
          <a:ext cx="0" cy="0"/>
          <a:chOff x="0" y="0"/>
          <a:chExt cx="0" cy="0"/>
        </a:xfrm>
      </p:grpSpPr>
      <p:sp>
        <p:nvSpPr>
          <p:cNvPr id="2" name="Rectangle 12"/>
          <p:cNvSpPr>
            <a:spLocks noChangeArrowheads="1"/>
          </p:cNvSpPr>
          <p:nvPr userDrawn="1"/>
        </p:nvSpPr>
        <p:spPr bwMode="auto">
          <a:xfrm>
            <a:off x="190500" y="6327775"/>
            <a:ext cx="1528763" cy="457200"/>
          </a:xfrm>
          <a:prstGeom prst="rect">
            <a:avLst/>
          </a:prstGeom>
          <a:solidFill>
            <a:schemeClr val="bg1"/>
          </a:solidFill>
          <a:ln w="9525">
            <a:solidFill>
              <a:schemeClr val="bg1"/>
            </a:solidFill>
            <a:round/>
            <a:headEnd/>
            <a:tailEnd/>
          </a:ln>
        </p:spPr>
        <p:txBody>
          <a:bodyPr lIns="0" rIns="0">
            <a:spAutoFit/>
          </a:bodyPr>
          <a:lstStyle/>
          <a:p>
            <a:pPr algn="ctr">
              <a:spcBef>
                <a:spcPct val="50000"/>
              </a:spcBef>
              <a:defRPr/>
            </a:pPr>
            <a:endParaRPr lang="en-US" sz="1000" b="0">
              <a:solidFill>
                <a:schemeClr val="tx2"/>
              </a:solidFill>
              <a:ea typeface="ＭＳ Ｐゴシック" charset="-128"/>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5" name="Rectangle 6"/>
          <p:cNvSpPr>
            <a:spLocks noChangeArrowheads="1"/>
          </p:cNvSpPr>
          <p:nvPr userDrawn="1"/>
        </p:nvSpPr>
        <p:spPr bwMode="auto">
          <a:xfrm>
            <a:off x="190500" y="6327775"/>
            <a:ext cx="1528763" cy="457200"/>
          </a:xfrm>
          <a:prstGeom prst="rect">
            <a:avLst/>
          </a:prstGeom>
          <a:solidFill>
            <a:schemeClr val="bg1"/>
          </a:solidFill>
          <a:ln w="9525">
            <a:solidFill>
              <a:schemeClr val="bg1"/>
            </a:solidFill>
            <a:round/>
            <a:headEnd/>
            <a:tailEnd/>
          </a:ln>
        </p:spPr>
        <p:txBody>
          <a:bodyPr lIns="0" rIns="0">
            <a:spAutoFit/>
          </a:bodyPr>
          <a:lstStyle/>
          <a:p>
            <a:pPr algn="ctr">
              <a:spcBef>
                <a:spcPct val="50000"/>
              </a:spcBef>
              <a:defRPr/>
            </a:pPr>
            <a:endParaRPr lang="en-US" sz="1000" b="0">
              <a:solidFill>
                <a:schemeClr val="tx2"/>
              </a:solidFill>
              <a:ea typeface="ＭＳ Ｐゴシック" charset="-128"/>
            </a:endParaRPr>
          </a:p>
        </p:txBody>
      </p:sp>
      <p:sp>
        <p:nvSpPr>
          <p:cNvPr id="6" name="Title 2"/>
          <p:cNvSpPr txBox="1">
            <a:spLocks/>
          </p:cNvSpPr>
          <p:nvPr userDrawn="1"/>
        </p:nvSpPr>
        <p:spPr bwMode="auto">
          <a:xfrm>
            <a:off x="373063" y="6276975"/>
            <a:ext cx="8388350" cy="285750"/>
          </a:xfrm>
          <a:prstGeom prst="rect">
            <a:avLst/>
          </a:prstGeom>
          <a:noFill/>
          <a:ln w="9525">
            <a:noFill/>
            <a:miter lim="800000"/>
            <a:headEnd/>
            <a:tailEnd/>
          </a:ln>
        </p:spPr>
        <p:txBody>
          <a:bodyPr lIns="0" tIns="0" rIns="0" bIns="0" anchor="ctr"/>
          <a:lstStyle/>
          <a:p>
            <a:pPr defTabSz="912813" eaLnBrk="0" hangingPunct="0">
              <a:defRPr/>
            </a:pPr>
            <a:r>
              <a:rPr lang="pt-BR" sz="1000">
                <a:solidFill>
                  <a:srgbClr val="3D5150"/>
                </a:solidFill>
                <a:ea typeface="ＭＳ Ｐゴシック" charset="-128"/>
              </a:rPr>
              <a:t>Itaú Unibanco</a:t>
            </a:r>
          </a:p>
        </p:txBody>
      </p:sp>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estilo do título mestre</a:t>
            </a:r>
            <a:endParaRPr lang="en-US"/>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5" name="Rectangle 6"/>
          <p:cNvSpPr>
            <a:spLocks noChangeArrowheads="1"/>
          </p:cNvSpPr>
          <p:nvPr userDrawn="1"/>
        </p:nvSpPr>
        <p:spPr bwMode="auto">
          <a:xfrm>
            <a:off x="190500" y="6327775"/>
            <a:ext cx="1528763" cy="457200"/>
          </a:xfrm>
          <a:prstGeom prst="rect">
            <a:avLst/>
          </a:prstGeom>
          <a:solidFill>
            <a:schemeClr val="bg1"/>
          </a:solidFill>
          <a:ln w="9525">
            <a:solidFill>
              <a:schemeClr val="bg1"/>
            </a:solidFill>
            <a:round/>
            <a:headEnd/>
            <a:tailEnd/>
          </a:ln>
        </p:spPr>
        <p:txBody>
          <a:bodyPr lIns="0" rIns="0">
            <a:spAutoFit/>
          </a:bodyPr>
          <a:lstStyle/>
          <a:p>
            <a:pPr algn="ctr">
              <a:spcBef>
                <a:spcPct val="50000"/>
              </a:spcBef>
              <a:defRPr/>
            </a:pPr>
            <a:endParaRPr lang="en-US" sz="1000" b="0">
              <a:solidFill>
                <a:schemeClr val="tx2"/>
              </a:solidFill>
              <a:ea typeface="ＭＳ Ｐゴシック" charset="-128"/>
            </a:endParaRPr>
          </a:p>
        </p:txBody>
      </p:sp>
      <p:sp>
        <p:nvSpPr>
          <p:cNvPr id="6" name="Title 2"/>
          <p:cNvSpPr txBox="1">
            <a:spLocks/>
          </p:cNvSpPr>
          <p:nvPr userDrawn="1"/>
        </p:nvSpPr>
        <p:spPr bwMode="auto">
          <a:xfrm>
            <a:off x="373063" y="6276975"/>
            <a:ext cx="8388350" cy="285750"/>
          </a:xfrm>
          <a:prstGeom prst="rect">
            <a:avLst/>
          </a:prstGeom>
          <a:noFill/>
          <a:ln w="9525">
            <a:noFill/>
            <a:miter lim="800000"/>
            <a:headEnd/>
            <a:tailEnd/>
          </a:ln>
        </p:spPr>
        <p:txBody>
          <a:bodyPr lIns="0" tIns="0" rIns="0" bIns="0" anchor="ctr"/>
          <a:lstStyle/>
          <a:p>
            <a:pPr defTabSz="912813" eaLnBrk="0" hangingPunct="0">
              <a:defRPr/>
            </a:pPr>
            <a:r>
              <a:rPr lang="pt-BR" sz="1000">
                <a:solidFill>
                  <a:srgbClr val="3D5150"/>
                </a:solidFill>
                <a:ea typeface="ＭＳ Ｐゴシック" charset="-128"/>
              </a:rPr>
              <a:t>Itaú Unibanco</a:t>
            </a:r>
          </a:p>
        </p:txBody>
      </p:sp>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estilo do título mestre</a:t>
            </a:r>
            <a:endParaRPr lang="en-US"/>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4" name="Rectangle 6"/>
          <p:cNvSpPr>
            <a:spLocks noChangeArrowheads="1"/>
          </p:cNvSpPr>
          <p:nvPr userDrawn="1"/>
        </p:nvSpPr>
        <p:spPr bwMode="auto">
          <a:xfrm>
            <a:off x="190500" y="6327775"/>
            <a:ext cx="1528763" cy="457200"/>
          </a:xfrm>
          <a:prstGeom prst="rect">
            <a:avLst/>
          </a:prstGeom>
          <a:solidFill>
            <a:schemeClr val="bg1"/>
          </a:solidFill>
          <a:ln w="9525">
            <a:solidFill>
              <a:schemeClr val="bg1"/>
            </a:solidFill>
            <a:round/>
            <a:headEnd/>
            <a:tailEnd/>
          </a:ln>
        </p:spPr>
        <p:txBody>
          <a:bodyPr lIns="0" rIns="0">
            <a:spAutoFit/>
          </a:bodyPr>
          <a:lstStyle/>
          <a:p>
            <a:pPr algn="ctr">
              <a:spcBef>
                <a:spcPct val="50000"/>
              </a:spcBef>
              <a:defRPr/>
            </a:pPr>
            <a:endParaRPr lang="en-US" sz="1000" b="0">
              <a:solidFill>
                <a:schemeClr val="tx2"/>
              </a:solidFill>
              <a:ea typeface="ＭＳ Ｐゴシック" charset="-128"/>
            </a:endParaRPr>
          </a:p>
        </p:txBody>
      </p:sp>
      <p:sp>
        <p:nvSpPr>
          <p:cNvPr id="5" name="Title 2"/>
          <p:cNvSpPr txBox="1">
            <a:spLocks/>
          </p:cNvSpPr>
          <p:nvPr userDrawn="1"/>
        </p:nvSpPr>
        <p:spPr bwMode="auto">
          <a:xfrm>
            <a:off x="373063" y="6276975"/>
            <a:ext cx="8388350" cy="285750"/>
          </a:xfrm>
          <a:prstGeom prst="rect">
            <a:avLst/>
          </a:prstGeom>
          <a:noFill/>
          <a:ln w="9525">
            <a:noFill/>
            <a:miter lim="800000"/>
            <a:headEnd/>
            <a:tailEnd/>
          </a:ln>
        </p:spPr>
        <p:txBody>
          <a:bodyPr lIns="0" tIns="0" rIns="0" bIns="0" anchor="ctr"/>
          <a:lstStyle/>
          <a:p>
            <a:pPr defTabSz="912813" eaLnBrk="0" hangingPunct="0">
              <a:defRPr/>
            </a:pPr>
            <a:r>
              <a:rPr lang="pt-BR" sz="1000">
                <a:solidFill>
                  <a:srgbClr val="3D5150"/>
                </a:solidFill>
                <a:ea typeface="ＭＳ Ｐゴシック" charset="-128"/>
              </a:rPr>
              <a:t>Itaú Unibanco</a:t>
            </a:r>
          </a:p>
        </p:txBody>
      </p:sp>
      <p:sp>
        <p:nvSpPr>
          <p:cNvPr id="2" name="Título 1"/>
          <p:cNvSpPr>
            <a:spLocks noGrp="1"/>
          </p:cNvSpPr>
          <p:nvPr>
            <p:ph type="title"/>
          </p:nvPr>
        </p:nvSpPr>
        <p:spPr/>
        <p:txBody>
          <a:bodyPr/>
          <a:lstStyle/>
          <a:p>
            <a:r>
              <a:rPr lang="pt-BR" smtClean="0"/>
              <a:t>Clique para editar o estilo do título mestre</a:t>
            </a:r>
            <a:endParaRPr lang="en-US"/>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4" name="Rectangle 6"/>
          <p:cNvSpPr>
            <a:spLocks noChangeArrowheads="1"/>
          </p:cNvSpPr>
          <p:nvPr userDrawn="1"/>
        </p:nvSpPr>
        <p:spPr bwMode="auto">
          <a:xfrm>
            <a:off x="190500" y="6327775"/>
            <a:ext cx="1528763" cy="457200"/>
          </a:xfrm>
          <a:prstGeom prst="rect">
            <a:avLst/>
          </a:prstGeom>
          <a:solidFill>
            <a:schemeClr val="bg1"/>
          </a:solidFill>
          <a:ln w="9525">
            <a:solidFill>
              <a:schemeClr val="bg1"/>
            </a:solidFill>
            <a:round/>
            <a:headEnd/>
            <a:tailEnd/>
          </a:ln>
        </p:spPr>
        <p:txBody>
          <a:bodyPr lIns="0" rIns="0">
            <a:spAutoFit/>
          </a:bodyPr>
          <a:lstStyle/>
          <a:p>
            <a:pPr algn="ctr">
              <a:spcBef>
                <a:spcPct val="50000"/>
              </a:spcBef>
              <a:defRPr/>
            </a:pPr>
            <a:endParaRPr lang="en-US" sz="1000" b="0">
              <a:solidFill>
                <a:schemeClr val="tx2"/>
              </a:solidFill>
              <a:ea typeface="ＭＳ Ｐゴシック" charset="-128"/>
            </a:endParaRPr>
          </a:p>
        </p:txBody>
      </p:sp>
      <p:sp>
        <p:nvSpPr>
          <p:cNvPr id="5" name="Title 2"/>
          <p:cNvSpPr txBox="1">
            <a:spLocks/>
          </p:cNvSpPr>
          <p:nvPr userDrawn="1"/>
        </p:nvSpPr>
        <p:spPr bwMode="auto">
          <a:xfrm>
            <a:off x="373063" y="6276975"/>
            <a:ext cx="8388350" cy="285750"/>
          </a:xfrm>
          <a:prstGeom prst="rect">
            <a:avLst/>
          </a:prstGeom>
          <a:noFill/>
          <a:ln w="9525">
            <a:noFill/>
            <a:miter lim="800000"/>
            <a:headEnd/>
            <a:tailEnd/>
          </a:ln>
        </p:spPr>
        <p:txBody>
          <a:bodyPr lIns="0" tIns="0" rIns="0" bIns="0" anchor="ctr"/>
          <a:lstStyle/>
          <a:p>
            <a:pPr defTabSz="912813" eaLnBrk="0" hangingPunct="0">
              <a:defRPr/>
            </a:pPr>
            <a:r>
              <a:rPr lang="pt-BR" sz="1000">
                <a:solidFill>
                  <a:srgbClr val="3D5150"/>
                </a:solidFill>
                <a:ea typeface="ＭＳ Ｐゴシック" charset="-128"/>
              </a:rPr>
              <a:t>Itaú Unibanco</a:t>
            </a:r>
          </a:p>
        </p:txBody>
      </p:sp>
      <p:sp>
        <p:nvSpPr>
          <p:cNvPr id="2" name="Título Vertical 1"/>
          <p:cNvSpPr>
            <a:spLocks noGrp="1"/>
          </p:cNvSpPr>
          <p:nvPr>
            <p:ph type="title" orient="vert"/>
          </p:nvPr>
        </p:nvSpPr>
        <p:spPr>
          <a:xfrm>
            <a:off x="6669088" y="317500"/>
            <a:ext cx="2097087" cy="1041400"/>
          </a:xfrm>
        </p:spPr>
        <p:txBody>
          <a:bodyPr vert="eaVert"/>
          <a:lstStyle/>
          <a:p>
            <a:r>
              <a:rPr lang="pt-BR" smtClean="0"/>
              <a:t>Clique para editar o estilo do título mestre</a:t>
            </a:r>
            <a:endParaRPr lang="en-US"/>
          </a:p>
        </p:txBody>
      </p:sp>
      <p:sp>
        <p:nvSpPr>
          <p:cNvPr id="3" name="Espaço Reservado para Texto Vertical 2"/>
          <p:cNvSpPr>
            <a:spLocks noGrp="1"/>
          </p:cNvSpPr>
          <p:nvPr>
            <p:ph type="body" orient="vert" idx="1"/>
          </p:nvPr>
        </p:nvSpPr>
        <p:spPr>
          <a:xfrm>
            <a:off x="377825" y="317500"/>
            <a:ext cx="6138863" cy="1041400"/>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chart" preserve="1">
  <p:cSld name="Título e gráfico">
    <p:spTree>
      <p:nvGrpSpPr>
        <p:cNvPr id="1" name=""/>
        <p:cNvGrpSpPr/>
        <p:nvPr/>
      </p:nvGrpSpPr>
      <p:grpSpPr>
        <a:xfrm>
          <a:off x="0" y="0"/>
          <a:ext cx="0" cy="0"/>
          <a:chOff x="0" y="0"/>
          <a:chExt cx="0" cy="0"/>
        </a:xfrm>
      </p:grpSpPr>
      <p:sp>
        <p:nvSpPr>
          <p:cNvPr id="4" name="Rectangle 6"/>
          <p:cNvSpPr>
            <a:spLocks noChangeArrowheads="1"/>
          </p:cNvSpPr>
          <p:nvPr userDrawn="1"/>
        </p:nvSpPr>
        <p:spPr bwMode="auto">
          <a:xfrm>
            <a:off x="190500" y="6327775"/>
            <a:ext cx="1528763" cy="457200"/>
          </a:xfrm>
          <a:prstGeom prst="rect">
            <a:avLst/>
          </a:prstGeom>
          <a:solidFill>
            <a:schemeClr val="bg1"/>
          </a:solidFill>
          <a:ln w="9525">
            <a:solidFill>
              <a:schemeClr val="bg1"/>
            </a:solidFill>
            <a:round/>
            <a:headEnd/>
            <a:tailEnd/>
          </a:ln>
        </p:spPr>
        <p:txBody>
          <a:bodyPr lIns="0" rIns="0">
            <a:spAutoFit/>
          </a:bodyPr>
          <a:lstStyle/>
          <a:p>
            <a:pPr algn="ctr">
              <a:spcBef>
                <a:spcPct val="50000"/>
              </a:spcBef>
              <a:defRPr/>
            </a:pPr>
            <a:endParaRPr lang="en-US" sz="1000" b="0">
              <a:solidFill>
                <a:schemeClr val="tx2"/>
              </a:solidFill>
              <a:ea typeface="ＭＳ Ｐゴシック" charset="-128"/>
            </a:endParaRPr>
          </a:p>
        </p:txBody>
      </p:sp>
      <p:sp>
        <p:nvSpPr>
          <p:cNvPr id="5" name="Title 2"/>
          <p:cNvSpPr txBox="1">
            <a:spLocks/>
          </p:cNvSpPr>
          <p:nvPr userDrawn="1"/>
        </p:nvSpPr>
        <p:spPr bwMode="auto">
          <a:xfrm>
            <a:off x="373063" y="6276975"/>
            <a:ext cx="8388350" cy="285750"/>
          </a:xfrm>
          <a:prstGeom prst="rect">
            <a:avLst/>
          </a:prstGeom>
          <a:noFill/>
          <a:ln w="9525">
            <a:noFill/>
            <a:miter lim="800000"/>
            <a:headEnd/>
            <a:tailEnd/>
          </a:ln>
        </p:spPr>
        <p:txBody>
          <a:bodyPr lIns="0" tIns="0" rIns="0" bIns="0" anchor="ctr"/>
          <a:lstStyle/>
          <a:p>
            <a:pPr defTabSz="912813" eaLnBrk="0" hangingPunct="0">
              <a:defRPr/>
            </a:pPr>
            <a:r>
              <a:rPr lang="pt-BR" sz="1000">
                <a:solidFill>
                  <a:srgbClr val="3D5150"/>
                </a:solidFill>
                <a:ea typeface="ＭＳ Ｐゴシック" charset="-128"/>
              </a:rPr>
              <a:t>Itaú Unibanco</a:t>
            </a:r>
          </a:p>
        </p:txBody>
      </p:sp>
      <p:sp>
        <p:nvSpPr>
          <p:cNvPr id="2" name="Título 1"/>
          <p:cNvSpPr>
            <a:spLocks noGrp="1"/>
          </p:cNvSpPr>
          <p:nvPr>
            <p:ph type="title"/>
          </p:nvPr>
        </p:nvSpPr>
        <p:spPr>
          <a:xfrm>
            <a:off x="377825" y="317500"/>
            <a:ext cx="7405688" cy="381000"/>
          </a:xfrm>
        </p:spPr>
        <p:txBody>
          <a:bodyPr/>
          <a:lstStyle/>
          <a:p>
            <a:r>
              <a:rPr lang="pt-BR" smtClean="0"/>
              <a:t>Clique para editar o estilo do título mestre</a:t>
            </a:r>
            <a:endParaRPr lang="en-US"/>
          </a:p>
        </p:txBody>
      </p:sp>
      <p:sp>
        <p:nvSpPr>
          <p:cNvPr id="3" name="Espaço Reservado para Gráfico 2"/>
          <p:cNvSpPr>
            <a:spLocks noGrp="1"/>
          </p:cNvSpPr>
          <p:nvPr>
            <p:ph type="chart" idx="1"/>
          </p:nvPr>
        </p:nvSpPr>
        <p:spPr>
          <a:xfrm>
            <a:off x="377825" y="762000"/>
            <a:ext cx="8388350" cy="596900"/>
          </a:xfrm>
        </p:spPr>
        <p:txBody>
          <a:bodyPr/>
          <a:lstStyle/>
          <a:p>
            <a:pPr lvl="0"/>
            <a:endParaRPr lang="en-US" noProof="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reserve="1">
  <p:cSld name="Título, texto e conteúdo">
    <p:spTree>
      <p:nvGrpSpPr>
        <p:cNvPr id="1" name=""/>
        <p:cNvGrpSpPr/>
        <p:nvPr/>
      </p:nvGrpSpPr>
      <p:grpSpPr>
        <a:xfrm>
          <a:off x="0" y="0"/>
          <a:ext cx="0" cy="0"/>
          <a:chOff x="0" y="0"/>
          <a:chExt cx="0" cy="0"/>
        </a:xfrm>
      </p:grpSpPr>
      <p:sp>
        <p:nvSpPr>
          <p:cNvPr id="5" name="Rectangle 6"/>
          <p:cNvSpPr>
            <a:spLocks noChangeArrowheads="1"/>
          </p:cNvSpPr>
          <p:nvPr userDrawn="1"/>
        </p:nvSpPr>
        <p:spPr bwMode="auto">
          <a:xfrm>
            <a:off x="190500" y="6327775"/>
            <a:ext cx="1528763" cy="457200"/>
          </a:xfrm>
          <a:prstGeom prst="rect">
            <a:avLst/>
          </a:prstGeom>
          <a:solidFill>
            <a:schemeClr val="bg1"/>
          </a:solidFill>
          <a:ln w="9525">
            <a:solidFill>
              <a:schemeClr val="bg1"/>
            </a:solidFill>
            <a:round/>
            <a:headEnd/>
            <a:tailEnd/>
          </a:ln>
        </p:spPr>
        <p:txBody>
          <a:bodyPr lIns="0" rIns="0">
            <a:spAutoFit/>
          </a:bodyPr>
          <a:lstStyle/>
          <a:p>
            <a:pPr algn="ctr">
              <a:spcBef>
                <a:spcPct val="50000"/>
              </a:spcBef>
              <a:defRPr/>
            </a:pPr>
            <a:endParaRPr lang="en-US" sz="1000" b="0">
              <a:solidFill>
                <a:schemeClr val="tx2"/>
              </a:solidFill>
              <a:ea typeface="ＭＳ Ｐゴシック" charset="-128"/>
            </a:endParaRPr>
          </a:p>
        </p:txBody>
      </p:sp>
      <p:sp>
        <p:nvSpPr>
          <p:cNvPr id="6" name="Title 2"/>
          <p:cNvSpPr txBox="1">
            <a:spLocks/>
          </p:cNvSpPr>
          <p:nvPr userDrawn="1"/>
        </p:nvSpPr>
        <p:spPr bwMode="auto">
          <a:xfrm>
            <a:off x="373063" y="6276975"/>
            <a:ext cx="8388350" cy="285750"/>
          </a:xfrm>
          <a:prstGeom prst="rect">
            <a:avLst/>
          </a:prstGeom>
          <a:noFill/>
          <a:ln w="9525">
            <a:noFill/>
            <a:miter lim="800000"/>
            <a:headEnd/>
            <a:tailEnd/>
          </a:ln>
        </p:spPr>
        <p:txBody>
          <a:bodyPr lIns="0" tIns="0" rIns="0" bIns="0" anchor="ctr"/>
          <a:lstStyle/>
          <a:p>
            <a:pPr defTabSz="912813" eaLnBrk="0" hangingPunct="0">
              <a:defRPr/>
            </a:pPr>
            <a:r>
              <a:rPr lang="pt-BR" sz="1000">
                <a:solidFill>
                  <a:srgbClr val="3D5150"/>
                </a:solidFill>
                <a:ea typeface="ＭＳ Ｐゴシック" charset="-128"/>
              </a:rPr>
              <a:t>Itaú Unibanco</a:t>
            </a:r>
          </a:p>
        </p:txBody>
      </p:sp>
      <p:sp>
        <p:nvSpPr>
          <p:cNvPr id="2" name="Título 1"/>
          <p:cNvSpPr>
            <a:spLocks noGrp="1"/>
          </p:cNvSpPr>
          <p:nvPr>
            <p:ph type="title"/>
          </p:nvPr>
        </p:nvSpPr>
        <p:spPr>
          <a:xfrm>
            <a:off x="377825" y="317500"/>
            <a:ext cx="7405688" cy="381000"/>
          </a:xfrm>
        </p:spPr>
        <p:txBody>
          <a:bodyPr/>
          <a:lstStyle/>
          <a:p>
            <a:r>
              <a:rPr lang="pt-BR" smtClean="0"/>
              <a:t>Clique para editar o estilo do título mestre</a:t>
            </a:r>
            <a:endParaRPr lang="en-US"/>
          </a:p>
        </p:txBody>
      </p:sp>
      <p:sp>
        <p:nvSpPr>
          <p:cNvPr id="3" name="Espaço Reservado para Texto 2"/>
          <p:cNvSpPr>
            <a:spLocks noGrp="1"/>
          </p:cNvSpPr>
          <p:nvPr>
            <p:ph type="body" sz="half" idx="1"/>
          </p:nvPr>
        </p:nvSpPr>
        <p:spPr>
          <a:xfrm>
            <a:off x="377825" y="762000"/>
            <a:ext cx="4117975" cy="596900"/>
          </a:xfr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Espaço Reservado para Conteúdo 3"/>
          <p:cNvSpPr>
            <a:spLocks noGrp="1"/>
          </p:cNvSpPr>
          <p:nvPr>
            <p:ph sz="half" idx="2"/>
          </p:nvPr>
        </p:nvSpPr>
        <p:spPr>
          <a:xfrm>
            <a:off x="4648200" y="762000"/>
            <a:ext cx="4117975" cy="596900"/>
          </a:xfr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6_Comparação">
    <p:spTree>
      <p:nvGrpSpPr>
        <p:cNvPr id="1" name=""/>
        <p:cNvGrpSpPr/>
        <p:nvPr/>
      </p:nvGrpSpPr>
      <p:grpSpPr>
        <a:xfrm>
          <a:off x="0" y="0"/>
          <a:ext cx="0" cy="0"/>
          <a:chOff x="0" y="0"/>
          <a:chExt cx="0" cy="0"/>
        </a:xfrm>
      </p:grpSpPr>
      <p:sp>
        <p:nvSpPr>
          <p:cNvPr id="7" name="Rectangle 6"/>
          <p:cNvSpPr>
            <a:spLocks noChangeArrowheads="1"/>
          </p:cNvSpPr>
          <p:nvPr userDrawn="1"/>
        </p:nvSpPr>
        <p:spPr bwMode="auto">
          <a:xfrm>
            <a:off x="190500" y="6327775"/>
            <a:ext cx="1528763" cy="457200"/>
          </a:xfrm>
          <a:prstGeom prst="rect">
            <a:avLst/>
          </a:prstGeom>
          <a:solidFill>
            <a:schemeClr val="bg1"/>
          </a:solidFill>
          <a:ln w="9525">
            <a:solidFill>
              <a:schemeClr val="bg1"/>
            </a:solidFill>
            <a:round/>
            <a:headEnd/>
            <a:tailEnd/>
          </a:ln>
        </p:spPr>
        <p:txBody>
          <a:bodyPr lIns="0" rIns="0">
            <a:spAutoFit/>
          </a:bodyPr>
          <a:lstStyle/>
          <a:p>
            <a:pPr algn="ctr">
              <a:spcBef>
                <a:spcPct val="50000"/>
              </a:spcBef>
              <a:defRPr/>
            </a:pPr>
            <a:endParaRPr lang="en-US" sz="1000" b="0">
              <a:solidFill>
                <a:schemeClr val="tx2"/>
              </a:solidFill>
              <a:ea typeface="ＭＳ Ｐゴシック" charset="-128"/>
            </a:endParaRPr>
          </a:p>
        </p:txBody>
      </p:sp>
      <p:sp>
        <p:nvSpPr>
          <p:cNvPr id="8" name="Title 2"/>
          <p:cNvSpPr txBox="1">
            <a:spLocks/>
          </p:cNvSpPr>
          <p:nvPr userDrawn="1"/>
        </p:nvSpPr>
        <p:spPr bwMode="auto">
          <a:xfrm>
            <a:off x="373063" y="6276975"/>
            <a:ext cx="8388350" cy="285750"/>
          </a:xfrm>
          <a:prstGeom prst="rect">
            <a:avLst/>
          </a:prstGeom>
          <a:noFill/>
          <a:ln w="9525">
            <a:noFill/>
            <a:miter lim="800000"/>
            <a:headEnd/>
            <a:tailEnd/>
          </a:ln>
        </p:spPr>
        <p:txBody>
          <a:bodyPr lIns="0" tIns="0" rIns="0" bIns="0" anchor="ctr"/>
          <a:lstStyle/>
          <a:p>
            <a:pPr defTabSz="912813" eaLnBrk="0" hangingPunct="0">
              <a:defRPr/>
            </a:pPr>
            <a:r>
              <a:rPr lang="pt-BR" sz="1000">
                <a:solidFill>
                  <a:srgbClr val="3D5150"/>
                </a:solidFill>
                <a:ea typeface="ＭＳ Ｐゴシック" charset="-128"/>
              </a:rPr>
              <a:t>Itaú Unibanco</a:t>
            </a:r>
          </a:p>
        </p:txBody>
      </p:sp>
      <p:sp>
        <p:nvSpPr>
          <p:cNvPr id="2" name="Título 1"/>
          <p:cNvSpPr>
            <a:spLocks noGrp="1"/>
          </p:cNvSpPr>
          <p:nvPr>
            <p:ph type="title"/>
          </p:nvPr>
        </p:nvSpPr>
        <p:spPr>
          <a:xfrm>
            <a:off x="457200" y="274638"/>
            <a:ext cx="8229600" cy="415887"/>
          </a:xfrm>
        </p:spPr>
        <p:txBody>
          <a:bodyPr/>
          <a:lstStyle>
            <a:lvl1pPr>
              <a:defRPr sz="2800"/>
            </a:lvl1pPr>
          </a:lstStyle>
          <a:p>
            <a:r>
              <a:rPr lang="pt-BR" dirty="0" smtClean="0"/>
              <a:t>Clique para editar o estilo do título mestre</a:t>
            </a:r>
            <a:endParaRPr lang="en-US" dirty="0"/>
          </a:p>
        </p:txBody>
      </p:sp>
      <p:sp>
        <p:nvSpPr>
          <p:cNvPr id="5" name="Espaço Reservado para Texto 4"/>
          <p:cNvSpPr>
            <a:spLocks noGrp="1"/>
          </p:cNvSpPr>
          <p:nvPr>
            <p:ph type="body" sz="quarter" idx="3"/>
          </p:nvPr>
        </p:nvSpPr>
        <p:spPr>
          <a:xfrm>
            <a:off x="395287" y="1535113"/>
            <a:ext cx="4041775" cy="177776"/>
          </a:xfrm>
        </p:spPr>
        <p:txBody>
          <a:bodyPr anchor="b"/>
          <a:lstStyle>
            <a:lvl1pPr marL="0" indent="0">
              <a:buNone/>
              <a:defRPr sz="1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dirty="0" smtClean="0"/>
              <a:t>Clique para editar os estilos do texto mestre</a:t>
            </a:r>
          </a:p>
        </p:txBody>
      </p:sp>
      <p:sp>
        <p:nvSpPr>
          <p:cNvPr id="6" name="Espaço Reservado para Conteúdo 5"/>
          <p:cNvSpPr>
            <a:spLocks noGrp="1"/>
          </p:cNvSpPr>
          <p:nvPr>
            <p:ph sz="quarter" idx="4"/>
          </p:nvPr>
        </p:nvSpPr>
        <p:spPr>
          <a:xfrm>
            <a:off x="993726" y="1712889"/>
            <a:ext cx="7156548" cy="4200549"/>
          </a:xfrm>
        </p:spPr>
        <p:txBody>
          <a:bodyPr/>
          <a:lstStyle>
            <a:lvl1pPr>
              <a:defRPr sz="1600"/>
            </a:lvl1pPr>
            <a:lvl2pPr>
              <a:defRPr sz="1400"/>
            </a:lvl2pPr>
            <a:lvl3pPr>
              <a:defRPr sz="1200"/>
            </a:lvl3pPr>
            <a:lvl4pPr>
              <a:defRPr sz="1100"/>
            </a:lvl4pPr>
            <a:lvl5pPr>
              <a:defRPr sz="1100"/>
            </a:lvl5pPr>
            <a:lvl6pPr>
              <a:defRPr sz="1600"/>
            </a:lvl6pPr>
            <a:lvl7pPr>
              <a:defRPr sz="1600"/>
            </a:lvl7pPr>
            <a:lvl8pPr>
              <a:defRPr sz="1600"/>
            </a:lvl8pPr>
            <a:lvl9pPr>
              <a:defRPr sz="1600"/>
            </a:lvl9pPr>
          </a:lstStyle>
          <a:p>
            <a:pPr lvl="0"/>
            <a:r>
              <a:rPr lang="pt-BR" dirty="0" smtClean="0"/>
              <a:t>Clique para editar os estilos do texto mestre</a:t>
            </a:r>
          </a:p>
          <a:p>
            <a:pPr lvl="1"/>
            <a:r>
              <a:rPr lang="pt-BR" dirty="0" smtClean="0"/>
              <a:t>Segundo nível</a:t>
            </a:r>
          </a:p>
          <a:p>
            <a:pPr lvl="2"/>
            <a:r>
              <a:rPr lang="pt-BR" dirty="0" smtClean="0"/>
              <a:t>Terceiro nível</a:t>
            </a:r>
          </a:p>
          <a:p>
            <a:pPr lvl="3"/>
            <a:r>
              <a:rPr lang="pt-BR" dirty="0" smtClean="0"/>
              <a:t>Quarto nível</a:t>
            </a:r>
          </a:p>
          <a:p>
            <a:pPr lvl="4"/>
            <a:r>
              <a:rPr lang="pt-BR" dirty="0" smtClean="0"/>
              <a:t>Quinto nível</a:t>
            </a:r>
            <a:endParaRPr lang="en-US" dirty="0"/>
          </a:p>
        </p:txBody>
      </p:sp>
      <p:sp>
        <p:nvSpPr>
          <p:cNvPr id="10" name="Espaço Reservado para Conteúdo 3"/>
          <p:cNvSpPr>
            <a:spLocks noGrp="1"/>
          </p:cNvSpPr>
          <p:nvPr>
            <p:ph sz="half" idx="10"/>
          </p:nvPr>
        </p:nvSpPr>
        <p:spPr>
          <a:xfrm>
            <a:off x="395287" y="944563"/>
            <a:ext cx="8353425" cy="576262"/>
          </a:xfrm>
        </p:spPr>
        <p:txBody>
          <a:bodyPr/>
          <a:lstStyle>
            <a:lvl1pPr>
              <a:buFontTx/>
              <a:buNone/>
              <a:defRPr sz="1200"/>
            </a:lvl1pPr>
            <a:lvl2pPr>
              <a:buFontTx/>
              <a:buNone/>
              <a:defRPr sz="1100"/>
            </a:lvl2pPr>
            <a:lvl3pPr>
              <a:buFontTx/>
              <a:buNone/>
              <a:defRPr sz="1050"/>
            </a:lvl3pPr>
            <a:lvl4pPr>
              <a:buFontTx/>
              <a:buNone/>
              <a:defRPr sz="1000"/>
            </a:lvl4pPr>
            <a:lvl5pPr>
              <a:buFontTx/>
              <a:buNone/>
              <a:defRPr sz="1000"/>
            </a:lvl5pPr>
            <a:lvl6pPr>
              <a:defRPr sz="1600"/>
            </a:lvl6pPr>
            <a:lvl7pPr>
              <a:defRPr sz="1600"/>
            </a:lvl7pPr>
            <a:lvl8pPr>
              <a:defRPr sz="1600"/>
            </a:lvl8pPr>
            <a:lvl9pPr>
              <a:defRPr sz="1600"/>
            </a:lvl9pPr>
          </a:lstStyle>
          <a:p>
            <a:pPr lvl="0"/>
            <a:r>
              <a:rPr lang="en-US" smtClean="0"/>
              <a:t>Click to edit Master text styles</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Comparação">
    <p:spTree>
      <p:nvGrpSpPr>
        <p:cNvPr id="1" name=""/>
        <p:cNvGrpSpPr/>
        <p:nvPr/>
      </p:nvGrpSpPr>
      <p:grpSpPr>
        <a:xfrm>
          <a:off x="0" y="0"/>
          <a:ext cx="0" cy="0"/>
          <a:chOff x="0" y="0"/>
          <a:chExt cx="0" cy="0"/>
        </a:xfrm>
      </p:grpSpPr>
      <p:sp>
        <p:nvSpPr>
          <p:cNvPr id="8" name="Rectangle 6"/>
          <p:cNvSpPr>
            <a:spLocks noChangeArrowheads="1"/>
          </p:cNvSpPr>
          <p:nvPr userDrawn="1"/>
        </p:nvSpPr>
        <p:spPr bwMode="auto">
          <a:xfrm>
            <a:off x="190500" y="6327775"/>
            <a:ext cx="1528763" cy="457200"/>
          </a:xfrm>
          <a:prstGeom prst="rect">
            <a:avLst/>
          </a:prstGeom>
          <a:solidFill>
            <a:schemeClr val="bg1"/>
          </a:solidFill>
          <a:ln w="9525">
            <a:solidFill>
              <a:schemeClr val="bg1"/>
            </a:solidFill>
            <a:round/>
            <a:headEnd/>
            <a:tailEnd/>
          </a:ln>
        </p:spPr>
        <p:txBody>
          <a:bodyPr lIns="0" rIns="0">
            <a:spAutoFit/>
          </a:bodyPr>
          <a:lstStyle/>
          <a:p>
            <a:pPr algn="ctr">
              <a:spcBef>
                <a:spcPct val="50000"/>
              </a:spcBef>
              <a:defRPr/>
            </a:pPr>
            <a:endParaRPr lang="en-US" sz="1000" b="0">
              <a:solidFill>
                <a:schemeClr val="tx2"/>
              </a:solidFill>
              <a:ea typeface="ＭＳ Ｐゴシック" charset="-128"/>
            </a:endParaRPr>
          </a:p>
        </p:txBody>
      </p:sp>
      <p:sp>
        <p:nvSpPr>
          <p:cNvPr id="9" name="Title 2"/>
          <p:cNvSpPr txBox="1">
            <a:spLocks/>
          </p:cNvSpPr>
          <p:nvPr userDrawn="1"/>
        </p:nvSpPr>
        <p:spPr bwMode="auto">
          <a:xfrm>
            <a:off x="373063" y="6276975"/>
            <a:ext cx="8388350" cy="285750"/>
          </a:xfrm>
          <a:prstGeom prst="rect">
            <a:avLst/>
          </a:prstGeom>
          <a:noFill/>
          <a:ln w="9525">
            <a:noFill/>
            <a:miter lim="800000"/>
            <a:headEnd/>
            <a:tailEnd/>
          </a:ln>
        </p:spPr>
        <p:txBody>
          <a:bodyPr lIns="0" tIns="0" rIns="0" bIns="0" anchor="ctr"/>
          <a:lstStyle/>
          <a:p>
            <a:pPr defTabSz="912813" eaLnBrk="0" hangingPunct="0">
              <a:defRPr/>
            </a:pPr>
            <a:r>
              <a:rPr lang="pt-BR" sz="1000">
                <a:solidFill>
                  <a:srgbClr val="3D5150"/>
                </a:solidFill>
                <a:ea typeface="ＭＳ Ｐゴシック" charset="-128"/>
              </a:rPr>
              <a:t>Itaú Unibanco</a:t>
            </a:r>
          </a:p>
        </p:txBody>
      </p:sp>
      <p:sp>
        <p:nvSpPr>
          <p:cNvPr id="2" name="Título 1"/>
          <p:cNvSpPr>
            <a:spLocks noGrp="1"/>
          </p:cNvSpPr>
          <p:nvPr>
            <p:ph type="title"/>
          </p:nvPr>
        </p:nvSpPr>
        <p:spPr>
          <a:xfrm>
            <a:off x="539750" y="288882"/>
            <a:ext cx="8229600" cy="415887"/>
          </a:xfrm>
        </p:spPr>
        <p:txBody>
          <a:bodyPr/>
          <a:lstStyle>
            <a:lvl1pPr>
              <a:defRPr sz="2800"/>
            </a:lvl1pPr>
          </a:lstStyle>
          <a:p>
            <a:r>
              <a:rPr lang="pt-BR" dirty="0" smtClean="0"/>
              <a:t>Clique para editar o estilo do título mestre</a:t>
            </a:r>
            <a:endParaRPr lang="en-US" dirty="0"/>
          </a:p>
        </p:txBody>
      </p:sp>
      <p:sp>
        <p:nvSpPr>
          <p:cNvPr id="3" name="Espaço Reservado para Texto 2"/>
          <p:cNvSpPr>
            <a:spLocks noGrp="1"/>
          </p:cNvSpPr>
          <p:nvPr>
            <p:ph type="body" idx="1"/>
          </p:nvPr>
        </p:nvSpPr>
        <p:spPr>
          <a:xfrm>
            <a:off x="539750" y="1496081"/>
            <a:ext cx="3970340" cy="169207"/>
          </a:xfrm>
        </p:spPr>
        <p:txBody>
          <a:bodyPr anchor="b"/>
          <a:lstStyle>
            <a:lvl1pPr marL="0" indent="0">
              <a:buNone/>
              <a:defRPr sz="1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dirty="0" smtClean="0"/>
              <a:t>Clique para editar os estilos do texto mestre</a:t>
            </a:r>
          </a:p>
        </p:txBody>
      </p:sp>
      <p:sp>
        <p:nvSpPr>
          <p:cNvPr id="4" name="Espaço Reservado para Conteúdo 3"/>
          <p:cNvSpPr>
            <a:spLocks noGrp="1"/>
          </p:cNvSpPr>
          <p:nvPr>
            <p:ph sz="half" idx="2"/>
          </p:nvPr>
        </p:nvSpPr>
        <p:spPr>
          <a:xfrm>
            <a:off x="385760" y="1712889"/>
            <a:ext cx="3970340" cy="4200549"/>
          </a:xfrm>
        </p:spPr>
        <p:txBody>
          <a:bodyPr/>
          <a:lstStyle>
            <a:lvl1pPr>
              <a:defRPr sz="1600"/>
            </a:lvl1pPr>
            <a:lvl2pPr>
              <a:defRPr sz="1400"/>
            </a:lvl2pPr>
            <a:lvl3pPr>
              <a:defRPr sz="1200"/>
            </a:lvl3pPr>
            <a:lvl4pPr>
              <a:defRPr sz="1100"/>
            </a:lvl4pPr>
            <a:lvl5pPr>
              <a:defRPr sz="1100"/>
            </a:lvl5pPr>
            <a:lvl6pPr>
              <a:defRPr sz="1600"/>
            </a:lvl6pPr>
            <a:lvl7pPr>
              <a:defRPr sz="1600"/>
            </a:lvl7pPr>
            <a:lvl8pPr>
              <a:defRPr sz="1600"/>
            </a:lvl8pPr>
            <a:lvl9pPr>
              <a:defRPr sz="1600"/>
            </a:lvl9pPr>
          </a:lstStyle>
          <a:p>
            <a:pPr lvl="0"/>
            <a:r>
              <a:rPr lang="pt-BR" dirty="0" smtClean="0"/>
              <a:t>Clique para editar os estilos do texto mestre</a:t>
            </a:r>
          </a:p>
          <a:p>
            <a:pPr lvl="1"/>
            <a:r>
              <a:rPr lang="pt-BR" dirty="0" smtClean="0"/>
              <a:t>Segundo nível</a:t>
            </a:r>
          </a:p>
          <a:p>
            <a:pPr lvl="2"/>
            <a:r>
              <a:rPr lang="pt-BR" dirty="0" smtClean="0"/>
              <a:t>Terceiro nível</a:t>
            </a:r>
          </a:p>
          <a:p>
            <a:pPr lvl="3"/>
            <a:r>
              <a:rPr lang="pt-BR" dirty="0" smtClean="0"/>
              <a:t>Quarto nível</a:t>
            </a:r>
          </a:p>
          <a:p>
            <a:pPr lvl="4"/>
            <a:r>
              <a:rPr lang="pt-BR" dirty="0" smtClean="0"/>
              <a:t>Quinto nível</a:t>
            </a:r>
            <a:endParaRPr lang="en-US" dirty="0"/>
          </a:p>
        </p:txBody>
      </p:sp>
      <p:sp>
        <p:nvSpPr>
          <p:cNvPr id="5" name="Espaço Reservado para Texto 4"/>
          <p:cNvSpPr>
            <a:spLocks noGrp="1"/>
          </p:cNvSpPr>
          <p:nvPr>
            <p:ph type="body" sz="quarter" idx="3"/>
          </p:nvPr>
        </p:nvSpPr>
        <p:spPr>
          <a:xfrm>
            <a:off x="4864104" y="1487512"/>
            <a:ext cx="4041775" cy="177776"/>
          </a:xfrm>
        </p:spPr>
        <p:txBody>
          <a:bodyPr anchor="b"/>
          <a:lstStyle>
            <a:lvl1pPr marL="0" indent="0">
              <a:buNone/>
              <a:defRPr sz="1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dirty="0" smtClean="0"/>
              <a:t>Clique para editar os estilos do texto mestre</a:t>
            </a:r>
          </a:p>
        </p:txBody>
      </p:sp>
      <p:sp>
        <p:nvSpPr>
          <p:cNvPr id="6" name="Espaço Reservado para Conteúdo 5"/>
          <p:cNvSpPr>
            <a:spLocks noGrp="1"/>
          </p:cNvSpPr>
          <p:nvPr>
            <p:ph sz="quarter" idx="4"/>
          </p:nvPr>
        </p:nvSpPr>
        <p:spPr>
          <a:xfrm>
            <a:off x="4787900" y="1712889"/>
            <a:ext cx="3960812" cy="4200549"/>
          </a:xfrm>
        </p:spPr>
        <p:txBody>
          <a:bodyPr/>
          <a:lstStyle>
            <a:lvl1pPr>
              <a:defRPr sz="1600"/>
            </a:lvl1pPr>
            <a:lvl2pPr>
              <a:defRPr sz="1400"/>
            </a:lvl2pPr>
            <a:lvl3pPr>
              <a:defRPr sz="1200"/>
            </a:lvl3pPr>
            <a:lvl4pPr>
              <a:defRPr sz="1100"/>
            </a:lvl4pPr>
            <a:lvl5pPr>
              <a:defRPr sz="1100"/>
            </a:lvl5pPr>
            <a:lvl6pPr>
              <a:defRPr sz="1600"/>
            </a:lvl6pPr>
            <a:lvl7pPr>
              <a:defRPr sz="1600"/>
            </a:lvl7pPr>
            <a:lvl8pPr>
              <a:defRPr sz="1600"/>
            </a:lvl8pPr>
            <a:lvl9pPr>
              <a:defRPr sz="1600"/>
            </a:lvl9pPr>
          </a:lstStyle>
          <a:p>
            <a:pPr lvl="0"/>
            <a:r>
              <a:rPr lang="pt-BR" dirty="0" smtClean="0"/>
              <a:t>Clique para editar os estilos do texto mestre</a:t>
            </a:r>
          </a:p>
          <a:p>
            <a:pPr lvl="1"/>
            <a:r>
              <a:rPr lang="pt-BR" dirty="0" smtClean="0"/>
              <a:t>Segundo nível</a:t>
            </a:r>
          </a:p>
          <a:p>
            <a:pPr lvl="2"/>
            <a:r>
              <a:rPr lang="pt-BR" dirty="0" smtClean="0"/>
              <a:t>Terceiro nível</a:t>
            </a:r>
          </a:p>
          <a:p>
            <a:pPr lvl="3"/>
            <a:r>
              <a:rPr lang="pt-BR" dirty="0" smtClean="0"/>
              <a:t>Quarto nível</a:t>
            </a:r>
          </a:p>
          <a:p>
            <a:pPr lvl="4"/>
            <a:r>
              <a:rPr lang="pt-BR" dirty="0" smtClean="0"/>
              <a:t>Quinto nível</a:t>
            </a:r>
            <a:endParaRPr lang="en-US" dirty="0"/>
          </a:p>
        </p:txBody>
      </p:sp>
      <p:sp>
        <p:nvSpPr>
          <p:cNvPr id="10" name="Espaço Reservado para Conteúdo 3"/>
          <p:cNvSpPr>
            <a:spLocks noGrp="1"/>
          </p:cNvSpPr>
          <p:nvPr>
            <p:ph sz="half" idx="10"/>
          </p:nvPr>
        </p:nvSpPr>
        <p:spPr>
          <a:xfrm>
            <a:off x="539750" y="800064"/>
            <a:ext cx="8353425" cy="576262"/>
          </a:xfrm>
        </p:spPr>
        <p:txBody>
          <a:bodyPr/>
          <a:lstStyle>
            <a:lvl1pPr>
              <a:buFontTx/>
              <a:buNone/>
              <a:defRPr sz="1200"/>
            </a:lvl1pPr>
            <a:lvl2pPr>
              <a:buFontTx/>
              <a:buNone/>
              <a:defRPr sz="1100"/>
            </a:lvl2pPr>
            <a:lvl3pPr>
              <a:buFontTx/>
              <a:buNone/>
              <a:defRPr sz="1050"/>
            </a:lvl3pPr>
            <a:lvl4pPr>
              <a:buFontTx/>
              <a:buNone/>
              <a:defRPr sz="1000"/>
            </a:lvl4pPr>
            <a:lvl5pPr>
              <a:buFontTx/>
              <a:buNone/>
              <a:defRPr sz="1000"/>
            </a:lvl5pPr>
            <a:lvl6pPr>
              <a:defRPr sz="1600"/>
            </a:lvl6pPr>
            <a:lvl7pPr>
              <a:defRPr sz="1600"/>
            </a:lvl7pPr>
            <a:lvl8pPr>
              <a:defRPr sz="1600"/>
            </a:lvl8pPr>
            <a:lvl9pPr>
              <a:defRPr sz="1600"/>
            </a:lvl9pPr>
          </a:lstStyle>
          <a:p>
            <a:pPr lvl="0"/>
            <a:r>
              <a:rPr lang="en-US" dirty="0" smtClean="0"/>
              <a:t>Click to edit Master text styles</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_Comparação">
    <p:spTree>
      <p:nvGrpSpPr>
        <p:cNvPr id="1" name=""/>
        <p:cNvGrpSpPr/>
        <p:nvPr/>
      </p:nvGrpSpPr>
      <p:grpSpPr>
        <a:xfrm>
          <a:off x="0" y="0"/>
          <a:ext cx="0" cy="0"/>
          <a:chOff x="0" y="0"/>
          <a:chExt cx="0" cy="0"/>
        </a:xfrm>
      </p:grpSpPr>
      <p:sp>
        <p:nvSpPr>
          <p:cNvPr id="8" name="Rectangle 6"/>
          <p:cNvSpPr>
            <a:spLocks noChangeArrowheads="1"/>
          </p:cNvSpPr>
          <p:nvPr userDrawn="1"/>
        </p:nvSpPr>
        <p:spPr bwMode="auto">
          <a:xfrm>
            <a:off x="190500" y="6327775"/>
            <a:ext cx="1528763" cy="457200"/>
          </a:xfrm>
          <a:prstGeom prst="rect">
            <a:avLst/>
          </a:prstGeom>
          <a:solidFill>
            <a:schemeClr val="bg1"/>
          </a:solidFill>
          <a:ln w="9525">
            <a:solidFill>
              <a:schemeClr val="bg1"/>
            </a:solidFill>
            <a:round/>
            <a:headEnd/>
            <a:tailEnd/>
          </a:ln>
        </p:spPr>
        <p:txBody>
          <a:bodyPr lIns="0" rIns="0">
            <a:spAutoFit/>
          </a:bodyPr>
          <a:lstStyle/>
          <a:p>
            <a:pPr algn="ctr">
              <a:spcBef>
                <a:spcPct val="50000"/>
              </a:spcBef>
              <a:defRPr/>
            </a:pPr>
            <a:endParaRPr lang="en-US" sz="1000" b="0">
              <a:solidFill>
                <a:schemeClr val="tx2"/>
              </a:solidFill>
              <a:ea typeface="ＭＳ Ｐゴシック" charset="-128"/>
            </a:endParaRPr>
          </a:p>
        </p:txBody>
      </p:sp>
      <p:sp>
        <p:nvSpPr>
          <p:cNvPr id="9" name="Title 2"/>
          <p:cNvSpPr txBox="1">
            <a:spLocks/>
          </p:cNvSpPr>
          <p:nvPr userDrawn="1"/>
        </p:nvSpPr>
        <p:spPr bwMode="auto">
          <a:xfrm>
            <a:off x="373063" y="6276975"/>
            <a:ext cx="8388350" cy="285750"/>
          </a:xfrm>
          <a:prstGeom prst="rect">
            <a:avLst/>
          </a:prstGeom>
          <a:noFill/>
          <a:ln w="9525">
            <a:noFill/>
            <a:miter lim="800000"/>
            <a:headEnd/>
            <a:tailEnd/>
          </a:ln>
        </p:spPr>
        <p:txBody>
          <a:bodyPr lIns="0" tIns="0" rIns="0" bIns="0" anchor="ctr"/>
          <a:lstStyle/>
          <a:p>
            <a:pPr defTabSz="912813" eaLnBrk="0" hangingPunct="0">
              <a:defRPr/>
            </a:pPr>
            <a:r>
              <a:rPr lang="pt-BR" sz="1000">
                <a:solidFill>
                  <a:srgbClr val="3D5150"/>
                </a:solidFill>
                <a:ea typeface="ＭＳ Ｐゴシック" charset="-128"/>
              </a:rPr>
              <a:t>Itaú Unibanco</a:t>
            </a:r>
          </a:p>
        </p:txBody>
      </p:sp>
      <p:sp>
        <p:nvSpPr>
          <p:cNvPr id="2" name="Título 1"/>
          <p:cNvSpPr>
            <a:spLocks noGrp="1"/>
          </p:cNvSpPr>
          <p:nvPr>
            <p:ph type="title"/>
          </p:nvPr>
        </p:nvSpPr>
        <p:spPr>
          <a:xfrm>
            <a:off x="539750" y="288882"/>
            <a:ext cx="8229600" cy="415887"/>
          </a:xfrm>
        </p:spPr>
        <p:txBody>
          <a:bodyPr/>
          <a:lstStyle>
            <a:lvl1pPr>
              <a:defRPr sz="2800"/>
            </a:lvl1pPr>
          </a:lstStyle>
          <a:p>
            <a:r>
              <a:rPr lang="pt-BR" dirty="0" smtClean="0"/>
              <a:t>Clique para editar o estilo do título mestre</a:t>
            </a:r>
            <a:endParaRPr lang="en-US" dirty="0"/>
          </a:p>
        </p:txBody>
      </p:sp>
      <p:sp>
        <p:nvSpPr>
          <p:cNvPr id="3" name="Espaço Reservado para Texto 2"/>
          <p:cNvSpPr>
            <a:spLocks noGrp="1"/>
          </p:cNvSpPr>
          <p:nvPr>
            <p:ph type="body" idx="1"/>
          </p:nvPr>
        </p:nvSpPr>
        <p:spPr>
          <a:xfrm>
            <a:off x="539750" y="1496081"/>
            <a:ext cx="3970340" cy="169207"/>
          </a:xfrm>
        </p:spPr>
        <p:txBody>
          <a:bodyPr anchor="b"/>
          <a:lstStyle>
            <a:lvl1pPr marL="0" indent="0">
              <a:buNone/>
              <a:defRPr sz="1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dirty="0" smtClean="0"/>
              <a:t>Clique para editar os estilos do texto mestre</a:t>
            </a:r>
          </a:p>
        </p:txBody>
      </p:sp>
      <p:sp>
        <p:nvSpPr>
          <p:cNvPr id="4" name="Espaço Reservado para Conteúdo 3"/>
          <p:cNvSpPr>
            <a:spLocks noGrp="1"/>
          </p:cNvSpPr>
          <p:nvPr>
            <p:ph sz="half" idx="2"/>
          </p:nvPr>
        </p:nvSpPr>
        <p:spPr>
          <a:xfrm>
            <a:off x="385760" y="1712889"/>
            <a:ext cx="3970340" cy="4200549"/>
          </a:xfrm>
        </p:spPr>
        <p:txBody>
          <a:bodyPr/>
          <a:lstStyle>
            <a:lvl1pPr>
              <a:defRPr sz="1600"/>
            </a:lvl1pPr>
            <a:lvl2pPr>
              <a:defRPr sz="1400"/>
            </a:lvl2pPr>
            <a:lvl3pPr>
              <a:defRPr sz="1200"/>
            </a:lvl3pPr>
            <a:lvl4pPr>
              <a:defRPr sz="1100"/>
            </a:lvl4pPr>
            <a:lvl5pPr>
              <a:defRPr sz="1100"/>
            </a:lvl5pPr>
            <a:lvl6pPr>
              <a:defRPr sz="1600"/>
            </a:lvl6pPr>
            <a:lvl7pPr>
              <a:defRPr sz="1600"/>
            </a:lvl7pPr>
            <a:lvl8pPr>
              <a:defRPr sz="1600"/>
            </a:lvl8pPr>
            <a:lvl9pPr>
              <a:defRPr sz="1600"/>
            </a:lvl9pPr>
          </a:lstStyle>
          <a:p>
            <a:pPr lvl="0"/>
            <a:r>
              <a:rPr lang="pt-BR" dirty="0" smtClean="0"/>
              <a:t>Clique para editar os estilos do texto mestre</a:t>
            </a:r>
          </a:p>
          <a:p>
            <a:pPr lvl="1"/>
            <a:r>
              <a:rPr lang="pt-BR" dirty="0" smtClean="0"/>
              <a:t>Segundo nível</a:t>
            </a:r>
          </a:p>
          <a:p>
            <a:pPr lvl="2"/>
            <a:r>
              <a:rPr lang="pt-BR" dirty="0" smtClean="0"/>
              <a:t>Terceiro nível</a:t>
            </a:r>
          </a:p>
          <a:p>
            <a:pPr lvl="3"/>
            <a:r>
              <a:rPr lang="pt-BR" dirty="0" smtClean="0"/>
              <a:t>Quarto nível</a:t>
            </a:r>
          </a:p>
          <a:p>
            <a:pPr lvl="4"/>
            <a:r>
              <a:rPr lang="pt-BR" dirty="0" smtClean="0"/>
              <a:t>Quinto nível</a:t>
            </a:r>
            <a:endParaRPr lang="en-US" dirty="0"/>
          </a:p>
        </p:txBody>
      </p:sp>
      <p:sp>
        <p:nvSpPr>
          <p:cNvPr id="5" name="Espaço Reservado para Texto 4"/>
          <p:cNvSpPr>
            <a:spLocks noGrp="1"/>
          </p:cNvSpPr>
          <p:nvPr>
            <p:ph type="body" sz="quarter" idx="3"/>
          </p:nvPr>
        </p:nvSpPr>
        <p:spPr>
          <a:xfrm>
            <a:off x="4864104" y="1487512"/>
            <a:ext cx="4041775" cy="177776"/>
          </a:xfrm>
        </p:spPr>
        <p:txBody>
          <a:bodyPr anchor="b"/>
          <a:lstStyle>
            <a:lvl1pPr marL="0" indent="0">
              <a:buNone/>
              <a:defRPr sz="1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dirty="0" smtClean="0"/>
              <a:t>Clique para editar os estilos do texto mestre</a:t>
            </a:r>
          </a:p>
        </p:txBody>
      </p:sp>
      <p:sp>
        <p:nvSpPr>
          <p:cNvPr id="6" name="Espaço Reservado para Conteúdo 5"/>
          <p:cNvSpPr>
            <a:spLocks noGrp="1"/>
          </p:cNvSpPr>
          <p:nvPr>
            <p:ph sz="quarter" idx="4"/>
          </p:nvPr>
        </p:nvSpPr>
        <p:spPr>
          <a:xfrm>
            <a:off x="4787900" y="1712889"/>
            <a:ext cx="3960812" cy="4200549"/>
          </a:xfrm>
        </p:spPr>
        <p:txBody>
          <a:bodyPr/>
          <a:lstStyle>
            <a:lvl1pPr>
              <a:defRPr sz="1600"/>
            </a:lvl1pPr>
            <a:lvl2pPr>
              <a:defRPr sz="1400"/>
            </a:lvl2pPr>
            <a:lvl3pPr>
              <a:defRPr sz="1200"/>
            </a:lvl3pPr>
            <a:lvl4pPr>
              <a:defRPr sz="1100"/>
            </a:lvl4pPr>
            <a:lvl5pPr>
              <a:defRPr sz="1100"/>
            </a:lvl5pPr>
            <a:lvl6pPr>
              <a:defRPr sz="1600"/>
            </a:lvl6pPr>
            <a:lvl7pPr>
              <a:defRPr sz="1600"/>
            </a:lvl7pPr>
            <a:lvl8pPr>
              <a:defRPr sz="1600"/>
            </a:lvl8pPr>
            <a:lvl9pPr>
              <a:defRPr sz="1600"/>
            </a:lvl9pPr>
          </a:lstStyle>
          <a:p>
            <a:pPr lvl="0"/>
            <a:r>
              <a:rPr lang="pt-BR" dirty="0" smtClean="0"/>
              <a:t>Clique para editar os estilos do texto mestre</a:t>
            </a:r>
          </a:p>
          <a:p>
            <a:pPr lvl="1"/>
            <a:r>
              <a:rPr lang="pt-BR" dirty="0" smtClean="0"/>
              <a:t>Segundo nível</a:t>
            </a:r>
          </a:p>
          <a:p>
            <a:pPr lvl="2"/>
            <a:r>
              <a:rPr lang="pt-BR" dirty="0" smtClean="0"/>
              <a:t>Terceiro nível</a:t>
            </a:r>
          </a:p>
          <a:p>
            <a:pPr lvl="3"/>
            <a:r>
              <a:rPr lang="pt-BR" dirty="0" smtClean="0"/>
              <a:t>Quarto nível</a:t>
            </a:r>
          </a:p>
          <a:p>
            <a:pPr lvl="4"/>
            <a:r>
              <a:rPr lang="pt-BR" dirty="0" smtClean="0"/>
              <a:t>Quinto nível</a:t>
            </a:r>
            <a:endParaRPr lang="en-US" dirty="0"/>
          </a:p>
        </p:txBody>
      </p:sp>
      <p:sp>
        <p:nvSpPr>
          <p:cNvPr id="10" name="Espaço Reservado para Conteúdo 3"/>
          <p:cNvSpPr>
            <a:spLocks noGrp="1"/>
          </p:cNvSpPr>
          <p:nvPr>
            <p:ph sz="half" idx="10"/>
          </p:nvPr>
        </p:nvSpPr>
        <p:spPr>
          <a:xfrm>
            <a:off x="539750" y="800064"/>
            <a:ext cx="8353425" cy="576262"/>
          </a:xfrm>
        </p:spPr>
        <p:txBody>
          <a:bodyPr/>
          <a:lstStyle>
            <a:lvl1pPr>
              <a:buFontTx/>
              <a:buNone/>
              <a:defRPr sz="1200"/>
            </a:lvl1pPr>
            <a:lvl2pPr>
              <a:buFontTx/>
              <a:buNone/>
              <a:defRPr sz="1100"/>
            </a:lvl2pPr>
            <a:lvl3pPr>
              <a:buFontTx/>
              <a:buNone/>
              <a:defRPr sz="1050"/>
            </a:lvl3pPr>
            <a:lvl4pPr>
              <a:buFontTx/>
              <a:buNone/>
              <a:defRPr sz="1000"/>
            </a:lvl4pPr>
            <a:lvl5pPr>
              <a:buFontTx/>
              <a:buNone/>
              <a:defRPr sz="1000"/>
            </a:lvl5pPr>
            <a:lvl6pPr>
              <a:defRPr sz="1600"/>
            </a:lvl6pPr>
            <a:lvl7pPr>
              <a:defRPr sz="1600"/>
            </a:lvl7pPr>
            <a:lvl8pPr>
              <a:defRPr sz="1600"/>
            </a:lvl8pPr>
            <a:lvl9pPr>
              <a:defRPr sz="1600"/>
            </a:lvl9pPr>
          </a:lstStyle>
          <a:p>
            <a:pPr lvl="0"/>
            <a:r>
              <a:rPr lang="en-US" dirty="0" smtClean="0"/>
              <a:t>Click to edit Master text styles</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3_Comparação">
    <p:spTree>
      <p:nvGrpSpPr>
        <p:cNvPr id="1" name=""/>
        <p:cNvGrpSpPr/>
        <p:nvPr/>
      </p:nvGrpSpPr>
      <p:grpSpPr>
        <a:xfrm>
          <a:off x="0" y="0"/>
          <a:ext cx="0" cy="0"/>
          <a:chOff x="0" y="0"/>
          <a:chExt cx="0" cy="0"/>
        </a:xfrm>
      </p:grpSpPr>
      <p:sp>
        <p:nvSpPr>
          <p:cNvPr id="8" name="Rectangle 6"/>
          <p:cNvSpPr>
            <a:spLocks noChangeArrowheads="1"/>
          </p:cNvSpPr>
          <p:nvPr userDrawn="1"/>
        </p:nvSpPr>
        <p:spPr bwMode="auto">
          <a:xfrm>
            <a:off x="190500" y="6327775"/>
            <a:ext cx="1528763" cy="457200"/>
          </a:xfrm>
          <a:prstGeom prst="rect">
            <a:avLst/>
          </a:prstGeom>
          <a:solidFill>
            <a:schemeClr val="bg1"/>
          </a:solidFill>
          <a:ln w="9525">
            <a:solidFill>
              <a:schemeClr val="bg1"/>
            </a:solidFill>
            <a:round/>
            <a:headEnd/>
            <a:tailEnd/>
          </a:ln>
        </p:spPr>
        <p:txBody>
          <a:bodyPr lIns="0" rIns="0">
            <a:spAutoFit/>
          </a:bodyPr>
          <a:lstStyle/>
          <a:p>
            <a:pPr algn="ctr">
              <a:spcBef>
                <a:spcPct val="50000"/>
              </a:spcBef>
              <a:defRPr/>
            </a:pPr>
            <a:endParaRPr lang="en-US" sz="1000" b="0">
              <a:solidFill>
                <a:schemeClr val="tx2"/>
              </a:solidFill>
              <a:ea typeface="ＭＳ Ｐゴシック" charset="-128"/>
            </a:endParaRPr>
          </a:p>
        </p:txBody>
      </p:sp>
      <p:sp>
        <p:nvSpPr>
          <p:cNvPr id="9" name="Title 2"/>
          <p:cNvSpPr txBox="1">
            <a:spLocks/>
          </p:cNvSpPr>
          <p:nvPr userDrawn="1"/>
        </p:nvSpPr>
        <p:spPr bwMode="auto">
          <a:xfrm>
            <a:off x="373063" y="6276975"/>
            <a:ext cx="8388350" cy="285750"/>
          </a:xfrm>
          <a:prstGeom prst="rect">
            <a:avLst/>
          </a:prstGeom>
          <a:noFill/>
          <a:ln w="9525">
            <a:noFill/>
            <a:miter lim="800000"/>
            <a:headEnd/>
            <a:tailEnd/>
          </a:ln>
        </p:spPr>
        <p:txBody>
          <a:bodyPr lIns="0" tIns="0" rIns="0" bIns="0" anchor="ctr"/>
          <a:lstStyle/>
          <a:p>
            <a:pPr defTabSz="912813" eaLnBrk="0" hangingPunct="0">
              <a:defRPr/>
            </a:pPr>
            <a:r>
              <a:rPr lang="pt-BR" sz="1000">
                <a:solidFill>
                  <a:srgbClr val="3D5150"/>
                </a:solidFill>
                <a:ea typeface="ＭＳ Ｐゴシック" charset="-128"/>
              </a:rPr>
              <a:t>Itaú Unibanco</a:t>
            </a:r>
          </a:p>
        </p:txBody>
      </p:sp>
      <p:sp>
        <p:nvSpPr>
          <p:cNvPr id="2" name="Título 1"/>
          <p:cNvSpPr>
            <a:spLocks noGrp="1"/>
          </p:cNvSpPr>
          <p:nvPr>
            <p:ph type="title"/>
          </p:nvPr>
        </p:nvSpPr>
        <p:spPr>
          <a:xfrm>
            <a:off x="539750" y="288882"/>
            <a:ext cx="8229600" cy="415887"/>
          </a:xfrm>
        </p:spPr>
        <p:txBody>
          <a:bodyPr/>
          <a:lstStyle>
            <a:lvl1pPr>
              <a:defRPr sz="2800"/>
            </a:lvl1pPr>
          </a:lstStyle>
          <a:p>
            <a:r>
              <a:rPr lang="pt-BR" dirty="0" smtClean="0"/>
              <a:t>Clique para editar o estilo do título mestre</a:t>
            </a:r>
            <a:endParaRPr lang="en-US" dirty="0"/>
          </a:p>
        </p:txBody>
      </p:sp>
      <p:sp>
        <p:nvSpPr>
          <p:cNvPr id="3" name="Espaço Reservado para Texto 2"/>
          <p:cNvSpPr>
            <a:spLocks noGrp="1"/>
          </p:cNvSpPr>
          <p:nvPr>
            <p:ph type="body" idx="1"/>
          </p:nvPr>
        </p:nvSpPr>
        <p:spPr>
          <a:xfrm>
            <a:off x="539750" y="1496081"/>
            <a:ext cx="3970340" cy="169207"/>
          </a:xfrm>
        </p:spPr>
        <p:txBody>
          <a:bodyPr anchor="b"/>
          <a:lstStyle>
            <a:lvl1pPr marL="0" indent="0">
              <a:buNone/>
              <a:defRPr sz="1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dirty="0" smtClean="0"/>
              <a:t>Clique para editar os estilos do texto mestre</a:t>
            </a:r>
          </a:p>
        </p:txBody>
      </p:sp>
      <p:sp>
        <p:nvSpPr>
          <p:cNvPr id="4" name="Espaço Reservado para Conteúdo 3"/>
          <p:cNvSpPr>
            <a:spLocks noGrp="1"/>
          </p:cNvSpPr>
          <p:nvPr>
            <p:ph sz="half" idx="2"/>
          </p:nvPr>
        </p:nvSpPr>
        <p:spPr>
          <a:xfrm>
            <a:off x="385760" y="1712889"/>
            <a:ext cx="3970340" cy="4200549"/>
          </a:xfrm>
        </p:spPr>
        <p:txBody>
          <a:bodyPr/>
          <a:lstStyle>
            <a:lvl1pPr>
              <a:defRPr sz="1600"/>
            </a:lvl1pPr>
            <a:lvl2pPr>
              <a:defRPr sz="1400"/>
            </a:lvl2pPr>
            <a:lvl3pPr>
              <a:defRPr sz="1200"/>
            </a:lvl3pPr>
            <a:lvl4pPr>
              <a:defRPr sz="1100"/>
            </a:lvl4pPr>
            <a:lvl5pPr>
              <a:defRPr sz="1100"/>
            </a:lvl5pPr>
            <a:lvl6pPr>
              <a:defRPr sz="1600"/>
            </a:lvl6pPr>
            <a:lvl7pPr>
              <a:defRPr sz="1600"/>
            </a:lvl7pPr>
            <a:lvl8pPr>
              <a:defRPr sz="1600"/>
            </a:lvl8pPr>
            <a:lvl9pPr>
              <a:defRPr sz="1600"/>
            </a:lvl9pPr>
          </a:lstStyle>
          <a:p>
            <a:pPr lvl="0"/>
            <a:r>
              <a:rPr lang="pt-BR" dirty="0" smtClean="0"/>
              <a:t>Clique para editar os estilos do texto mestre</a:t>
            </a:r>
          </a:p>
          <a:p>
            <a:pPr lvl="1"/>
            <a:r>
              <a:rPr lang="pt-BR" dirty="0" smtClean="0"/>
              <a:t>Segundo nível</a:t>
            </a:r>
          </a:p>
          <a:p>
            <a:pPr lvl="2"/>
            <a:r>
              <a:rPr lang="pt-BR" dirty="0" smtClean="0"/>
              <a:t>Terceiro nível</a:t>
            </a:r>
          </a:p>
          <a:p>
            <a:pPr lvl="3"/>
            <a:r>
              <a:rPr lang="pt-BR" dirty="0" smtClean="0"/>
              <a:t>Quarto nível</a:t>
            </a:r>
          </a:p>
          <a:p>
            <a:pPr lvl="4"/>
            <a:r>
              <a:rPr lang="pt-BR" dirty="0" smtClean="0"/>
              <a:t>Quinto nível</a:t>
            </a:r>
            <a:endParaRPr lang="en-US" dirty="0"/>
          </a:p>
        </p:txBody>
      </p:sp>
      <p:sp>
        <p:nvSpPr>
          <p:cNvPr id="5" name="Espaço Reservado para Texto 4"/>
          <p:cNvSpPr>
            <a:spLocks noGrp="1"/>
          </p:cNvSpPr>
          <p:nvPr>
            <p:ph type="body" sz="quarter" idx="3"/>
          </p:nvPr>
        </p:nvSpPr>
        <p:spPr>
          <a:xfrm>
            <a:off x="4864104" y="1487512"/>
            <a:ext cx="4041775" cy="177776"/>
          </a:xfrm>
        </p:spPr>
        <p:txBody>
          <a:bodyPr anchor="b"/>
          <a:lstStyle>
            <a:lvl1pPr marL="0" indent="0">
              <a:buNone/>
              <a:defRPr sz="1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dirty="0" smtClean="0"/>
              <a:t>Clique para editar os estilos do texto mestre</a:t>
            </a:r>
          </a:p>
        </p:txBody>
      </p:sp>
      <p:sp>
        <p:nvSpPr>
          <p:cNvPr id="6" name="Espaço Reservado para Conteúdo 5"/>
          <p:cNvSpPr>
            <a:spLocks noGrp="1"/>
          </p:cNvSpPr>
          <p:nvPr>
            <p:ph sz="quarter" idx="4"/>
          </p:nvPr>
        </p:nvSpPr>
        <p:spPr>
          <a:xfrm>
            <a:off x="4787900" y="1712889"/>
            <a:ext cx="3960812" cy="4200549"/>
          </a:xfrm>
        </p:spPr>
        <p:txBody>
          <a:bodyPr/>
          <a:lstStyle>
            <a:lvl1pPr>
              <a:defRPr sz="1600"/>
            </a:lvl1pPr>
            <a:lvl2pPr>
              <a:defRPr sz="1400"/>
            </a:lvl2pPr>
            <a:lvl3pPr>
              <a:defRPr sz="1200"/>
            </a:lvl3pPr>
            <a:lvl4pPr>
              <a:defRPr sz="1100"/>
            </a:lvl4pPr>
            <a:lvl5pPr>
              <a:defRPr sz="1100"/>
            </a:lvl5pPr>
            <a:lvl6pPr>
              <a:defRPr sz="1600"/>
            </a:lvl6pPr>
            <a:lvl7pPr>
              <a:defRPr sz="1600"/>
            </a:lvl7pPr>
            <a:lvl8pPr>
              <a:defRPr sz="1600"/>
            </a:lvl8pPr>
            <a:lvl9pPr>
              <a:defRPr sz="1600"/>
            </a:lvl9pPr>
          </a:lstStyle>
          <a:p>
            <a:pPr lvl="0"/>
            <a:r>
              <a:rPr lang="pt-BR" dirty="0" smtClean="0"/>
              <a:t>Clique para editar os estilos do texto mestre</a:t>
            </a:r>
          </a:p>
          <a:p>
            <a:pPr lvl="1"/>
            <a:r>
              <a:rPr lang="pt-BR" dirty="0" smtClean="0"/>
              <a:t>Segundo nível</a:t>
            </a:r>
          </a:p>
          <a:p>
            <a:pPr lvl="2"/>
            <a:r>
              <a:rPr lang="pt-BR" dirty="0" smtClean="0"/>
              <a:t>Terceiro nível</a:t>
            </a:r>
          </a:p>
          <a:p>
            <a:pPr lvl="3"/>
            <a:r>
              <a:rPr lang="pt-BR" dirty="0" smtClean="0"/>
              <a:t>Quarto nível</a:t>
            </a:r>
          </a:p>
          <a:p>
            <a:pPr lvl="4"/>
            <a:r>
              <a:rPr lang="pt-BR" dirty="0" smtClean="0"/>
              <a:t>Quinto nível</a:t>
            </a:r>
            <a:endParaRPr lang="en-US" dirty="0"/>
          </a:p>
        </p:txBody>
      </p:sp>
      <p:sp>
        <p:nvSpPr>
          <p:cNvPr id="10" name="Espaço Reservado para Conteúdo 3"/>
          <p:cNvSpPr>
            <a:spLocks noGrp="1"/>
          </p:cNvSpPr>
          <p:nvPr>
            <p:ph sz="half" idx="10"/>
          </p:nvPr>
        </p:nvSpPr>
        <p:spPr>
          <a:xfrm>
            <a:off x="539750" y="800064"/>
            <a:ext cx="8353425" cy="576262"/>
          </a:xfrm>
        </p:spPr>
        <p:txBody>
          <a:bodyPr/>
          <a:lstStyle>
            <a:lvl1pPr>
              <a:buFontTx/>
              <a:buNone/>
              <a:defRPr sz="1200"/>
            </a:lvl1pPr>
            <a:lvl2pPr>
              <a:buFontTx/>
              <a:buNone/>
              <a:defRPr sz="1100"/>
            </a:lvl2pPr>
            <a:lvl3pPr>
              <a:buFontTx/>
              <a:buNone/>
              <a:defRPr sz="1050"/>
            </a:lvl3pPr>
            <a:lvl4pPr>
              <a:buFontTx/>
              <a:buNone/>
              <a:defRPr sz="1000"/>
            </a:lvl4pPr>
            <a:lvl5pPr>
              <a:buFontTx/>
              <a:buNone/>
              <a:defRPr sz="1000"/>
            </a:lvl5pPr>
            <a:lvl6pPr>
              <a:defRPr sz="1600"/>
            </a:lvl6pPr>
            <a:lvl7pPr>
              <a:defRPr sz="1600"/>
            </a:lvl7pPr>
            <a:lvl8pPr>
              <a:defRPr sz="1600"/>
            </a:lvl8pPr>
            <a:lvl9pPr>
              <a:defRPr sz="1600"/>
            </a:lvl9pPr>
          </a:lstStyle>
          <a:p>
            <a:pPr lvl="0"/>
            <a:r>
              <a:rPr lang="en-US" dirty="0" smtClean="0"/>
              <a:t>Click to edit Master text styles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abeçalho da Seção">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uas Partes de Conteúdo">
    <p:spTree>
      <p:nvGrpSpPr>
        <p:cNvPr id="1" name=""/>
        <p:cNvGrpSpPr/>
        <p:nvPr/>
      </p:nvGrpSpPr>
      <p:grpSpPr>
        <a:xfrm>
          <a:off x="0" y="0"/>
          <a:ext cx="0" cy="0"/>
          <a:chOff x="0" y="0"/>
          <a:chExt cx="0" cy="0"/>
        </a:xfrm>
      </p:grpSpPr>
      <p:sp>
        <p:nvSpPr>
          <p:cNvPr id="2" name="Rectangle 12"/>
          <p:cNvSpPr>
            <a:spLocks noChangeArrowheads="1"/>
          </p:cNvSpPr>
          <p:nvPr userDrawn="1"/>
        </p:nvSpPr>
        <p:spPr bwMode="auto">
          <a:xfrm>
            <a:off x="190500" y="6327775"/>
            <a:ext cx="1528763" cy="457200"/>
          </a:xfrm>
          <a:prstGeom prst="rect">
            <a:avLst/>
          </a:prstGeom>
          <a:solidFill>
            <a:schemeClr val="bg1"/>
          </a:solidFill>
          <a:ln w="9525">
            <a:solidFill>
              <a:schemeClr val="bg1"/>
            </a:solidFill>
            <a:round/>
            <a:headEnd/>
            <a:tailEnd/>
          </a:ln>
        </p:spPr>
        <p:txBody>
          <a:bodyPr lIns="0" rIns="0">
            <a:spAutoFit/>
          </a:bodyPr>
          <a:lstStyle/>
          <a:p>
            <a:pPr algn="ctr">
              <a:spcBef>
                <a:spcPct val="50000"/>
              </a:spcBef>
              <a:defRPr/>
            </a:pPr>
            <a:endParaRPr lang="en-US" sz="1000" b="0">
              <a:solidFill>
                <a:schemeClr val="tx2"/>
              </a:solidFill>
              <a:ea typeface="ＭＳ Ｐゴシック" charset="-128"/>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ação">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omente título">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6_Comparação">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4_Comparação">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5" name="Straight Connector 4"/>
          <p:cNvCxnSpPr/>
          <p:nvPr/>
        </p:nvCxnSpPr>
        <p:spPr bwMode="auto">
          <a:xfrm>
            <a:off x="-95250" y="6308725"/>
            <a:ext cx="9239250" cy="0"/>
          </a:xfrm>
          <a:prstGeom prst="line">
            <a:avLst/>
          </a:prstGeom>
          <a:noFill/>
          <a:ln w="12700" cap="flat" cmpd="sng" algn="ctr">
            <a:solidFill>
              <a:schemeClr val="accent5"/>
            </a:solidFill>
            <a:prstDash val="solid"/>
            <a:round/>
            <a:headEnd type="none" w="med" len="med"/>
            <a:tailEnd type="none" w="med" len="med"/>
          </a:ln>
          <a:effectLst/>
        </p:spPr>
      </p:cxnSp>
      <p:sp>
        <p:nvSpPr>
          <p:cNvPr id="1028" name="TextBox 10"/>
          <p:cNvSpPr txBox="1">
            <a:spLocks noChangeArrowheads="1"/>
          </p:cNvSpPr>
          <p:nvPr/>
        </p:nvSpPr>
        <p:spPr bwMode="auto">
          <a:xfrm>
            <a:off x="468313" y="6445250"/>
            <a:ext cx="758825" cy="246063"/>
          </a:xfrm>
          <a:prstGeom prst="rect">
            <a:avLst/>
          </a:prstGeom>
          <a:noFill/>
          <a:ln w="9525">
            <a:noFill/>
            <a:miter lim="800000"/>
            <a:headEnd/>
            <a:tailEnd/>
          </a:ln>
        </p:spPr>
        <p:txBody>
          <a:bodyPr wrap="none">
            <a:spAutoFit/>
          </a:bodyPr>
          <a:lstStyle/>
          <a:p>
            <a:pPr>
              <a:defRPr/>
            </a:pPr>
            <a:r>
              <a:rPr lang="en-US" sz="1000" b="0" dirty="0">
                <a:solidFill>
                  <a:schemeClr val="tx1"/>
                </a:solidFill>
                <a:ea typeface="ＭＳ Ｐゴシック" charset="-128"/>
              </a:rPr>
              <a:t>April 2011</a:t>
            </a:r>
          </a:p>
        </p:txBody>
      </p:sp>
      <p:sp>
        <p:nvSpPr>
          <p:cNvPr id="1029" name="TextBox 11"/>
          <p:cNvSpPr txBox="1">
            <a:spLocks noChangeArrowheads="1"/>
          </p:cNvSpPr>
          <p:nvPr/>
        </p:nvSpPr>
        <p:spPr bwMode="auto">
          <a:xfrm>
            <a:off x="4400550" y="6445250"/>
            <a:ext cx="339725" cy="244475"/>
          </a:xfrm>
          <a:prstGeom prst="rect">
            <a:avLst/>
          </a:prstGeom>
          <a:noFill/>
          <a:ln w="9525">
            <a:noFill/>
            <a:miter lim="800000"/>
            <a:headEnd/>
            <a:tailEnd/>
          </a:ln>
        </p:spPr>
        <p:txBody>
          <a:bodyPr wrap="none">
            <a:spAutoFit/>
          </a:bodyPr>
          <a:lstStyle/>
          <a:p>
            <a:pPr>
              <a:defRPr/>
            </a:pPr>
            <a:fld id="{A1414AD9-844F-472F-AE5F-9FF41540D5E9}" type="slidenum">
              <a:rPr lang="en-US" sz="1000" b="0">
                <a:solidFill>
                  <a:schemeClr val="tx1"/>
                </a:solidFill>
                <a:ea typeface="ＭＳ Ｐゴシック" charset="-128"/>
              </a:rPr>
              <a:pPr>
                <a:defRPr/>
              </a:pPr>
              <a:t>‹nº›</a:t>
            </a:fld>
            <a:endParaRPr lang="en-US" sz="1000" b="0">
              <a:solidFill>
                <a:schemeClr val="tx1"/>
              </a:solidFill>
              <a:ea typeface="ＭＳ Ｐゴシック" charset="-128"/>
            </a:endParaRPr>
          </a:p>
        </p:txBody>
      </p:sp>
      <p:sp>
        <p:nvSpPr>
          <p:cNvPr id="6" name="TextBox 10"/>
          <p:cNvSpPr txBox="1">
            <a:spLocks noChangeArrowheads="1"/>
          </p:cNvSpPr>
          <p:nvPr/>
        </p:nvSpPr>
        <p:spPr bwMode="auto">
          <a:xfrm>
            <a:off x="7785100" y="6443663"/>
            <a:ext cx="1098550" cy="246062"/>
          </a:xfrm>
          <a:prstGeom prst="rect">
            <a:avLst/>
          </a:prstGeom>
          <a:noFill/>
          <a:ln w="9525">
            <a:noFill/>
            <a:miter lim="800000"/>
            <a:headEnd/>
            <a:tailEnd/>
          </a:ln>
        </p:spPr>
        <p:txBody>
          <a:bodyPr wrap="none">
            <a:spAutoFit/>
          </a:bodyPr>
          <a:lstStyle/>
          <a:p>
            <a:pPr>
              <a:defRPr/>
            </a:pPr>
            <a:r>
              <a:rPr lang="en-US" sz="1000" b="0" dirty="0">
                <a:solidFill>
                  <a:schemeClr val="tx1"/>
                </a:solidFill>
                <a:ea typeface="ＭＳ Ｐゴシック" charset="-128"/>
              </a:rPr>
              <a:t>Edmar L. Bacha</a:t>
            </a:r>
          </a:p>
        </p:txBody>
      </p:sp>
    </p:spTree>
  </p:cSld>
  <p:clrMap bg1="lt1" tx1="dk1" bg2="lt2" tx2="dk2" accent1="accent1" accent2="accent2" accent3="accent3" accent4="accent4" accent5="accent5" accent6="accent6" hlink="hlink" folHlink="folHlink"/>
  <p:sldLayoutIdLst>
    <p:sldLayoutId id="2147484933" r:id="rId1"/>
    <p:sldLayoutId id="2147484941" r:id="rId2"/>
    <p:sldLayoutId id="2147484934" r:id="rId3"/>
    <p:sldLayoutId id="2147484942" r:id="rId4"/>
    <p:sldLayoutId id="2147484935" r:id="rId5"/>
    <p:sldLayoutId id="2147484936" r:id="rId6"/>
    <p:sldLayoutId id="2147484937" r:id="rId7"/>
    <p:sldLayoutId id="2147484938" r:id="rId8"/>
    <p:sldLayoutId id="2147484939" r:id="rId9"/>
    <p:sldLayoutId id="2147484940" r:id="rId10"/>
    <p:sldLayoutId id="2147484943" r:id="rId11"/>
    <p:sldLayoutId id="2147484944" r:id="rId12"/>
  </p:sldLayoutIdLst>
  <p:hf hdr="0" ftr="0" dt="0"/>
  <p:txStyles>
    <p:titleStyle>
      <a:lvl1pPr algn="l" defTabSz="912813" rtl="0" eaLnBrk="0" fontAlgn="base" hangingPunct="0">
        <a:spcBef>
          <a:spcPct val="0"/>
        </a:spcBef>
        <a:spcAft>
          <a:spcPct val="0"/>
        </a:spcAft>
        <a:defRPr sz="4400" b="1">
          <a:solidFill>
            <a:schemeClr val="tx2"/>
          </a:solidFill>
          <a:latin typeface="+mj-lt"/>
          <a:ea typeface="ＭＳ Ｐゴシック" pitchFamily="34" charset="-128"/>
          <a:cs typeface="ＭＳ Ｐゴシック" pitchFamily="-105" charset="-128"/>
        </a:defRPr>
      </a:lvl1pPr>
      <a:lvl2pPr algn="l" defTabSz="912813" rtl="0" eaLnBrk="0" fontAlgn="base" hangingPunct="0">
        <a:spcBef>
          <a:spcPct val="0"/>
        </a:spcBef>
        <a:spcAft>
          <a:spcPct val="0"/>
        </a:spcAft>
        <a:defRPr sz="4400" b="1">
          <a:solidFill>
            <a:schemeClr val="tx2"/>
          </a:solidFill>
          <a:latin typeface="Arial" charset="0"/>
          <a:ea typeface="ＭＳ Ｐゴシック" pitchFamily="34" charset="-128"/>
          <a:cs typeface="ＭＳ Ｐゴシック" pitchFamily="-105" charset="-128"/>
        </a:defRPr>
      </a:lvl2pPr>
      <a:lvl3pPr algn="l" defTabSz="912813" rtl="0" eaLnBrk="0" fontAlgn="base" hangingPunct="0">
        <a:spcBef>
          <a:spcPct val="0"/>
        </a:spcBef>
        <a:spcAft>
          <a:spcPct val="0"/>
        </a:spcAft>
        <a:defRPr sz="4400" b="1">
          <a:solidFill>
            <a:schemeClr val="tx2"/>
          </a:solidFill>
          <a:latin typeface="Arial" charset="0"/>
          <a:ea typeface="ＭＳ Ｐゴシック" pitchFamily="34" charset="-128"/>
          <a:cs typeface="ＭＳ Ｐゴシック" pitchFamily="-105" charset="-128"/>
        </a:defRPr>
      </a:lvl3pPr>
      <a:lvl4pPr algn="l" defTabSz="912813" rtl="0" eaLnBrk="0" fontAlgn="base" hangingPunct="0">
        <a:spcBef>
          <a:spcPct val="0"/>
        </a:spcBef>
        <a:spcAft>
          <a:spcPct val="0"/>
        </a:spcAft>
        <a:defRPr sz="4400" b="1">
          <a:solidFill>
            <a:schemeClr val="tx2"/>
          </a:solidFill>
          <a:latin typeface="Arial" charset="0"/>
          <a:ea typeface="ＭＳ Ｐゴシック" pitchFamily="34" charset="-128"/>
          <a:cs typeface="ＭＳ Ｐゴシック" pitchFamily="-105" charset="-128"/>
        </a:defRPr>
      </a:lvl4pPr>
      <a:lvl5pPr algn="l" defTabSz="912813" rtl="0" eaLnBrk="0" fontAlgn="base" hangingPunct="0">
        <a:spcBef>
          <a:spcPct val="0"/>
        </a:spcBef>
        <a:spcAft>
          <a:spcPct val="0"/>
        </a:spcAft>
        <a:defRPr sz="4400" b="1">
          <a:solidFill>
            <a:schemeClr val="tx2"/>
          </a:solidFill>
          <a:latin typeface="Arial" charset="0"/>
          <a:ea typeface="ＭＳ Ｐゴシック" pitchFamily="34" charset="-128"/>
          <a:cs typeface="ＭＳ Ｐゴシック" pitchFamily="-105" charset="-128"/>
        </a:defRPr>
      </a:lvl5pPr>
      <a:lvl6pPr marL="457200" algn="l" defTabSz="912813" rtl="0" fontAlgn="base">
        <a:spcBef>
          <a:spcPct val="0"/>
        </a:spcBef>
        <a:spcAft>
          <a:spcPct val="0"/>
        </a:spcAft>
        <a:defRPr b="1">
          <a:solidFill>
            <a:schemeClr val="tx2"/>
          </a:solidFill>
          <a:latin typeface="Arial" charset="0"/>
        </a:defRPr>
      </a:lvl6pPr>
      <a:lvl7pPr marL="914400" algn="l" defTabSz="912813" rtl="0" fontAlgn="base">
        <a:spcBef>
          <a:spcPct val="0"/>
        </a:spcBef>
        <a:spcAft>
          <a:spcPct val="0"/>
        </a:spcAft>
        <a:defRPr b="1">
          <a:solidFill>
            <a:schemeClr val="tx2"/>
          </a:solidFill>
          <a:latin typeface="Arial" charset="0"/>
        </a:defRPr>
      </a:lvl7pPr>
      <a:lvl8pPr marL="1371600" algn="l" defTabSz="912813" rtl="0" fontAlgn="base">
        <a:spcBef>
          <a:spcPct val="0"/>
        </a:spcBef>
        <a:spcAft>
          <a:spcPct val="0"/>
        </a:spcAft>
        <a:defRPr b="1">
          <a:solidFill>
            <a:schemeClr val="tx2"/>
          </a:solidFill>
          <a:latin typeface="Arial" charset="0"/>
        </a:defRPr>
      </a:lvl8pPr>
      <a:lvl9pPr marL="1828800" algn="l" defTabSz="912813" rtl="0" fontAlgn="base">
        <a:spcBef>
          <a:spcPct val="0"/>
        </a:spcBef>
        <a:spcAft>
          <a:spcPct val="0"/>
        </a:spcAft>
        <a:defRPr b="1">
          <a:solidFill>
            <a:schemeClr val="tx2"/>
          </a:solidFill>
          <a:latin typeface="Arial" charset="0"/>
        </a:defRPr>
      </a:lvl9pPr>
    </p:titleStyle>
    <p:bodyStyle>
      <a:lvl1pPr marL="342900" indent="-342900" algn="just" defTabSz="912813" rtl="0" eaLnBrk="0" fontAlgn="base" hangingPunct="0">
        <a:spcBef>
          <a:spcPct val="0"/>
        </a:spcBef>
        <a:spcAft>
          <a:spcPct val="0"/>
        </a:spcAft>
        <a:buChar char="•"/>
        <a:defRPr sz="1300" b="1">
          <a:solidFill>
            <a:schemeClr val="tx1"/>
          </a:solidFill>
          <a:latin typeface="+mn-lt"/>
          <a:ea typeface="ＭＳ Ｐゴシック" pitchFamily="34" charset="-128"/>
          <a:cs typeface="ＭＳ Ｐゴシック" pitchFamily="-105" charset="-128"/>
        </a:defRPr>
      </a:lvl1pPr>
      <a:lvl2pPr marL="819150" indent="-285750" algn="just" defTabSz="912813" rtl="0" eaLnBrk="0" fontAlgn="base" hangingPunct="0">
        <a:spcBef>
          <a:spcPct val="0"/>
        </a:spcBef>
        <a:spcAft>
          <a:spcPct val="0"/>
        </a:spcAft>
        <a:buFont typeface="Wingdings" pitchFamily="2" charset="2"/>
        <a:buChar char=""/>
        <a:defRPr sz="1300" b="1">
          <a:solidFill>
            <a:schemeClr val="tx1"/>
          </a:solidFill>
          <a:latin typeface="+mn-lt"/>
          <a:ea typeface="ＭＳ Ｐゴシック" pitchFamily="34" charset="-128"/>
          <a:cs typeface="ＭＳ Ｐゴシック"/>
        </a:defRPr>
      </a:lvl2pPr>
      <a:lvl3pPr marL="1227138" indent="-228600" algn="just" defTabSz="912813" rtl="0" eaLnBrk="0" fontAlgn="base" hangingPunct="0">
        <a:spcBef>
          <a:spcPct val="0"/>
        </a:spcBef>
        <a:spcAft>
          <a:spcPct val="0"/>
        </a:spcAft>
        <a:buFont typeface="Arial" pitchFamily="34" charset="0"/>
        <a:buChar char="q"/>
        <a:defRPr sz="1300" b="1">
          <a:solidFill>
            <a:schemeClr val="tx1"/>
          </a:solidFill>
          <a:latin typeface="+mn-lt"/>
          <a:ea typeface="ＭＳ Ｐゴシック" pitchFamily="34" charset="-128"/>
          <a:cs typeface="ＭＳ Ｐゴシック"/>
        </a:defRPr>
      </a:lvl3pPr>
      <a:lvl4pPr marL="1635125" indent="-228600" algn="just" defTabSz="912813" rtl="0" eaLnBrk="0" fontAlgn="base" hangingPunct="0">
        <a:spcBef>
          <a:spcPct val="0"/>
        </a:spcBef>
        <a:spcAft>
          <a:spcPct val="0"/>
        </a:spcAft>
        <a:buFont typeface="Wingdings" pitchFamily="2" charset="2"/>
        <a:buChar char=""/>
        <a:defRPr sz="1300" b="1">
          <a:solidFill>
            <a:schemeClr val="tx1"/>
          </a:solidFill>
          <a:latin typeface="+mn-lt"/>
          <a:ea typeface="ＭＳ Ｐゴシック" pitchFamily="34" charset="-128"/>
          <a:cs typeface="ＭＳ Ｐゴシック"/>
        </a:defRPr>
      </a:lvl4pPr>
      <a:lvl5pPr marL="2057400" indent="-228600" algn="just" defTabSz="912813" rtl="0" eaLnBrk="0" fontAlgn="base" hangingPunct="0">
        <a:spcBef>
          <a:spcPct val="0"/>
        </a:spcBef>
        <a:spcAft>
          <a:spcPct val="0"/>
        </a:spcAft>
        <a:buFont typeface="Arial" pitchFamily="34" charset="0"/>
        <a:buChar char="q"/>
        <a:defRPr sz="1300" b="1">
          <a:solidFill>
            <a:schemeClr val="tx1"/>
          </a:solidFill>
          <a:latin typeface="+mn-lt"/>
          <a:ea typeface="ＭＳ Ｐゴシック" pitchFamily="34" charset="-128"/>
          <a:cs typeface="ＭＳ Ｐゴシック"/>
        </a:defRPr>
      </a:lvl5pPr>
      <a:lvl6pPr marL="2514600" indent="-228600" algn="just" defTabSz="912813" rtl="0" fontAlgn="base">
        <a:spcBef>
          <a:spcPct val="0"/>
        </a:spcBef>
        <a:spcAft>
          <a:spcPct val="0"/>
        </a:spcAft>
        <a:buFont typeface="Arial" charset="0"/>
        <a:buChar char="q"/>
        <a:defRPr sz="1300" b="1">
          <a:solidFill>
            <a:schemeClr val="tx1"/>
          </a:solidFill>
          <a:latin typeface="+mn-lt"/>
        </a:defRPr>
      </a:lvl6pPr>
      <a:lvl7pPr marL="2971800" indent="-228600" algn="just" defTabSz="912813" rtl="0" fontAlgn="base">
        <a:spcBef>
          <a:spcPct val="0"/>
        </a:spcBef>
        <a:spcAft>
          <a:spcPct val="0"/>
        </a:spcAft>
        <a:buFont typeface="Arial" charset="0"/>
        <a:buChar char="q"/>
        <a:defRPr sz="1300" b="1">
          <a:solidFill>
            <a:schemeClr val="tx1"/>
          </a:solidFill>
          <a:latin typeface="+mn-lt"/>
        </a:defRPr>
      </a:lvl7pPr>
      <a:lvl8pPr marL="3429000" indent="-228600" algn="just" defTabSz="912813" rtl="0" fontAlgn="base">
        <a:spcBef>
          <a:spcPct val="0"/>
        </a:spcBef>
        <a:spcAft>
          <a:spcPct val="0"/>
        </a:spcAft>
        <a:buFont typeface="Arial" charset="0"/>
        <a:buChar char="q"/>
        <a:defRPr sz="1300" b="1">
          <a:solidFill>
            <a:schemeClr val="tx1"/>
          </a:solidFill>
          <a:latin typeface="+mn-lt"/>
        </a:defRPr>
      </a:lvl8pPr>
      <a:lvl9pPr marL="3886200" indent="-228600" algn="just" defTabSz="912813" rtl="0" fontAlgn="base">
        <a:spcBef>
          <a:spcPct val="0"/>
        </a:spcBef>
        <a:spcAft>
          <a:spcPct val="0"/>
        </a:spcAft>
        <a:buFont typeface="Arial" charset="0"/>
        <a:buChar char="q"/>
        <a:defRPr sz="13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377825" y="317500"/>
            <a:ext cx="7405688" cy="3810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pt-BR" smtClean="0"/>
              <a:t>Click to edit Master title style</a:t>
            </a:r>
          </a:p>
        </p:txBody>
      </p:sp>
      <p:sp>
        <p:nvSpPr>
          <p:cNvPr id="2051" name="Rectangle 3"/>
          <p:cNvSpPr>
            <a:spLocks noGrp="1" noChangeArrowheads="1"/>
          </p:cNvSpPr>
          <p:nvPr>
            <p:ph type="body" idx="1"/>
          </p:nvPr>
        </p:nvSpPr>
        <p:spPr bwMode="auto">
          <a:xfrm>
            <a:off x="377825" y="762000"/>
            <a:ext cx="8388350" cy="5969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pt-BR" smtClean="0"/>
              <a:t>Click to edit Master text styles</a:t>
            </a:r>
          </a:p>
          <a:p>
            <a:pPr lvl="1"/>
            <a:r>
              <a:rPr lang="pt-BR" smtClean="0"/>
              <a:t>Second level</a:t>
            </a:r>
          </a:p>
          <a:p>
            <a:pPr lvl="2"/>
            <a:r>
              <a:rPr lang="pt-BR" smtClean="0"/>
              <a:t>Third level</a:t>
            </a:r>
          </a:p>
          <a:p>
            <a:pPr lvl="3"/>
            <a:r>
              <a:rPr lang="pt-BR" smtClean="0"/>
              <a:t>Fourth level</a:t>
            </a:r>
          </a:p>
          <a:p>
            <a:pPr lvl="4"/>
            <a:r>
              <a:rPr lang="pt-BR" smtClean="0"/>
              <a:t>Fifth level</a:t>
            </a:r>
          </a:p>
        </p:txBody>
      </p:sp>
      <p:sp>
        <p:nvSpPr>
          <p:cNvPr id="4100" name="Rectangle 4"/>
          <p:cNvSpPr>
            <a:spLocks noChangeArrowheads="1"/>
          </p:cNvSpPr>
          <p:nvPr/>
        </p:nvSpPr>
        <p:spPr bwMode="auto">
          <a:xfrm>
            <a:off x="8480425" y="6305550"/>
            <a:ext cx="285750" cy="215900"/>
          </a:xfrm>
          <a:prstGeom prst="rect">
            <a:avLst/>
          </a:prstGeom>
          <a:noFill/>
          <a:ln w="9525">
            <a:noFill/>
            <a:miter lim="800000"/>
            <a:headEnd/>
            <a:tailEnd/>
          </a:ln>
        </p:spPr>
        <p:txBody>
          <a:bodyPr lIns="0" tIns="0" rIns="0" bIns="0" anchor="ctr"/>
          <a:lstStyle/>
          <a:p>
            <a:pPr algn="r" defTabSz="912813">
              <a:defRPr/>
            </a:pPr>
            <a:fld id="{8DD9667C-0A4D-47A9-9B67-8621D425271B}" type="slidenum">
              <a:rPr lang="pt-BR" sz="700" b="0">
                <a:solidFill>
                  <a:schemeClr val="tx1"/>
                </a:solidFill>
                <a:ea typeface="ＭＳ Ｐゴシック" charset="-128"/>
              </a:rPr>
              <a:pPr algn="r" defTabSz="912813">
                <a:defRPr/>
              </a:pPr>
              <a:t>‹nº›</a:t>
            </a:fld>
            <a:endParaRPr lang="pt-BR" sz="700" b="0">
              <a:solidFill>
                <a:schemeClr val="tx1"/>
              </a:solidFill>
              <a:ea typeface="ＭＳ Ｐゴシック" charset="-128"/>
            </a:endParaRPr>
          </a:p>
        </p:txBody>
      </p:sp>
      <p:sp>
        <p:nvSpPr>
          <p:cNvPr id="4101" name="Line 5"/>
          <p:cNvSpPr>
            <a:spLocks noChangeShapeType="1"/>
          </p:cNvSpPr>
          <p:nvPr/>
        </p:nvSpPr>
        <p:spPr bwMode="auto">
          <a:xfrm>
            <a:off x="377825" y="6286500"/>
            <a:ext cx="8388350" cy="0"/>
          </a:xfrm>
          <a:prstGeom prst="line">
            <a:avLst/>
          </a:prstGeom>
          <a:noFill/>
          <a:ln w="25400">
            <a:solidFill>
              <a:srgbClr val="8CAFAD"/>
            </a:solidFill>
            <a:round/>
            <a:headEnd/>
            <a:tailEnd/>
          </a:ln>
        </p:spPr>
        <p:txBody>
          <a:bodyPr/>
          <a:lstStyle/>
          <a:p>
            <a:pPr>
              <a:defRPr/>
            </a:pPr>
            <a:endParaRPr lang="pt-BR">
              <a:ea typeface="ＭＳ Ｐゴシック" charset="-128"/>
            </a:endParaRPr>
          </a:p>
        </p:txBody>
      </p:sp>
      <p:sp>
        <p:nvSpPr>
          <p:cNvPr id="4102" name="Line 7"/>
          <p:cNvSpPr>
            <a:spLocks noChangeShapeType="1"/>
          </p:cNvSpPr>
          <p:nvPr/>
        </p:nvSpPr>
        <p:spPr bwMode="auto">
          <a:xfrm flipV="1">
            <a:off x="377825" y="692150"/>
            <a:ext cx="8370888" cy="4763"/>
          </a:xfrm>
          <a:prstGeom prst="line">
            <a:avLst/>
          </a:prstGeom>
          <a:noFill/>
          <a:ln w="25400">
            <a:solidFill>
              <a:srgbClr val="8CAFAD"/>
            </a:solidFill>
            <a:round/>
            <a:headEnd/>
            <a:tailEnd/>
          </a:ln>
        </p:spPr>
        <p:txBody>
          <a:bodyPr/>
          <a:lstStyle/>
          <a:p>
            <a:pPr>
              <a:defRPr/>
            </a:pPr>
            <a:endParaRPr lang="pt-BR">
              <a:ea typeface="ＭＳ Ｐゴシック" charset="-128"/>
            </a:endParaRPr>
          </a:p>
        </p:txBody>
      </p:sp>
    </p:spTree>
  </p:cSld>
  <p:clrMap bg1="lt1" tx1="dk1" bg2="lt2" tx2="dk2" accent1="accent1" accent2="accent2" accent3="accent3" accent4="accent4" accent5="accent5" accent6="accent6" hlink="hlink" folHlink="folHlink"/>
  <p:sldLayoutIdLst>
    <p:sldLayoutId id="2147484945" r:id="rId1"/>
    <p:sldLayoutId id="2147484946" r:id="rId2"/>
    <p:sldLayoutId id="2147484947" r:id="rId3"/>
    <p:sldLayoutId id="2147484948" r:id="rId4"/>
    <p:sldLayoutId id="2147484949" r:id="rId5"/>
    <p:sldLayoutId id="2147484950" r:id="rId6"/>
    <p:sldLayoutId id="2147484951" r:id="rId7"/>
    <p:sldLayoutId id="2147484952" r:id="rId8"/>
    <p:sldLayoutId id="2147484953" r:id="rId9"/>
    <p:sldLayoutId id="2147484954" r:id="rId10"/>
    <p:sldLayoutId id="2147484955" r:id="rId11"/>
    <p:sldLayoutId id="2147484956" r:id="rId12"/>
    <p:sldLayoutId id="2147484957" r:id="rId13"/>
    <p:sldLayoutId id="2147484958" r:id="rId14"/>
    <p:sldLayoutId id="2147484959" r:id="rId15"/>
    <p:sldLayoutId id="2147484960" r:id="rId16"/>
    <p:sldLayoutId id="2147484961" r:id="rId17"/>
  </p:sldLayoutIdLst>
  <p:hf hdr="0" ftr="0" dt="0"/>
  <p:txStyles>
    <p:titleStyle>
      <a:lvl1pPr algn="l" defTabSz="912813" rtl="0" eaLnBrk="0" fontAlgn="base" hangingPunct="0">
        <a:spcBef>
          <a:spcPct val="0"/>
        </a:spcBef>
        <a:spcAft>
          <a:spcPct val="0"/>
        </a:spcAft>
        <a:defRPr sz="4400" b="1">
          <a:solidFill>
            <a:schemeClr val="tx2"/>
          </a:solidFill>
          <a:latin typeface="+mj-lt"/>
          <a:ea typeface="ＭＳ Ｐゴシック" pitchFamily="34" charset="-128"/>
          <a:cs typeface="ＭＳ Ｐゴシック" pitchFamily="-105" charset="-128"/>
        </a:defRPr>
      </a:lvl1pPr>
      <a:lvl2pPr algn="l" defTabSz="912813" rtl="0" eaLnBrk="0" fontAlgn="base" hangingPunct="0">
        <a:spcBef>
          <a:spcPct val="0"/>
        </a:spcBef>
        <a:spcAft>
          <a:spcPct val="0"/>
        </a:spcAft>
        <a:defRPr sz="4400" b="1">
          <a:solidFill>
            <a:schemeClr val="tx2"/>
          </a:solidFill>
          <a:latin typeface="Arial" charset="0"/>
          <a:ea typeface="ＭＳ Ｐゴシック" pitchFamily="34" charset="-128"/>
          <a:cs typeface="ＭＳ Ｐゴシック" pitchFamily="-105" charset="-128"/>
        </a:defRPr>
      </a:lvl2pPr>
      <a:lvl3pPr algn="l" defTabSz="912813" rtl="0" eaLnBrk="0" fontAlgn="base" hangingPunct="0">
        <a:spcBef>
          <a:spcPct val="0"/>
        </a:spcBef>
        <a:spcAft>
          <a:spcPct val="0"/>
        </a:spcAft>
        <a:defRPr sz="4400" b="1">
          <a:solidFill>
            <a:schemeClr val="tx2"/>
          </a:solidFill>
          <a:latin typeface="Arial" charset="0"/>
          <a:ea typeface="ＭＳ Ｐゴシック" pitchFamily="34" charset="-128"/>
          <a:cs typeface="ＭＳ Ｐゴシック" pitchFamily="-105" charset="-128"/>
        </a:defRPr>
      </a:lvl3pPr>
      <a:lvl4pPr algn="l" defTabSz="912813" rtl="0" eaLnBrk="0" fontAlgn="base" hangingPunct="0">
        <a:spcBef>
          <a:spcPct val="0"/>
        </a:spcBef>
        <a:spcAft>
          <a:spcPct val="0"/>
        </a:spcAft>
        <a:defRPr sz="4400" b="1">
          <a:solidFill>
            <a:schemeClr val="tx2"/>
          </a:solidFill>
          <a:latin typeface="Arial" charset="0"/>
          <a:ea typeface="ＭＳ Ｐゴシック" pitchFamily="34" charset="-128"/>
          <a:cs typeface="ＭＳ Ｐゴシック" pitchFamily="-105" charset="-128"/>
        </a:defRPr>
      </a:lvl4pPr>
      <a:lvl5pPr algn="l" defTabSz="912813" rtl="0" eaLnBrk="0" fontAlgn="base" hangingPunct="0">
        <a:spcBef>
          <a:spcPct val="0"/>
        </a:spcBef>
        <a:spcAft>
          <a:spcPct val="0"/>
        </a:spcAft>
        <a:defRPr sz="4400" b="1">
          <a:solidFill>
            <a:schemeClr val="tx2"/>
          </a:solidFill>
          <a:latin typeface="Arial" charset="0"/>
          <a:ea typeface="ＭＳ Ｐゴシック" pitchFamily="34" charset="-128"/>
          <a:cs typeface="ＭＳ Ｐゴシック" pitchFamily="-105" charset="-128"/>
        </a:defRPr>
      </a:lvl5pPr>
      <a:lvl6pPr marL="457200" algn="l" defTabSz="912813" rtl="0" fontAlgn="base">
        <a:spcBef>
          <a:spcPct val="0"/>
        </a:spcBef>
        <a:spcAft>
          <a:spcPct val="0"/>
        </a:spcAft>
        <a:defRPr b="1">
          <a:solidFill>
            <a:schemeClr val="tx2"/>
          </a:solidFill>
          <a:latin typeface="Arial" charset="0"/>
        </a:defRPr>
      </a:lvl6pPr>
      <a:lvl7pPr marL="914400" algn="l" defTabSz="912813" rtl="0" fontAlgn="base">
        <a:spcBef>
          <a:spcPct val="0"/>
        </a:spcBef>
        <a:spcAft>
          <a:spcPct val="0"/>
        </a:spcAft>
        <a:defRPr b="1">
          <a:solidFill>
            <a:schemeClr val="tx2"/>
          </a:solidFill>
          <a:latin typeface="Arial" charset="0"/>
        </a:defRPr>
      </a:lvl7pPr>
      <a:lvl8pPr marL="1371600" algn="l" defTabSz="912813" rtl="0" fontAlgn="base">
        <a:spcBef>
          <a:spcPct val="0"/>
        </a:spcBef>
        <a:spcAft>
          <a:spcPct val="0"/>
        </a:spcAft>
        <a:defRPr b="1">
          <a:solidFill>
            <a:schemeClr val="tx2"/>
          </a:solidFill>
          <a:latin typeface="Arial" charset="0"/>
        </a:defRPr>
      </a:lvl8pPr>
      <a:lvl9pPr marL="1828800" algn="l" defTabSz="912813" rtl="0" fontAlgn="base">
        <a:spcBef>
          <a:spcPct val="0"/>
        </a:spcBef>
        <a:spcAft>
          <a:spcPct val="0"/>
        </a:spcAft>
        <a:defRPr b="1">
          <a:solidFill>
            <a:schemeClr val="tx2"/>
          </a:solidFill>
          <a:latin typeface="Arial" charset="0"/>
        </a:defRPr>
      </a:lvl9pPr>
    </p:titleStyle>
    <p:bodyStyle>
      <a:lvl1pPr marL="342900" indent="-342900" algn="just" defTabSz="912813" rtl="0" eaLnBrk="0" fontAlgn="base" hangingPunct="0">
        <a:spcBef>
          <a:spcPct val="0"/>
        </a:spcBef>
        <a:spcAft>
          <a:spcPct val="0"/>
        </a:spcAft>
        <a:buChar char="•"/>
        <a:defRPr sz="1300" b="1">
          <a:solidFill>
            <a:schemeClr val="tx1"/>
          </a:solidFill>
          <a:latin typeface="+mn-lt"/>
          <a:ea typeface="ＭＳ Ｐゴシック" pitchFamily="34" charset="-128"/>
          <a:cs typeface="ＭＳ Ｐゴシック" pitchFamily="-105" charset="-128"/>
        </a:defRPr>
      </a:lvl1pPr>
      <a:lvl2pPr marL="819150" indent="-285750" algn="just" defTabSz="912813" rtl="0" eaLnBrk="0" fontAlgn="base" hangingPunct="0">
        <a:spcBef>
          <a:spcPct val="0"/>
        </a:spcBef>
        <a:spcAft>
          <a:spcPct val="0"/>
        </a:spcAft>
        <a:buFont typeface="Wingdings" pitchFamily="2" charset="2"/>
        <a:buChar char=""/>
        <a:defRPr sz="1300" b="1">
          <a:solidFill>
            <a:schemeClr val="tx1"/>
          </a:solidFill>
          <a:latin typeface="+mn-lt"/>
          <a:ea typeface="ＭＳ Ｐゴシック" pitchFamily="34" charset="-128"/>
          <a:cs typeface="ＭＳ Ｐゴシック"/>
        </a:defRPr>
      </a:lvl2pPr>
      <a:lvl3pPr marL="1227138" indent="-228600" algn="just" defTabSz="912813" rtl="0" eaLnBrk="0" fontAlgn="base" hangingPunct="0">
        <a:spcBef>
          <a:spcPct val="0"/>
        </a:spcBef>
        <a:spcAft>
          <a:spcPct val="0"/>
        </a:spcAft>
        <a:buFont typeface="Arial" pitchFamily="34" charset="0"/>
        <a:buChar char="q"/>
        <a:defRPr sz="1300" b="1">
          <a:solidFill>
            <a:schemeClr val="tx1"/>
          </a:solidFill>
          <a:latin typeface="+mn-lt"/>
          <a:ea typeface="ＭＳ Ｐゴシック" pitchFamily="34" charset="-128"/>
          <a:cs typeface="ＭＳ Ｐゴシック"/>
        </a:defRPr>
      </a:lvl3pPr>
      <a:lvl4pPr marL="1635125" indent="-228600" algn="just" defTabSz="912813" rtl="0" eaLnBrk="0" fontAlgn="base" hangingPunct="0">
        <a:spcBef>
          <a:spcPct val="0"/>
        </a:spcBef>
        <a:spcAft>
          <a:spcPct val="0"/>
        </a:spcAft>
        <a:buFont typeface="Wingdings" pitchFamily="2" charset="2"/>
        <a:buChar char=""/>
        <a:defRPr sz="1300" b="1">
          <a:solidFill>
            <a:schemeClr val="tx1"/>
          </a:solidFill>
          <a:latin typeface="+mn-lt"/>
          <a:ea typeface="ＭＳ Ｐゴシック" pitchFamily="34" charset="-128"/>
          <a:cs typeface="ＭＳ Ｐゴシック"/>
        </a:defRPr>
      </a:lvl4pPr>
      <a:lvl5pPr marL="2057400" indent="-228600" algn="just" defTabSz="912813" rtl="0" eaLnBrk="0" fontAlgn="base" hangingPunct="0">
        <a:spcBef>
          <a:spcPct val="0"/>
        </a:spcBef>
        <a:spcAft>
          <a:spcPct val="0"/>
        </a:spcAft>
        <a:buFont typeface="Arial" pitchFamily="34" charset="0"/>
        <a:buChar char="q"/>
        <a:defRPr sz="1300" b="1">
          <a:solidFill>
            <a:schemeClr val="tx1"/>
          </a:solidFill>
          <a:latin typeface="+mn-lt"/>
          <a:ea typeface="ＭＳ Ｐゴシック" pitchFamily="34" charset="-128"/>
          <a:cs typeface="ＭＳ Ｐゴシック"/>
        </a:defRPr>
      </a:lvl5pPr>
      <a:lvl6pPr marL="2514600" indent="-228600" algn="just" defTabSz="912813" rtl="0" fontAlgn="base">
        <a:spcBef>
          <a:spcPct val="0"/>
        </a:spcBef>
        <a:spcAft>
          <a:spcPct val="0"/>
        </a:spcAft>
        <a:buFont typeface="Arial" charset="0"/>
        <a:buChar char="q"/>
        <a:defRPr sz="1300" b="1">
          <a:solidFill>
            <a:schemeClr val="tx1"/>
          </a:solidFill>
          <a:latin typeface="+mn-lt"/>
        </a:defRPr>
      </a:lvl6pPr>
      <a:lvl7pPr marL="2971800" indent="-228600" algn="just" defTabSz="912813" rtl="0" fontAlgn="base">
        <a:spcBef>
          <a:spcPct val="0"/>
        </a:spcBef>
        <a:spcAft>
          <a:spcPct val="0"/>
        </a:spcAft>
        <a:buFont typeface="Arial" charset="0"/>
        <a:buChar char="q"/>
        <a:defRPr sz="1300" b="1">
          <a:solidFill>
            <a:schemeClr val="tx1"/>
          </a:solidFill>
          <a:latin typeface="+mn-lt"/>
        </a:defRPr>
      </a:lvl7pPr>
      <a:lvl8pPr marL="3429000" indent="-228600" algn="just" defTabSz="912813" rtl="0" fontAlgn="base">
        <a:spcBef>
          <a:spcPct val="0"/>
        </a:spcBef>
        <a:spcAft>
          <a:spcPct val="0"/>
        </a:spcAft>
        <a:buFont typeface="Arial" charset="0"/>
        <a:buChar char="q"/>
        <a:defRPr sz="1300" b="1">
          <a:solidFill>
            <a:schemeClr val="tx1"/>
          </a:solidFill>
          <a:latin typeface="+mn-lt"/>
        </a:defRPr>
      </a:lvl8pPr>
      <a:lvl9pPr marL="3886200" indent="-228600" algn="just" defTabSz="912813" rtl="0" fontAlgn="base">
        <a:spcBef>
          <a:spcPct val="0"/>
        </a:spcBef>
        <a:spcAft>
          <a:spcPct val="0"/>
        </a:spcAft>
        <a:buFont typeface="Arial" charset="0"/>
        <a:buChar char="q"/>
        <a:defRPr sz="13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defRPr/>
            </a:pPr>
            <a:r>
              <a:rPr lang="pt-BR" sz="3400" kern="1200" dirty="0" err="1" smtClean="0">
                <a:solidFill>
                  <a:srgbClr val="003399"/>
                </a:solidFill>
                <a:ea typeface="ＭＳ Ｐゴシック"/>
                <a:cs typeface="ＭＳ Ｐゴシック"/>
              </a:rPr>
              <a:t>BRAZIL’S</a:t>
            </a:r>
            <a:r>
              <a:rPr lang="pt-BR" sz="3400" kern="1200" dirty="0" smtClean="0">
                <a:solidFill>
                  <a:srgbClr val="003399"/>
                </a:solidFill>
                <a:ea typeface="ＭＳ Ｐゴシック"/>
                <a:cs typeface="ＭＳ Ｐゴシック"/>
              </a:rPr>
              <a:t> CURRENT MONETARY</a:t>
            </a:r>
            <a:br>
              <a:rPr lang="pt-BR" sz="3400" kern="1200" dirty="0" smtClean="0">
                <a:solidFill>
                  <a:srgbClr val="003399"/>
                </a:solidFill>
                <a:ea typeface="ＭＳ Ｐゴシック"/>
                <a:cs typeface="ＭＳ Ｐゴシック"/>
              </a:rPr>
            </a:br>
            <a:r>
              <a:rPr lang="pt-BR" sz="3400" kern="1200" dirty="0" smtClean="0">
                <a:solidFill>
                  <a:srgbClr val="003399"/>
                </a:solidFill>
                <a:ea typeface="ＭＳ Ｐゴシック"/>
                <a:cs typeface="ＭＳ Ｐゴシック"/>
              </a:rPr>
              <a:t>POLICY DILEMMAS</a:t>
            </a:r>
            <a:endParaRPr lang="en-US" sz="3400" kern="1200" dirty="0">
              <a:solidFill>
                <a:srgbClr val="003399"/>
              </a:solidFill>
              <a:ea typeface="ＭＳ Ｐゴシック"/>
              <a:cs typeface="ＭＳ Ｐゴシック"/>
            </a:endParaRPr>
          </a:p>
        </p:txBody>
      </p:sp>
      <p:sp>
        <p:nvSpPr>
          <p:cNvPr id="3" name="Subtitle 2"/>
          <p:cNvSpPr>
            <a:spLocks noGrp="1"/>
          </p:cNvSpPr>
          <p:nvPr>
            <p:ph type="subTitle" idx="1"/>
          </p:nvPr>
        </p:nvSpPr>
        <p:spPr>
          <a:xfrm>
            <a:off x="1371600" y="3355975"/>
            <a:ext cx="6400800" cy="1752600"/>
          </a:xfrm>
        </p:spPr>
        <p:txBody>
          <a:bodyPr/>
          <a:lstStyle/>
          <a:p>
            <a:pPr>
              <a:defRPr/>
            </a:pPr>
            <a:r>
              <a:rPr lang="pt-BR" sz="1800" kern="1200" dirty="0" smtClean="0">
                <a:solidFill>
                  <a:srgbClr val="939598"/>
                </a:solidFill>
                <a:ea typeface="ＭＳ Ｐゴシック"/>
                <a:cs typeface="ＭＳ Ｐゴシック"/>
              </a:rPr>
              <a:t>Edmar L. </a:t>
            </a:r>
            <a:r>
              <a:rPr lang="pt-BR" sz="1800" kern="1200" dirty="0" err="1" smtClean="0">
                <a:solidFill>
                  <a:srgbClr val="939598"/>
                </a:solidFill>
                <a:ea typeface="ＭＳ Ｐゴシック"/>
                <a:cs typeface="ＭＳ Ｐゴシック"/>
              </a:rPr>
              <a:t>Bacha</a:t>
            </a:r>
            <a:endParaRPr lang="pt-BR" sz="1800" kern="1200" dirty="0" smtClean="0">
              <a:solidFill>
                <a:srgbClr val="939598"/>
              </a:solidFill>
              <a:ea typeface="ＭＳ Ｐゴシック"/>
              <a:cs typeface="ＭＳ Ｐゴシック"/>
            </a:endParaRPr>
          </a:p>
          <a:p>
            <a:pPr>
              <a:defRPr/>
            </a:pPr>
            <a:r>
              <a:rPr lang="pt-BR" sz="1600" kern="1200" dirty="0" err="1" smtClean="0">
                <a:solidFill>
                  <a:srgbClr val="939598"/>
                </a:solidFill>
                <a:ea typeface="ＭＳ Ｐゴシック"/>
                <a:cs typeface="ＭＳ Ｐゴシック"/>
              </a:rPr>
              <a:t>Bank</a:t>
            </a:r>
            <a:r>
              <a:rPr lang="pt-BR" sz="1600" kern="1200" dirty="0" smtClean="0">
                <a:solidFill>
                  <a:srgbClr val="939598"/>
                </a:solidFill>
                <a:ea typeface="ＭＳ Ｐゴシック"/>
                <a:cs typeface="ＭＳ Ｐゴシック"/>
              </a:rPr>
              <a:t> </a:t>
            </a:r>
            <a:r>
              <a:rPr lang="pt-BR" sz="1600" kern="1200" dirty="0" err="1" smtClean="0">
                <a:solidFill>
                  <a:srgbClr val="939598"/>
                </a:solidFill>
                <a:ea typeface="ＭＳ Ｐゴシック"/>
                <a:cs typeface="ＭＳ Ｐゴシック"/>
              </a:rPr>
              <a:t>of</a:t>
            </a:r>
            <a:r>
              <a:rPr lang="pt-BR" sz="1600" kern="1200" dirty="0" smtClean="0">
                <a:solidFill>
                  <a:srgbClr val="939598"/>
                </a:solidFill>
                <a:ea typeface="ＭＳ Ｐゴシック"/>
                <a:cs typeface="ＭＳ Ｐゴシック"/>
              </a:rPr>
              <a:t> Israel</a:t>
            </a:r>
          </a:p>
          <a:p>
            <a:pPr>
              <a:defRPr/>
            </a:pPr>
            <a:r>
              <a:rPr lang="pt-BR" sz="1600" kern="1200" dirty="0" err="1" smtClean="0">
                <a:solidFill>
                  <a:srgbClr val="939598"/>
                </a:solidFill>
                <a:ea typeface="ＭＳ Ｐゴシック"/>
                <a:cs typeface="ＭＳ Ｐゴシック"/>
              </a:rPr>
              <a:t>April</a:t>
            </a:r>
            <a:r>
              <a:rPr lang="pt-BR" sz="1600" kern="1200" dirty="0" smtClean="0">
                <a:solidFill>
                  <a:srgbClr val="939598"/>
                </a:solidFill>
                <a:ea typeface="ＭＳ Ｐゴシック"/>
                <a:cs typeface="ＭＳ Ｐゴシック"/>
              </a:rPr>
              <a:t> 14, 2011</a:t>
            </a:r>
            <a:endParaRPr lang="en-US" sz="1600" kern="1200" dirty="0">
              <a:solidFill>
                <a:srgbClr val="939598"/>
              </a:solidFill>
              <a:ea typeface="ＭＳ Ｐゴシック"/>
              <a:cs typeface="ＭＳ Ｐゴシック"/>
            </a:endParaRPr>
          </a:p>
        </p:txBody>
      </p:sp>
      <p:cxnSp>
        <p:nvCxnSpPr>
          <p:cNvPr id="5" name="Straight Connector 4"/>
          <p:cNvCxnSpPr/>
          <p:nvPr/>
        </p:nvCxnSpPr>
        <p:spPr bwMode="auto">
          <a:xfrm flipV="1">
            <a:off x="0" y="1384300"/>
            <a:ext cx="9144000" cy="0"/>
          </a:xfrm>
          <a:prstGeom prst="line">
            <a:avLst/>
          </a:prstGeom>
          <a:noFill/>
          <a:ln w="19050" cap="flat" cmpd="sng" algn="ctr">
            <a:solidFill>
              <a:schemeClr val="accent2">
                <a:lumMod val="75000"/>
              </a:schemeClr>
            </a:solidFill>
            <a:prstDash val="solid"/>
            <a:round/>
            <a:headEnd type="none" w="med" len="med"/>
            <a:tailEnd type="none" w="med" len="med"/>
          </a:ln>
          <a:effectLst/>
        </p:spPr>
      </p:cxnSp>
      <p:cxnSp>
        <p:nvCxnSpPr>
          <p:cNvPr id="7" name="Straight Connector 6"/>
          <p:cNvCxnSpPr/>
          <p:nvPr/>
        </p:nvCxnSpPr>
        <p:spPr bwMode="auto">
          <a:xfrm flipV="1">
            <a:off x="-28575" y="4852988"/>
            <a:ext cx="9172575" cy="0"/>
          </a:xfrm>
          <a:prstGeom prst="line">
            <a:avLst/>
          </a:prstGeom>
          <a:noFill/>
          <a:ln w="19050" cap="flat" cmpd="sng" algn="ctr">
            <a:solidFill>
              <a:schemeClr val="accent2">
                <a:lumMod val="75000"/>
              </a:schemeClr>
            </a:solidFill>
            <a:prstDash val="solid"/>
            <a:round/>
            <a:headEnd type="none" w="med" len="med"/>
            <a:tailEnd type="none" w="med" len="med"/>
          </a:ln>
          <a:effectLst/>
        </p:spPr>
      </p:cxn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pt-BR" sz="3600" smtClean="0"/>
              <a:t>International Reserves</a:t>
            </a:r>
            <a:endParaRPr lang="en-US" sz="3600" smtClean="0"/>
          </a:p>
        </p:txBody>
      </p:sp>
      <p:pic>
        <p:nvPicPr>
          <p:cNvPr id="33795" name="Picture 3"/>
          <p:cNvPicPr>
            <a:picLocks noChangeAspect="1" noChangeArrowheads="1"/>
          </p:cNvPicPr>
          <p:nvPr/>
        </p:nvPicPr>
        <p:blipFill>
          <a:blip r:embed="rId2" cstate="print"/>
          <a:srcRect/>
          <a:stretch>
            <a:fillRect/>
          </a:stretch>
        </p:blipFill>
        <p:spPr bwMode="auto">
          <a:xfrm>
            <a:off x="742950" y="1822450"/>
            <a:ext cx="7516813" cy="4111625"/>
          </a:xfrm>
          <a:prstGeom prst="rect">
            <a:avLst/>
          </a:prstGeom>
          <a:noFill/>
          <a:ln w="9525">
            <a:noFill/>
            <a:miter lim="800000"/>
            <a:headEnd/>
            <a:tailEnd/>
          </a:ln>
        </p:spPr>
      </p:pic>
      <p:sp>
        <p:nvSpPr>
          <p:cNvPr id="33796" name="TextBox 10"/>
          <p:cNvSpPr txBox="1">
            <a:spLocks noChangeArrowheads="1"/>
          </p:cNvSpPr>
          <p:nvPr/>
        </p:nvSpPr>
        <p:spPr bwMode="auto">
          <a:xfrm>
            <a:off x="117475" y="6083300"/>
            <a:ext cx="3067050" cy="230188"/>
          </a:xfrm>
          <a:prstGeom prst="rect">
            <a:avLst/>
          </a:prstGeom>
          <a:noFill/>
          <a:ln w="9525">
            <a:noFill/>
            <a:miter lim="800000"/>
            <a:headEnd/>
            <a:tailEnd/>
          </a:ln>
        </p:spPr>
        <p:txBody>
          <a:bodyPr>
            <a:spAutoFit/>
          </a:bodyPr>
          <a:lstStyle/>
          <a:p>
            <a:r>
              <a:rPr lang="pt-BR" sz="900" i="1">
                <a:solidFill>
                  <a:schemeClr val="tx1"/>
                </a:solidFill>
              </a:rPr>
              <a:t>Source: BCB</a:t>
            </a:r>
            <a:endParaRPr lang="en-US" sz="900" i="1">
              <a:solidFill>
                <a:schemeClr val="tx1"/>
              </a:solidFill>
            </a:endParaRP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pt-BR" sz="3600" smtClean="0"/>
              <a:t>Public sector primary surplus</a:t>
            </a:r>
            <a:endParaRPr lang="en-US" sz="3600" smtClean="0"/>
          </a:p>
        </p:txBody>
      </p:sp>
      <p:sp>
        <p:nvSpPr>
          <p:cNvPr id="34819" name="TextBox 10"/>
          <p:cNvSpPr txBox="1">
            <a:spLocks noChangeArrowheads="1"/>
          </p:cNvSpPr>
          <p:nvPr/>
        </p:nvSpPr>
        <p:spPr bwMode="auto">
          <a:xfrm>
            <a:off x="117475" y="6057900"/>
            <a:ext cx="3067050" cy="230188"/>
          </a:xfrm>
          <a:prstGeom prst="rect">
            <a:avLst/>
          </a:prstGeom>
          <a:noFill/>
          <a:ln w="9525">
            <a:noFill/>
            <a:miter lim="800000"/>
            <a:headEnd/>
            <a:tailEnd/>
          </a:ln>
        </p:spPr>
        <p:txBody>
          <a:bodyPr>
            <a:spAutoFit/>
          </a:bodyPr>
          <a:lstStyle/>
          <a:p>
            <a:r>
              <a:rPr lang="pt-BR" sz="900" i="1">
                <a:solidFill>
                  <a:schemeClr val="tx1"/>
                </a:solidFill>
              </a:rPr>
              <a:t>Source: National Treasury, Itaú</a:t>
            </a:r>
            <a:endParaRPr lang="en-US" sz="900" i="1">
              <a:solidFill>
                <a:schemeClr val="tx1"/>
              </a:solidFill>
            </a:endParaRPr>
          </a:p>
        </p:txBody>
      </p:sp>
      <p:pic>
        <p:nvPicPr>
          <p:cNvPr id="34820" name="Picture 4"/>
          <p:cNvPicPr>
            <a:picLocks noChangeAspect="1" noChangeArrowheads="1"/>
          </p:cNvPicPr>
          <p:nvPr/>
        </p:nvPicPr>
        <p:blipFill>
          <a:blip r:embed="rId2" cstate="print"/>
          <a:srcRect/>
          <a:stretch>
            <a:fillRect/>
          </a:stretch>
        </p:blipFill>
        <p:spPr bwMode="auto">
          <a:xfrm>
            <a:off x="811213" y="1603375"/>
            <a:ext cx="7343775" cy="439102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pt-BR" sz="3600" smtClean="0"/>
              <a:t>Public sector debt/GDP</a:t>
            </a:r>
            <a:endParaRPr lang="en-US" sz="3600" smtClean="0"/>
          </a:p>
        </p:txBody>
      </p:sp>
      <p:pic>
        <p:nvPicPr>
          <p:cNvPr id="35843" name="Picture 4"/>
          <p:cNvPicPr>
            <a:picLocks noChangeAspect="1" noChangeArrowheads="1"/>
          </p:cNvPicPr>
          <p:nvPr/>
        </p:nvPicPr>
        <p:blipFill>
          <a:blip r:embed="rId2" cstate="print"/>
          <a:srcRect/>
          <a:stretch>
            <a:fillRect/>
          </a:stretch>
        </p:blipFill>
        <p:spPr bwMode="auto">
          <a:xfrm>
            <a:off x="2005013" y="1822450"/>
            <a:ext cx="5219700" cy="3933825"/>
          </a:xfrm>
          <a:prstGeom prst="rect">
            <a:avLst/>
          </a:prstGeom>
          <a:noFill/>
          <a:ln w="9525">
            <a:noFill/>
            <a:miter lim="800000"/>
            <a:headEnd/>
            <a:tailEnd/>
          </a:ln>
        </p:spPr>
      </p:pic>
      <p:sp>
        <p:nvSpPr>
          <p:cNvPr id="35844" name="TextBox 10"/>
          <p:cNvSpPr txBox="1">
            <a:spLocks noChangeArrowheads="1"/>
          </p:cNvSpPr>
          <p:nvPr/>
        </p:nvSpPr>
        <p:spPr bwMode="auto">
          <a:xfrm>
            <a:off x="117475" y="6057900"/>
            <a:ext cx="3067050" cy="230188"/>
          </a:xfrm>
          <a:prstGeom prst="rect">
            <a:avLst/>
          </a:prstGeom>
          <a:noFill/>
          <a:ln w="9525">
            <a:noFill/>
            <a:miter lim="800000"/>
            <a:headEnd/>
            <a:tailEnd/>
          </a:ln>
        </p:spPr>
        <p:txBody>
          <a:bodyPr>
            <a:spAutoFit/>
          </a:bodyPr>
          <a:lstStyle/>
          <a:p>
            <a:r>
              <a:rPr lang="pt-BR" sz="900" i="1">
                <a:solidFill>
                  <a:schemeClr val="tx1"/>
                </a:solidFill>
              </a:rPr>
              <a:t>Source: BCB, Itaú</a:t>
            </a:r>
            <a:endParaRPr lang="en-US" sz="900" i="1">
              <a:solidFill>
                <a:schemeClr val="tx1"/>
              </a:solidFill>
            </a:endParaRPr>
          </a:p>
        </p:txBody>
      </p:sp>
      <p:sp>
        <p:nvSpPr>
          <p:cNvPr id="10" name="Retângulo 23"/>
          <p:cNvSpPr>
            <a:spLocks noChangeArrowheads="1"/>
          </p:cNvSpPr>
          <p:nvPr/>
        </p:nvSpPr>
        <p:spPr bwMode="auto">
          <a:xfrm>
            <a:off x="515938" y="1214438"/>
            <a:ext cx="3732212" cy="285750"/>
          </a:xfrm>
          <a:prstGeom prst="rect">
            <a:avLst/>
          </a:prstGeom>
          <a:noFill/>
          <a:ln w="9525">
            <a:noFill/>
            <a:miter lim="800000"/>
            <a:headEnd/>
            <a:tailEnd/>
          </a:ln>
        </p:spPr>
        <p:txBody>
          <a:bodyPr wrap="none">
            <a:spAutoFit/>
          </a:bodyPr>
          <a:lstStyle/>
          <a:p>
            <a:pPr>
              <a:lnSpc>
                <a:spcPct val="90000"/>
              </a:lnSpc>
              <a:spcAft>
                <a:spcPts val="600"/>
              </a:spcAft>
            </a:pPr>
            <a:r>
              <a:rPr lang="pt-BR" sz="1400">
                <a:solidFill>
                  <a:schemeClr val="tx1"/>
                </a:solidFill>
              </a:rPr>
              <a:t>Total Public Debt: Net and Gross (% GDP)</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z="3600" smtClean="0"/>
              <a:t>Current economic conditions</a:t>
            </a:r>
            <a:br>
              <a:rPr lang="en-US" sz="3600" smtClean="0"/>
            </a:br>
            <a:endParaRPr lang="en-US" sz="3600" smtClean="0"/>
          </a:p>
        </p:txBody>
      </p:sp>
      <p:sp>
        <p:nvSpPr>
          <p:cNvPr id="36867" name="Content Placeholder 2"/>
          <p:cNvSpPr>
            <a:spLocks noGrp="1"/>
          </p:cNvSpPr>
          <p:nvPr>
            <p:ph idx="1"/>
          </p:nvPr>
        </p:nvSpPr>
        <p:spPr bwMode="auto">
          <a:xfrm>
            <a:off x="336550" y="1238250"/>
            <a:ext cx="8507413" cy="4525963"/>
          </a:xfrm>
          <a:noFill/>
          <a:ln>
            <a:miter lim="800000"/>
            <a:headEnd/>
            <a:tailEnd/>
          </a:ln>
        </p:spPr>
        <p:txBody>
          <a:bodyPr vert="horz" wrap="square" lIns="91440" tIns="45720" rIns="91440" bIns="45720" numCol="1" anchor="t" anchorCtr="0" compatLnSpc="1">
            <a:prstTxWarp prst="textNoShape">
              <a:avLst/>
            </a:prstTxWarp>
          </a:bodyPr>
          <a:lstStyle/>
          <a:p>
            <a:r>
              <a:rPr lang="en-US" sz="2400" smtClean="0"/>
              <a:t>Overheated economy </a:t>
            </a:r>
          </a:p>
          <a:p>
            <a:pPr>
              <a:buFontTx/>
              <a:buNone/>
            </a:pPr>
            <a:r>
              <a:rPr lang="en-US" sz="2400" smtClean="0"/>
              <a:t> </a:t>
            </a:r>
          </a:p>
          <a:p>
            <a:r>
              <a:rPr lang="en-US" sz="2400" smtClean="0"/>
              <a:t>Inflation rate: high and rising </a:t>
            </a:r>
          </a:p>
          <a:p>
            <a:endParaRPr lang="en-US" sz="2400" smtClean="0"/>
          </a:p>
          <a:p>
            <a:r>
              <a:rPr lang="en-US" sz="2400" smtClean="0"/>
              <a:t>Very high real interest rates </a:t>
            </a:r>
          </a:p>
          <a:p>
            <a:endParaRPr lang="en-US" sz="2400" smtClean="0"/>
          </a:p>
          <a:p>
            <a:r>
              <a:rPr lang="en-US" sz="2400" smtClean="0"/>
              <a:t>Very appreciated currency </a:t>
            </a:r>
          </a:p>
          <a:p>
            <a:endParaRPr lang="en-US" sz="2400" smtClean="0"/>
          </a:p>
          <a:p>
            <a:r>
              <a:rPr lang="en-US" sz="2400" smtClean="0"/>
              <a:t>Dependence on commodity-related exports</a:t>
            </a:r>
          </a:p>
          <a:p>
            <a:endParaRPr lang="en-US" sz="2400" smtClean="0"/>
          </a:p>
          <a:p>
            <a:r>
              <a:rPr lang="en-US" sz="2400" smtClean="0"/>
              <a:t>Rising current account deficit</a:t>
            </a:r>
          </a:p>
        </p:txBody>
      </p:sp>
      <p:sp>
        <p:nvSpPr>
          <p:cNvPr id="36868" name="Rectangle 3"/>
          <p:cNvSpPr>
            <a:spLocks noChangeArrowheads="1"/>
          </p:cNvSpPr>
          <p:nvPr/>
        </p:nvSpPr>
        <p:spPr bwMode="auto">
          <a:xfrm>
            <a:off x="373063" y="1238250"/>
            <a:ext cx="8470900" cy="468313"/>
          </a:xfrm>
          <a:prstGeom prst="rect">
            <a:avLst/>
          </a:prstGeom>
          <a:noFill/>
          <a:ln w="6350" algn="ctr">
            <a:solidFill>
              <a:schemeClr val="accent2"/>
            </a:solidFill>
            <a:prstDash val="sysDash"/>
            <a:round/>
            <a:headEnd/>
            <a:tailEnd/>
          </a:ln>
        </p:spPr>
        <p:txBody>
          <a:bodyPr lIns="0" rIns="0">
            <a:spAutoFit/>
          </a:bodyPr>
          <a:lstStyle/>
          <a:p>
            <a:pPr algn="ctr">
              <a:spcBef>
                <a:spcPct val="50000"/>
              </a:spcBef>
            </a:pPr>
            <a:endParaRPr lang="en-US" sz="1000" b="0">
              <a:solidFill>
                <a:schemeClr val="tx2"/>
              </a:solidFill>
            </a:endParaRPr>
          </a:p>
        </p:txBody>
      </p:sp>
      <p:sp>
        <p:nvSpPr>
          <p:cNvPr id="36869" name="Rectangle 4"/>
          <p:cNvSpPr>
            <a:spLocks noChangeArrowheads="1"/>
          </p:cNvSpPr>
          <p:nvPr/>
        </p:nvSpPr>
        <p:spPr bwMode="auto">
          <a:xfrm>
            <a:off x="373063" y="2011363"/>
            <a:ext cx="8470900" cy="431800"/>
          </a:xfrm>
          <a:prstGeom prst="rect">
            <a:avLst/>
          </a:prstGeom>
          <a:noFill/>
          <a:ln w="6350" algn="ctr">
            <a:solidFill>
              <a:schemeClr val="accent2"/>
            </a:solidFill>
            <a:prstDash val="sysDash"/>
            <a:round/>
            <a:headEnd/>
            <a:tailEnd/>
          </a:ln>
        </p:spPr>
        <p:txBody>
          <a:bodyPr lIns="0" rIns="0">
            <a:spAutoFit/>
          </a:bodyPr>
          <a:lstStyle/>
          <a:p>
            <a:pPr algn="ctr">
              <a:spcBef>
                <a:spcPct val="50000"/>
              </a:spcBef>
            </a:pPr>
            <a:endParaRPr lang="en-US" sz="1000" b="0">
              <a:solidFill>
                <a:schemeClr val="tx2"/>
              </a:solidFill>
            </a:endParaRPr>
          </a:p>
        </p:txBody>
      </p:sp>
      <p:sp>
        <p:nvSpPr>
          <p:cNvPr id="36870" name="Rectangle 5"/>
          <p:cNvSpPr>
            <a:spLocks noChangeArrowheads="1"/>
          </p:cNvSpPr>
          <p:nvPr/>
        </p:nvSpPr>
        <p:spPr bwMode="auto">
          <a:xfrm>
            <a:off x="384175" y="2746375"/>
            <a:ext cx="8459788" cy="431800"/>
          </a:xfrm>
          <a:prstGeom prst="rect">
            <a:avLst/>
          </a:prstGeom>
          <a:noFill/>
          <a:ln w="6350" algn="ctr">
            <a:solidFill>
              <a:schemeClr val="accent2"/>
            </a:solidFill>
            <a:prstDash val="sysDash"/>
            <a:round/>
            <a:headEnd/>
            <a:tailEnd/>
          </a:ln>
        </p:spPr>
        <p:txBody>
          <a:bodyPr lIns="0" rIns="0">
            <a:spAutoFit/>
          </a:bodyPr>
          <a:lstStyle/>
          <a:p>
            <a:pPr algn="ctr">
              <a:spcBef>
                <a:spcPct val="50000"/>
              </a:spcBef>
            </a:pPr>
            <a:endParaRPr lang="en-US" sz="1000" b="0">
              <a:solidFill>
                <a:schemeClr val="tx2"/>
              </a:solidFill>
            </a:endParaRPr>
          </a:p>
        </p:txBody>
      </p:sp>
      <p:sp>
        <p:nvSpPr>
          <p:cNvPr id="36871" name="Rectangle 6"/>
          <p:cNvSpPr>
            <a:spLocks noChangeArrowheads="1"/>
          </p:cNvSpPr>
          <p:nvPr/>
        </p:nvSpPr>
        <p:spPr bwMode="auto">
          <a:xfrm>
            <a:off x="373063" y="3429000"/>
            <a:ext cx="8459787" cy="468313"/>
          </a:xfrm>
          <a:prstGeom prst="rect">
            <a:avLst/>
          </a:prstGeom>
          <a:noFill/>
          <a:ln w="6350" algn="ctr">
            <a:solidFill>
              <a:schemeClr val="accent2"/>
            </a:solidFill>
            <a:prstDash val="sysDash"/>
            <a:round/>
            <a:headEnd/>
            <a:tailEnd/>
          </a:ln>
        </p:spPr>
        <p:txBody>
          <a:bodyPr lIns="0" rIns="0">
            <a:spAutoFit/>
          </a:bodyPr>
          <a:lstStyle/>
          <a:p>
            <a:pPr algn="ctr">
              <a:spcBef>
                <a:spcPct val="50000"/>
              </a:spcBef>
            </a:pPr>
            <a:endParaRPr lang="en-US" sz="1000" b="0">
              <a:solidFill>
                <a:schemeClr val="tx2"/>
              </a:solidFill>
            </a:endParaRPr>
          </a:p>
        </p:txBody>
      </p:sp>
      <p:sp>
        <p:nvSpPr>
          <p:cNvPr id="36872" name="Rectangle 7"/>
          <p:cNvSpPr>
            <a:spLocks noChangeArrowheads="1"/>
          </p:cNvSpPr>
          <p:nvPr/>
        </p:nvSpPr>
        <p:spPr bwMode="auto">
          <a:xfrm>
            <a:off x="373063" y="4195763"/>
            <a:ext cx="8459787" cy="468312"/>
          </a:xfrm>
          <a:prstGeom prst="rect">
            <a:avLst/>
          </a:prstGeom>
          <a:noFill/>
          <a:ln w="6350" algn="ctr">
            <a:solidFill>
              <a:schemeClr val="accent2"/>
            </a:solidFill>
            <a:prstDash val="sysDash"/>
            <a:round/>
            <a:headEnd/>
            <a:tailEnd/>
          </a:ln>
        </p:spPr>
        <p:txBody>
          <a:bodyPr lIns="0" rIns="0">
            <a:spAutoFit/>
          </a:bodyPr>
          <a:lstStyle/>
          <a:p>
            <a:pPr algn="ctr">
              <a:spcBef>
                <a:spcPct val="50000"/>
              </a:spcBef>
            </a:pPr>
            <a:endParaRPr lang="en-US" sz="1000" b="0">
              <a:solidFill>
                <a:schemeClr val="tx2"/>
              </a:solidFill>
            </a:endParaRPr>
          </a:p>
        </p:txBody>
      </p:sp>
      <p:sp>
        <p:nvSpPr>
          <p:cNvPr id="36873" name="Rectangle 8"/>
          <p:cNvSpPr>
            <a:spLocks noChangeArrowheads="1"/>
          </p:cNvSpPr>
          <p:nvPr/>
        </p:nvSpPr>
        <p:spPr bwMode="auto">
          <a:xfrm>
            <a:off x="373063" y="4926013"/>
            <a:ext cx="8459787" cy="468312"/>
          </a:xfrm>
          <a:prstGeom prst="rect">
            <a:avLst/>
          </a:prstGeom>
          <a:noFill/>
          <a:ln w="6350" algn="ctr">
            <a:solidFill>
              <a:schemeClr val="accent2"/>
            </a:solidFill>
            <a:prstDash val="sysDash"/>
            <a:round/>
            <a:headEnd/>
            <a:tailEnd/>
          </a:ln>
        </p:spPr>
        <p:txBody>
          <a:bodyPr lIns="0" rIns="0">
            <a:spAutoFit/>
          </a:bodyPr>
          <a:lstStyle/>
          <a:p>
            <a:pPr algn="ctr">
              <a:spcBef>
                <a:spcPct val="50000"/>
              </a:spcBef>
            </a:pPr>
            <a:endParaRPr lang="en-US" sz="1000" b="0">
              <a:solidFill>
                <a:schemeClr val="tx2"/>
              </a:solidFill>
            </a:endParaRP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z="3600" smtClean="0"/>
              <a:t>Overheated economy (growth of domestic demand) </a:t>
            </a:r>
            <a:br>
              <a:rPr lang="en-US" sz="3600" smtClean="0"/>
            </a:br>
            <a:endParaRPr lang="en-US" sz="3600" smtClean="0"/>
          </a:p>
        </p:txBody>
      </p:sp>
      <p:pic>
        <p:nvPicPr>
          <p:cNvPr id="37891" name="Picture 2"/>
          <p:cNvPicPr>
            <a:picLocks noChangeAspect="1" noChangeArrowheads="1"/>
          </p:cNvPicPr>
          <p:nvPr/>
        </p:nvPicPr>
        <p:blipFill>
          <a:blip r:embed="rId2" cstate="print"/>
          <a:srcRect/>
          <a:stretch>
            <a:fillRect/>
          </a:stretch>
        </p:blipFill>
        <p:spPr bwMode="auto">
          <a:xfrm>
            <a:off x="1071563" y="1895475"/>
            <a:ext cx="7000875" cy="3829050"/>
          </a:xfrm>
          <a:prstGeom prst="rect">
            <a:avLst/>
          </a:prstGeom>
          <a:noFill/>
          <a:ln w="9525">
            <a:noFill/>
            <a:miter lim="800000"/>
            <a:headEnd/>
            <a:tailEnd/>
          </a:ln>
        </p:spPr>
      </p:pic>
      <p:sp>
        <p:nvSpPr>
          <p:cNvPr id="37892" name="TextBox 10"/>
          <p:cNvSpPr txBox="1">
            <a:spLocks noChangeArrowheads="1"/>
          </p:cNvSpPr>
          <p:nvPr/>
        </p:nvSpPr>
        <p:spPr bwMode="auto">
          <a:xfrm>
            <a:off x="117475" y="6057900"/>
            <a:ext cx="3067050" cy="230188"/>
          </a:xfrm>
          <a:prstGeom prst="rect">
            <a:avLst/>
          </a:prstGeom>
          <a:noFill/>
          <a:ln w="9525">
            <a:noFill/>
            <a:miter lim="800000"/>
            <a:headEnd/>
            <a:tailEnd/>
          </a:ln>
        </p:spPr>
        <p:txBody>
          <a:bodyPr>
            <a:spAutoFit/>
          </a:bodyPr>
          <a:lstStyle/>
          <a:p>
            <a:r>
              <a:rPr lang="pt-BR" sz="900" i="1">
                <a:solidFill>
                  <a:schemeClr val="tx1"/>
                </a:solidFill>
              </a:rPr>
              <a:t>Source: IBGE, Itaú</a:t>
            </a:r>
            <a:endParaRPr lang="en-US" sz="900" i="1">
              <a:solidFill>
                <a:schemeClr val="tx1"/>
              </a:solidFill>
            </a:endParaRPr>
          </a:p>
        </p:txBody>
      </p:sp>
      <p:sp>
        <p:nvSpPr>
          <p:cNvPr id="5" name="Retângulo 23"/>
          <p:cNvSpPr>
            <a:spLocks noChangeArrowheads="1"/>
          </p:cNvSpPr>
          <p:nvPr/>
        </p:nvSpPr>
        <p:spPr bwMode="auto">
          <a:xfrm>
            <a:off x="515938" y="1463675"/>
            <a:ext cx="2849562" cy="285750"/>
          </a:xfrm>
          <a:prstGeom prst="rect">
            <a:avLst/>
          </a:prstGeom>
          <a:noFill/>
          <a:ln w="9525">
            <a:noFill/>
            <a:miter lim="800000"/>
            <a:headEnd/>
            <a:tailEnd/>
          </a:ln>
        </p:spPr>
        <p:txBody>
          <a:bodyPr wrap="none">
            <a:spAutoFit/>
          </a:bodyPr>
          <a:lstStyle/>
          <a:p>
            <a:pPr>
              <a:lnSpc>
                <a:spcPct val="90000"/>
              </a:lnSpc>
              <a:spcAft>
                <a:spcPts val="600"/>
              </a:spcAft>
            </a:pPr>
            <a:r>
              <a:rPr lang="pt-BR" sz="1400">
                <a:solidFill>
                  <a:schemeClr val="tx1"/>
                </a:solidFill>
              </a:rPr>
              <a:t>Domestic Demand  (12 Months)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4"/>
          <p:cNvPicPr>
            <a:picLocks noChangeAspect="1" noChangeArrowheads="1"/>
          </p:cNvPicPr>
          <p:nvPr/>
        </p:nvPicPr>
        <p:blipFill>
          <a:blip r:embed="rId2" cstate="print"/>
          <a:srcRect/>
          <a:stretch>
            <a:fillRect/>
          </a:stretch>
        </p:blipFill>
        <p:spPr bwMode="auto">
          <a:xfrm>
            <a:off x="5022850" y="2263775"/>
            <a:ext cx="3711575" cy="3667125"/>
          </a:xfrm>
          <a:prstGeom prst="rect">
            <a:avLst/>
          </a:prstGeom>
          <a:noFill/>
          <a:ln w="9525">
            <a:noFill/>
            <a:miter lim="800000"/>
            <a:headEnd/>
            <a:tailEnd/>
          </a:ln>
        </p:spPr>
      </p:pic>
      <p:sp>
        <p:nvSpPr>
          <p:cNvPr id="38915" name="Título 1"/>
          <p:cNvSpPr>
            <a:spLocks noGrp="1"/>
          </p:cNvSpPr>
          <p:nvPr>
            <p:ph type="title"/>
          </p:nvPr>
        </p:nvSpPr>
        <p:spPr bwMode="auto">
          <a:xfrm>
            <a:off x="457200" y="274638"/>
            <a:ext cx="8386763" cy="1143000"/>
          </a:xfrm>
          <a:noFill/>
          <a:ln>
            <a:miter lim="800000"/>
            <a:headEnd/>
            <a:tailEnd/>
          </a:ln>
        </p:spPr>
        <p:txBody>
          <a:bodyPr vert="horz" wrap="square" lIns="91440" tIns="45720" rIns="91440" bIns="45720" numCol="1" anchor="t" anchorCtr="0" compatLnSpc="1">
            <a:prstTxWarp prst="textNoShape">
              <a:avLst/>
            </a:prstTxWarp>
          </a:bodyPr>
          <a:lstStyle/>
          <a:p>
            <a:r>
              <a:rPr lang="pt-BR" sz="2800" smtClean="0"/>
              <a:t>...backed by strong growth of government spending and public banks’ credit expansion</a:t>
            </a:r>
            <a:endParaRPr lang="en-US" sz="2800" smtClean="0"/>
          </a:p>
        </p:txBody>
      </p:sp>
      <p:sp>
        <p:nvSpPr>
          <p:cNvPr id="4" name="Text Placeholder 15"/>
          <p:cNvSpPr txBox="1">
            <a:spLocks/>
          </p:cNvSpPr>
          <p:nvPr/>
        </p:nvSpPr>
        <p:spPr bwMode="auto">
          <a:xfrm>
            <a:off x="4859338" y="6057900"/>
            <a:ext cx="4284662" cy="252413"/>
          </a:xfrm>
          <a:prstGeom prst="rect">
            <a:avLst/>
          </a:prstGeom>
          <a:noFill/>
          <a:ln w="9525">
            <a:noFill/>
            <a:miter lim="800000"/>
            <a:headEnd/>
            <a:tailEnd/>
          </a:ln>
        </p:spPr>
        <p:txBody>
          <a:bodyPr anchor="b"/>
          <a:lstStyle/>
          <a:p>
            <a:pPr eaLnBrk="0" hangingPunct="0">
              <a:spcBef>
                <a:spcPct val="20000"/>
              </a:spcBef>
              <a:defRPr/>
            </a:pPr>
            <a:endParaRPr lang="en-US" sz="1200" dirty="0">
              <a:latin typeface="+mn-lt"/>
              <a:ea typeface="ＭＳ Ｐゴシック"/>
              <a:cs typeface="ＭＳ Ｐゴシック"/>
            </a:endParaRPr>
          </a:p>
        </p:txBody>
      </p:sp>
      <p:sp>
        <p:nvSpPr>
          <p:cNvPr id="38917" name="Rectangle 17"/>
          <p:cNvSpPr>
            <a:spLocks noChangeArrowheads="1"/>
          </p:cNvSpPr>
          <p:nvPr/>
        </p:nvSpPr>
        <p:spPr bwMode="auto">
          <a:xfrm>
            <a:off x="5022850" y="2005013"/>
            <a:ext cx="2024063" cy="276225"/>
          </a:xfrm>
          <a:prstGeom prst="rect">
            <a:avLst/>
          </a:prstGeom>
          <a:noFill/>
          <a:ln w="9525">
            <a:noFill/>
            <a:miter lim="800000"/>
            <a:headEnd/>
            <a:tailEnd/>
          </a:ln>
        </p:spPr>
        <p:txBody>
          <a:bodyPr wrap="none">
            <a:spAutoFit/>
          </a:bodyPr>
          <a:lstStyle/>
          <a:p>
            <a:r>
              <a:rPr lang="pt-BR" sz="1200">
                <a:solidFill>
                  <a:schemeClr val="tx1"/>
                </a:solidFill>
                <a:cs typeface="Arial" pitchFamily="34" charset="0"/>
              </a:rPr>
              <a:t>Outstanding Loans (YoY)</a:t>
            </a:r>
          </a:p>
        </p:txBody>
      </p:sp>
      <p:sp>
        <p:nvSpPr>
          <p:cNvPr id="38918" name="Rectangle 17"/>
          <p:cNvSpPr>
            <a:spLocks noChangeArrowheads="1"/>
          </p:cNvSpPr>
          <p:nvPr/>
        </p:nvSpPr>
        <p:spPr bwMode="auto">
          <a:xfrm>
            <a:off x="153988" y="2020888"/>
            <a:ext cx="4548187" cy="276225"/>
          </a:xfrm>
          <a:prstGeom prst="rect">
            <a:avLst/>
          </a:prstGeom>
          <a:noFill/>
          <a:ln w="9525">
            <a:noFill/>
            <a:miter lim="800000"/>
            <a:headEnd/>
            <a:tailEnd/>
          </a:ln>
        </p:spPr>
        <p:txBody>
          <a:bodyPr wrap="none">
            <a:spAutoFit/>
          </a:bodyPr>
          <a:lstStyle/>
          <a:p>
            <a:r>
              <a:rPr lang="en-US" sz="1200">
                <a:solidFill>
                  <a:schemeClr val="tx1"/>
                </a:solidFill>
                <a:cs typeface="Arial" pitchFamily="34" charset="0"/>
              </a:rPr>
              <a:t>Total Government Expenses (inflation adj. 3-month YoY %)</a:t>
            </a:r>
          </a:p>
        </p:txBody>
      </p:sp>
      <p:sp>
        <p:nvSpPr>
          <p:cNvPr id="38919" name="TextBox 10"/>
          <p:cNvSpPr txBox="1">
            <a:spLocks noChangeArrowheads="1"/>
          </p:cNvSpPr>
          <p:nvPr/>
        </p:nvSpPr>
        <p:spPr bwMode="auto">
          <a:xfrm>
            <a:off x="117475" y="6057900"/>
            <a:ext cx="3067050" cy="230188"/>
          </a:xfrm>
          <a:prstGeom prst="rect">
            <a:avLst/>
          </a:prstGeom>
          <a:noFill/>
          <a:ln w="9525">
            <a:noFill/>
            <a:miter lim="800000"/>
            <a:headEnd/>
            <a:tailEnd/>
          </a:ln>
        </p:spPr>
        <p:txBody>
          <a:bodyPr>
            <a:spAutoFit/>
          </a:bodyPr>
          <a:lstStyle/>
          <a:p>
            <a:r>
              <a:rPr lang="pt-BR" sz="900" i="1">
                <a:solidFill>
                  <a:schemeClr val="tx1"/>
                </a:solidFill>
              </a:rPr>
              <a:t>Source: BCB, Itaú</a:t>
            </a:r>
            <a:endParaRPr lang="en-US" sz="900" i="1">
              <a:solidFill>
                <a:schemeClr val="tx1"/>
              </a:solidFill>
            </a:endParaRPr>
          </a:p>
        </p:txBody>
      </p:sp>
      <p:sp>
        <p:nvSpPr>
          <p:cNvPr id="38920" name="TextBox 1"/>
          <p:cNvSpPr txBox="1">
            <a:spLocks noChangeArrowheads="1"/>
          </p:cNvSpPr>
          <p:nvPr/>
        </p:nvSpPr>
        <p:spPr bwMode="auto">
          <a:xfrm>
            <a:off x="7769225" y="4487863"/>
            <a:ext cx="381000" cy="357187"/>
          </a:xfrm>
          <a:prstGeom prst="rect">
            <a:avLst/>
          </a:prstGeom>
          <a:noFill/>
          <a:ln w="9525">
            <a:noFill/>
            <a:miter lim="800000"/>
            <a:headEnd/>
            <a:tailEnd/>
          </a:ln>
        </p:spPr>
        <p:txBody>
          <a:bodyPr wrap="none"/>
          <a:lstStyle/>
          <a:p>
            <a:r>
              <a:rPr lang="pt-BR" sz="1100">
                <a:solidFill>
                  <a:srgbClr val="0070C0"/>
                </a:solidFill>
              </a:rPr>
              <a:t>Private Banks</a:t>
            </a:r>
          </a:p>
        </p:txBody>
      </p:sp>
      <p:sp>
        <p:nvSpPr>
          <p:cNvPr id="38921" name="TextBox 1"/>
          <p:cNvSpPr txBox="1">
            <a:spLocks noChangeArrowheads="1"/>
          </p:cNvSpPr>
          <p:nvPr/>
        </p:nvSpPr>
        <p:spPr bwMode="auto">
          <a:xfrm>
            <a:off x="7639050" y="2370138"/>
            <a:ext cx="511175" cy="328612"/>
          </a:xfrm>
          <a:prstGeom prst="rect">
            <a:avLst/>
          </a:prstGeom>
          <a:noFill/>
          <a:ln w="9525">
            <a:noFill/>
            <a:miter lim="800000"/>
            <a:headEnd/>
            <a:tailEnd/>
          </a:ln>
        </p:spPr>
        <p:txBody>
          <a:bodyPr wrap="none"/>
          <a:lstStyle/>
          <a:p>
            <a:r>
              <a:rPr lang="pt-BR" sz="1100">
                <a:solidFill>
                  <a:srgbClr val="0D3C70"/>
                </a:solidFill>
              </a:rPr>
              <a:t>Public Banks</a:t>
            </a:r>
            <a:endParaRPr lang="en-US" sz="1100">
              <a:solidFill>
                <a:srgbClr val="0D3C70"/>
              </a:solidFill>
            </a:endParaRPr>
          </a:p>
        </p:txBody>
      </p:sp>
      <p:pic>
        <p:nvPicPr>
          <p:cNvPr id="38922" name="Picture 4"/>
          <p:cNvPicPr>
            <a:picLocks noChangeAspect="1" noChangeArrowheads="1"/>
          </p:cNvPicPr>
          <p:nvPr/>
        </p:nvPicPr>
        <p:blipFill>
          <a:blip r:embed="rId3" cstate="print"/>
          <a:srcRect/>
          <a:stretch>
            <a:fillRect/>
          </a:stretch>
        </p:blipFill>
        <p:spPr bwMode="auto">
          <a:xfrm>
            <a:off x="187325" y="2263775"/>
            <a:ext cx="4019550" cy="366712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bwMode="auto">
          <a:xfrm>
            <a:off x="457200" y="274638"/>
            <a:ext cx="8569325" cy="1143000"/>
          </a:xfrm>
          <a:noFill/>
          <a:ln>
            <a:miter lim="800000"/>
            <a:headEnd/>
            <a:tailEnd/>
          </a:ln>
        </p:spPr>
        <p:txBody>
          <a:bodyPr vert="horz" wrap="square" lIns="91440" tIns="45720" rIns="91440" bIns="45720" numCol="1" anchor="t" anchorCtr="0" compatLnSpc="1">
            <a:prstTxWarp prst="textNoShape">
              <a:avLst/>
            </a:prstTxWarp>
          </a:bodyPr>
          <a:lstStyle/>
          <a:p>
            <a:r>
              <a:rPr lang="en-US" sz="3600" smtClean="0"/>
              <a:t>Inflation rate: high and rising (headline and ex-food and beverages)</a:t>
            </a:r>
          </a:p>
        </p:txBody>
      </p:sp>
      <p:sp>
        <p:nvSpPr>
          <p:cNvPr id="39939" name="TextBox 10"/>
          <p:cNvSpPr txBox="1">
            <a:spLocks noChangeArrowheads="1"/>
          </p:cNvSpPr>
          <p:nvPr/>
        </p:nvSpPr>
        <p:spPr bwMode="auto">
          <a:xfrm>
            <a:off x="117475" y="6057900"/>
            <a:ext cx="3067050" cy="230188"/>
          </a:xfrm>
          <a:prstGeom prst="rect">
            <a:avLst/>
          </a:prstGeom>
          <a:noFill/>
          <a:ln w="9525">
            <a:noFill/>
            <a:miter lim="800000"/>
            <a:headEnd/>
            <a:tailEnd/>
          </a:ln>
        </p:spPr>
        <p:txBody>
          <a:bodyPr>
            <a:spAutoFit/>
          </a:bodyPr>
          <a:lstStyle/>
          <a:p>
            <a:r>
              <a:rPr lang="pt-BR" sz="900" i="1">
                <a:solidFill>
                  <a:schemeClr val="tx1"/>
                </a:solidFill>
              </a:rPr>
              <a:t>Source: IBGE, Itaú</a:t>
            </a:r>
            <a:endParaRPr lang="en-US" sz="900" i="1">
              <a:solidFill>
                <a:schemeClr val="tx1"/>
              </a:solidFill>
            </a:endParaRPr>
          </a:p>
        </p:txBody>
      </p:sp>
      <p:sp>
        <p:nvSpPr>
          <p:cNvPr id="5" name="Retângulo 23"/>
          <p:cNvSpPr>
            <a:spLocks noChangeArrowheads="1"/>
          </p:cNvSpPr>
          <p:nvPr/>
        </p:nvSpPr>
        <p:spPr bwMode="auto">
          <a:xfrm>
            <a:off x="515938" y="1463675"/>
            <a:ext cx="2174875" cy="285750"/>
          </a:xfrm>
          <a:prstGeom prst="rect">
            <a:avLst/>
          </a:prstGeom>
          <a:noFill/>
          <a:ln w="9525">
            <a:noFill/>
            <a:miter lim="800000"/>
            <a:headEnd/>
            <a:tailEnd/>
          </a:ln>
        </p:spPr>
        <p:txBody>
          <a:bodyPr wrap="none">
            <a:spAutoFit/>
          </a:bodyPr>
          <a:lstStyle/>
          <a:p>
            <a:pPr>
              <a:lnSpc>
                <a:spcPct val="90000"/>
              </a:lnSpc>
              <a:spcAft>
                <a:spcPts val="600"/>
              </a:spcAft>
            </a:pPr>
            <a:r>
              <a:rPr lang="pt-BR" sz="1400">
                <a:solidFill>
                  <a:schemeClr val="tx1"/>
                </a:solidFill>
              </a:rPr>
              <a:t>IPCA Index (12 Months)</a:t>
            </a:r>
          </a:p>
        </p:txBody>
      </p:sp>
      <p:pic>
        <p:nvPicPr>
          <p:cNvPr id="39941" name="Picture 2"/>
          <p:cNvPicPr>
            <a:picLocks noChangeAspect="1" noChangeArrowheads="1"/>
          </p:cNvPicPr>
          <p:nvPr/>
        </p:nvPicPr>
        <p:blipFill>
          <a:blip r:embed="rId2" cstate="print"/>
          <a:srcRect/>
          <a:stretch>
            <a:fillRect/>
          </a:stretch>
        </p:blipFill>
        <p:spPr bwMode="auto">
          <a:xfrm>
            <a:off x="915988" y="1884363"/>
            <a:ext cx="7343775" cy="4210050"/>
          </a:xfrm>
          <a:prstGeom prst="rect">
            <a:avLst/>
          </a:prstGeom>
          <a:noFill/>
          <a:ln w="9525">
            <a:noFill/>
            <a:miter lim="800000"/>
            <a:headEnd/>
            <a:tailEnd/>
          </a:ln>
        </p:spPr>
      </p:pic>
      <p:cxnSp>
        <p:nvCxnSpPr>
          <p:cNvPr id="39942" name="Straight Connector 8"/>
          <p:cNvCxnSpPr>
            <a:cxnSpLocks noChangeShapeType="1"/>
          </p:cNvCxnSpPr>
          <p:nvPr/>
        </p:nvCxnSpPr>
        <p:spPr bwMode="auto">
          <a:xfrm rot="16200000" flipV="1">
            <a:off x="5226050" y="3651251"/>
            <a:ext cx="3317875" cy="171450"/>
          </a:xfrm>
          <a:prstGeom prst="line">
            <a:avLst/>
          </a:prstGeom>
          <a:noFill/>
          <a:ln w="9525" algn="ctr">
            <a:noFill/>
            <a:round/>
            <a:headEnd/>
            <a:tailEnd/>
          </a:ln>
        </p:spPr>
      </p:cxnSp>
      <p:cxnSp>
        <p:nvCxnSpPr>
          <p:cNvPr id="39943" name="Straight Connector 6"/>
          <p:cNvCxnSpPr>
            <a:cxnSpLocks noChangeShapeType="1"/>
          </p:cNvCxnSpPr>
          <p:nvPr/>
        </p:nvCxnSpPr>
        <p:spPr bwMode="auto">
          <a:xfrm rot="5400000" flipH="1" flipV="1">
            <a:off x="5237957" y="3620294"/>
            <a:ext cx="3560762" cy="0"/>
          </a:xfrm>
          <a:prstGeom prst="line">
            <a:avLst/>
          </a:prstGeom>
          <a:noFill/>
          <a:ln w="19050" algn="ctr">
            <a:solidFill>
              <a:srgbClr val="00B0F0"/>
            </a:solidFill>
            <a:prstDash val="sysDash"/>
            <a:round/>
            <a:headEnd/>
            <a:tailEnd/>
          </a:ln>
        </p:spPr>
      </p:cxnSp>
      <p:sp>
        <p:nvSpPr>
          <p:cNvPr id="39944" name="TextBox 7"/>
          <p:cNvSpPr txBox="1">
            <a:spLocks noChangeArrowheads="1"/>
          </p:cNvSpPr>
          <p:nvPr/>
        </p:nvSpPr>
        <p:spPr bwMode="auto">
          <a:xfrm>
            <a:off x="6994525" y="1885950"/>
            <a:ext cx="1849438" cy="276225"/>
          </a:xfrm>
          <a:prstGeom prst="rect">
            <a:avLst/>
          </a:prstGeom>
          <a:noFill/>
          <a:ln w="9525">
            <a:noFill/>
            <a:miter lim="800000"/>
            <a:headEnd/>
            <a:tailEnd/>
          </a:ln>
        </p:spPr>
        <p:txBody>
          <a:bodyPr>
            <a:spAutoFit/>
          </a:bodyPr>
          <a:lstStyle/>
          <a:p>
            <a:r>
              <a:rPr lang="pt-BR" sz="1200">
                <a:solidFill>
                  <a:schemeClr val="tx2"/>
                </a:solidFill>
              </a:rPr>
              <a:t>Itaú Forecast</a:t>
            </a:r>
            <a:endParaRPr lang="en-US" sz="1200">
              <a:solidFill>
                <a:schemeClr val="tx2"/>
              </a:solidFill>
            </a:endParaRPr>
          </a:p>
        </p:txBody>
      </p:sp>
      <p:sp>
        <p:nvSpPr>
          <p:cNvPr id="39945" name="TextBox 11"/>
          <p:cNvSpPr txBox="1">
            <a:spLocks noChangeArrowheads="1"/>
          </p:cNvSpPr>
          <p:nvPr/>
        </p:nvSpPr>
        <p:spPr bwMode="auto">
          <a:xfrm>
            <a:off x="6397625" y="4195763"/>
            <a:ext cx="1971675" cy="246062"/>
          </a:xfrm>
          <a:prstGeom prst="rect">
            <a:avLst/>
          </a:prstGeom>
          <a:noFill/>
          <a:ln w="9525">
            <a:noFill/>
            <a:miter lim="800000"/>
            <a:headEnd/>
            <a:tailEnd/>
          </a:ln>
        </p:spPr>
        <p:txBody>
          <a:bodyPr>
            <a:spAutoFit/>
          </a:bodyPr>
          <a:lstStyle/>
          <a:p>
            <a:r>
              <a:rPr lang="pt-BR" sz="1000" b="0">
                <a:solidFill>
                  <a:schemeClr val="tx1"/>
                </a:solidFill>
              </a:rPr>
              <a:t>5.9%</a:t>
            </a:r>
            <a:endParaRPr lang="en-US" sz="1000" b="0">
              <a:solidFill>
                <a:schemeClr val="tx1"/>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62" name="Group 5"/>
          <p:cNvGrpSpPr>
            <a:grpSpLocks noChangeAspect="1"/>
          </p:cNvGrpSpPr>
          <p:nvPr/>
        </p:nvGrpSpPr>
        <p:grpSpPr bwMode="auto">
          <a:xfrm>
            <a:off x="1033463" y="1530350"/>
            <a:ext cx="6819900" cy="4713288"/>
            <a:chOff x="651" y="981"/>
            <a:chExt cx="4296" cy="2969"/>
          </a:xfrm>
        </p:grpSpPr>
        <p:sp>
          <p:nvSpPr>
            <p:cNvPr id="40967" name="AutoShape 4"/>
            <p:cNvSpPr>
              <a:spLocks noChangeAspect="1" noChangeArrowheads="1" noTextEdit="1"/>
            </p:cNvSpPr>
            <p:nvPr/>
          </p:nvSpPr>
          <p:spPr bwMode="auto">
            <a:xfrm>
              <a:off x="651" y="981"/>
              <a:ext cx="4296" cy="2969"/>
            </a:xfrm>
            <a:prstGeom prst="rect">
              <a:avLst/>
            </a:prstGeom>
            <a:noFill/>
            <a:ln w="9525">
              <a:noFill/>
              <a:miter lim="800000"/>
              <a:headEnd/>
              <a:tailEnd/>
            </a:ln>
          </p:spPr>
          <p:txBody>
            <a:bodyPr/>
            <a:lstStyle/>
            <a:p>
              <a:endParaRPr lang="pt-BR"/>
            </a:p>
          </p:txBody>
        </p:sp>
        <p:sp>
          <p:nvSpPr>
            <p:cNvPr id="40968" name="Line 6"/>
            <p:cNvSpPr>
              <a:spLocks noChangeShapeType="1"/>
            </p:cNvSpPr>
            <p:nvPr/>
          </p:nvSpPr>
          <p:spPr bwMode="auto">
            <a:xfrm>
              <a:off x="985" y="1119"/>
              <a:ext cx="1" cy="2392"/>
            </a:xfrm>
            <a:prstGeom prst="line">
              <a:avLst/>
            </a:prstGeom>
            <a:noFill/>
            <a:ln w="16">
              <a:solidFill>
                <a:srgbClr val="969696"/>
              </a:solidFill>
              <a:round/>
              <a:headEnd/>
              <a:tailEnd/>
            </a:ln>
          </p:spPr>
          <p:txBody>
            <a:bodyPr/>
            <a:lstStyle/>
            <a:p>
              <a:endParaRPr lang="pt-BR"/>
            </a:p>
          </p:txBody>
        </p:sp>
        <p:sp>
          <p:nvSpPr>
            <p:cNvPr id="40969" name="Line 7"/>
            <p:cNvSpPr>
              <a:spLocks noChangeShapeType="1"/>
            </p:cNvSpPr>
            <p:nvPr/>
          </p:nvSpPr>
          <p:spPr bwMode="auto">
            <a:xfrm>
              <a:off x="953" y="3511"/>
              <a:ext cx="32" cy="1"/>
            </a:xfrm>
            <a:prstGeom prst="line">
              <a:avLst/>
            </a:prstGeom>
            <a:noFill/>
            <a:ln w="16">
              <a:solidFill>
                <a:srgbClr val="969696"/>
              </a:solidFill>
              <a:round/>
              <a:headEnd/>
              <a:tailEnd/>
            </a:ln>
          </p:spPr>
          <p:txBody>
            <a:bodyPr/>
            <a:lstStyle/>
            <a:p>
              <a:endParaRPr lang="pt-BR"/>
            </a:p>
          </p:txBody>
        </p:sp>
        <p:sp>
          <p:nvSpPr>
            <p:cNvPr id="40970" name="Line 8"/>
            <p:cNvSpPr>
              <a:spLocks noChangeShapeType="1"/>
            </p:cNvSpPr>
            <p:nvPr/>
          </p:nvSpPr>
          <p:spPr bwMode="auto">
            <a:xfrm>
              <a:off x="953" y="3112"/>
              <a:ext cx="32" cy="1"/>
            </a:xfrm>
            <a:prstGeom prst="line">
              <a:avLst/>
            </a:prstGeom>
            <a:noFill/>
            <a:ln w="16">
              <a:solidFill>
                <a:srgbClr val="969696"/>
              </a:solidFill>
              <a:round/>
              <a:headEnd/>
              <a:tailEnd/>
            </a:ln>
          </p:spPr>
          <p:txBody>
            <a:bodyPr/>
            <a:lstStyle/>
            <a:p>
              <a:endParaRPr lang="pt-BR"/>
            </a:p>
          </p:txBody>
        </p:sp>
        <p:sp>
          <p:nvSpPr>
            <p:cNvPr id="40971" name="Line 9"/>
            <p:cNvSpPr>
              <a:spLocks noChangeShapeType="1"/>
            </p:cNvSpPr>
            <p:nvPr/>
          </p:nvSpPr>
          <p:spPr bwMode="auto">
            <a:xfrm>
              <a:off x="953" y="2714"/>
              <a:ext cx="32" cy="1"/>
            </a:xfrm>
            <a:prstGeom prst="line">
              <a:avLst/>
            </a:prstGeom>
            <a:noFill/>
            <a:ln w="16">
              <a:solidFill>
                <a:srgbClr val="969696"/>
              </a:solidFill>
              <a:round/>
              <a:headEnd/>
              <a:tailEnd/>
            </a:ln>
          </p:spPr>
          <p:txBody>
            <a:bodyPr/>
            <a:lstStyle/>
            <a:p>
              <a:endParaRPr lang="pt-BR"/>
            </a:p>
          </p:txBody>
        </p:sp>
        <p:sp>
          <p:nvSpPr>
            <p:cNvPr id="40972" name="Line 10"/>
            <p:cNvSpPr>
              <a:spLocks noChangeShapeType="1"/>
            </p:cNvSpPr>
            <p:nvPr/>
          </p:nvSpPr>
          <p:spPr bwMode="auto">
            <a:xfrm>
              <a:off x="953" y="2315"/>
              <a:ext cx="32" cy="1"/>
            </a:xfrm>
            <a:prstGeom prst="line">
              <a:avLst/>
            </a:prstGeom>
            <a:noFill/>
            <a:ln w="16">
              <a:solidFill>
                <a:srgbClr val="969696"/>
              </a:solidFill>
              <a:round/>
              <a:headEnd/>
              <a:tailEnd/>
            </a:ln>
          </p:spPr>
          <p:txBody>
            <a:bodyPr/>
            <a:lstStyle/>
            <a:p>
              <a:endParaRPr lang="pt-BR"/>
            </a:p>
          </p:txBody>
        </p:sp>
        <p:sp>
          <p:nvSpPr>
            <p:cNvPr id="40973" name="Line 11"/>
            <p:cNvSpPr>
              <a:spLocks noChangeShapeType="1"/>
            </p:cNvSpPr>
            <p:nvPr/>
          </p:nvSpPr>
          <p:spPr bwMode="auto">
            <a:xfrm>
              <a:off x="953" y="1916"/>
              <a:ext cx="32" cy="1"/>
            </a:xfrm>
            <a:prstGeom prst="line">
              <a:avLst/>
            </a:prstGeom>
            <a:noFill/>
            <a:ln w="16">
              <a:solidFill>
                <a:srgbClr val="969696"/>
              </a:solidFill>
              <a:round/>
              <a:headEnd/>
              <a:tailEnd/>
            </a:ln>
          </p:spPr>
          <p:txBody>
            <a:bodyPr/>
            <a:lstStyle/>
            <a:p>
              <a:endParaRPr lang="pt-BR"/>
            </a:p>
          </p:txBody>
        </p:sp>
        <p:sp>
          <p:nvSpPr>
            <p:cNvPr id="40974" name="Line 12"/>
            <p:cNvSpPr>
              <a:spLocks noChangeShapeType="1"/>
            </p:cNvSpPr>
            <p:nvPr/>
          </p:nvSpPr>
          <p:spPr bwMode="auto">
            <a:xfrm>
              <a:off x="953" y="1518"/>
              <a:ext cx="32" cy="1"/>
            </a:xfrm>
            <a:prstGeom prst="line">
              <a:avLst/>
            </a:prstGeom>
            <a:noFill/>
            <a:ln w="16">
              <a:solidFill>
                <a:srgbClr val="969696"/>
              </a:solidFill>
              <a:round/>
              <a:headEnd/>
              <a:tailEnd/>
            </a:ln>
          </p:spPr>
          <p:txBody>
            <a:bodyPr/>
            <a:lstStyle/>
            <a:p>
              <a:endParaRPr lang="pt-BR"/>
            </a:p>
          </p:txBody>
        </p:sp>
        <p:sp>
          <p:nvSpPr>
            <p:cNvPr id="40975" name="Line 13"/>
            <p:cNvSpPr>
              <a:spLocks noChangeShapeType="1"/>
            </p:cNvSpPr>
            <p:nvPr/>
          </p:nvSpPr>
          <p:spPr bwMode="auto">
            <a:xfrm>
              <a:off x="953" y="1119"/>
              <a:ext cx="32" cy="1"/>
            </a:xfrm>
            <a:prstGeom prst="line">
              <a:avLst/>
            </a:prstGeom>
            <a:noFill/>
            <a:ln w="16">
              <a:solidFill>
                <a:srgbClr val="969696"/>
              </a:solidFill>
              <a:round/>
              <a:headEnd/>
              <a:tailEnd/>
            </a:ln>
          </p:spPr>
          <p:txBody>
            <a:bodyPr/>
            <a:lstStyle/>
            <a:p>
              <a:endParaRPr lang="pt-BR"/>
            </a:p>
          </p:txBody>
        </p:sp>
        <p:sp>
          <p:nvSpPr>
            <p:cNvPr id="40976" name="Line 14"/>
            <p:cNvSpPr>
              <a:spLocks noChangeShapeType="1"/>
            </p:cNvSpPr>
            <p:nvPr/>
          </p:nvSpPr>
          <p:spPr bwMode="auto">
            <a:xfrm>
              <a:off x="985" y="3511"/>
              <a:ext cx="3874" cy="1"/>
            </a:xfrm>
            <a:prstGeom prst="line">
              <a:avLst/>
            </a:prstGeom>
            <a:noFill/>
            <a:ln w="16">
              <a:solidFill>
                <a:srgbClr val="808080"/>
              </a:solidFill>
              <a:round/>
              <a:headEnd/>
              <a:tailEnd/>
            </a:ln>
          </p:spPr>
          <p:txBody>
            <a:bodyPr/>
            <a:lstStyle/>
            <a:p>
              <a:endParaRPr lang="pt-BR"/>
            </a:p>
          </p:txBody>
        </p:sp>
        <p:sp>
          <p:nvSpPr>
            <p:cNvPr id="40977" name="Line 15"/>
            <p:cNvSpPr>
              <a:spLocks noChangeShapeType="1"/>
            </p:cNvSpPr>
            <p:nvPr/>
          </p:nvSpPr>
          <p:spPr bwMode="auto">
            <a:xfrm flipV="1">
              <a:off x="985" y="3511"/>
              <a:ext cx="1" cy="24"/>
            </a:xfrm>
            <a:prstGeom prst="line">
              <a:avLst/>
            </a:prstGeom>
            <a:noFill/>
            <a:ln w="16">
              <a:solidFill>
                <a:srgbClr val="808080"/>
              </a:solidFill>
              <a:round/>
              <a:headEnd/>
              <a:tailEnd/>
            </a:ln>
          </p:spPr>
          <p:txBody>
            <a:bodyPr/>
            <a:lstStyle/>
            <a:p>
              <a:endParaRPr lang="pt-BR"/>
            </a:p>
          </p:txBody>
        </p:sp>
        <p:sp>
          <p:nvSpPr>
            <p:cNvPr id="40978" name="Line 16"/>
            <p:cNvSpPr>
              <a:spLocks noChangeShapeType="1"/>
            </p:cNvSpPr>
            <p:nvPr/>
          </p:nvSpPr>
          <p:spPr bwMode="auto">
            <a:xfrm flipV="1">
              <a:off x="1120" y="3511"/>
              <a:ext cx="1" cy="24"/>
            </a:xfrm>
            <a:prstGeom prst="line">
              <a:avLst/>
            </a:prstGeom>
            <a:noFill/>
            <a:ln w="16">
              <a:solidFill>
                <a:srgbClr val="808080"/>
              </a:solidFill>
              <a:round/>
              <a:headEnd/>
              <a:tailEnd/>
            </a:ln>
          </p:spPr>
          <p:txBody>
            <a:bodyPr/>
            <a:lstStyle/>
            <a:p>
              <a:endParaRPr lang="pt-BR"/>
            </a:p>
          </p:txBody>
        </p:sp>
        <p:sp>
          <p:nvSpPr>
            <p:cNvPr id="40979" name="Line 17"/>
            <p:cNvSpPr>
              <a:spLocks noChangeShapeType="1"/>
            </p:cNvSpPr>
            <p:nvPr/>
          </p:nvSpPr>
          <p:spPr bwMode="auto">
            <a:xfrm flipV="1">
              <a:off x="1247" y="3511"/>
              <a:ext cx="1" cy="24"/>
            </a:xfrm>
            <a:prstGeom prst="line">
              <a:avLst/>
            </a:prstGeom>
            <a:noFill/>
            <a:ln w="16">
              <a:solidFill>
                <a:srgbClr val="808080"/>
              </a:solidFill>
              <a:round/>
              <a:headEnd/>
              <a:tailEnd/>
            </a:ln>
          </p:spPr>
          <p:txBody>
            <a:bodyPr/>
            <a:lstStyle/>
            <a:p>
              <a:endParaRPr lang="pt-BR"/>
            </a:p>
          </p:txBody>
        </p:sp>
        <p:sp>
          <p:nvSpPr>
            <p:cNvPr id="40980" name="Line 18"/>
            <p:cNvSpPr>
              <a:spLocks noChangeShapeType="1"/>
            </p:cNvSpPr>
            <p:nvPr/>
          </p:nvSpPr>
          <p:spPr bwMode="auto">
            <a:xfrm flipV="1">
              <a:off x="1383" y="3511"/>
              <a:ext cx="1" cy="24"/>
            </a:xfrm>
            <a:prstGeom prst="line">
              <a:avLst/>
            </a:prstGeom>
            <a:noFill/>
            <a:ln w="16">
              <a:solidFill>
                <a:srgbClr val="808080"/>
              </a:solidFill>
              <a:round/>
              <a:headEnd/>
              <a:tailEnd/>
            </a:ln>
          </p:spPr>
          <p:txBody>
            <a:bodyPr/>
            <a:lstStyle/>
            <a:p>
              <a:endParaRPr lang="pt-BR"/>
            </a:p>
          </p:txBody>
        </p:sp>
        <p:sp>
          <p:nvSpPr>
            <p:cNvPr id="40981" name="Line 19"/>
            <p:cNvSpPr>
              <a:spLocks noChangeShapeType="1"/>
            </p:cNvSpPr>
            <p:nvPr/>
          </p:nvSpPr>
          <p:spPr bwMode="auto">
            <a:xfrm flipV="1">
              <a:off x="1510" y="3511"/>
              <a:ext cx="1" cy="24"/>
            </a:xfrm>
            <a:prstGeom prst="line">
              <a:avLst/>
            </a:prstGeom>
            <a:noFill/>
            <a:ln w="16">
              <a:solidFill>
                <a:srgbClr val="808080"/>
              </a:solidFill>
              <a:round/>
              <a:headEnd/>
              <a:tailEnd/>
            </a:ln>
          </p:spPr>
          <p:txBody>
            <a:bodyPr/>
            <a:lstStyle/>
            <a:p>
              <a:endParaRPr lang="pt-BR"/>
            </a:p>
          </p:txBody>
        </p:sp>
        <p:sp>
          <p:nvSpPr>
            <p:cNvPr id="40982" name="Line 20"/>
            <p:cNvSpPr>
              <a:spLocks noChangeShapeType="1"/>
            </p:cNvSpPr>
            <p:nvPr/>
          </p:nvSpPr>
          <p:spPr bwMode="auto">
            <a:xfrm flipV="1">
              <a:off x="1645" y="3511"/>
              <a:ext cx="1" cy="24"/>
            </a:xfrm>
            <a:prstGeom prst="line">
              <a:avLst/>
            </a:prstGeom>
            <a:noFill/>
            <a:ln w="16">
              <a:solidFill>
                <a:srgbClr val="808080"/>
              </a:solidFill>
              <a:round/>
              <a:headEnd/>
              <a:tailEnd/>
            </a:ln>
          </p:spPr>
          <p:txBody>
            <a:bodyPr/>
            <a:lstStyle/>
            <a:p>
              <a:endParaRPr lang="pt-BR"/>
            </a:p>
          </p:txBody>
        </p:sp>
        <p:sp>
          <p:nvSpPr>
            <p:cNvPr id="40983" name="Line 21"/>
            <p:cNvSpPr>
              <a:spLocks noChangeShapeType="1"/>
            </p:cNvSpPr>
            <p:nvPr/>
          </p:nvSpPr>
          <p:spPr bwMode="auto">
            <a:xfrm flipV="1">
              <a:off x="1772" y="3511"/>
              <a:ext cx="1" cy="24"/>
            </a:xfrm>
            <a:prstGeom prst="line">
              <a:avLst/>
            </a:prstGeom>
            <a:noFill/>
            <a:ln w="16">
              <a:solidFill>
                <a:srgbClr val="808080"/>
              </a:solidFill>
              <a:round/>
              <a:headEnd/>
              <a:tailEnd/>
            </a:ln>
          </p:spPr>
          <p:txBody>
            <a:bodyPr/>
            <a:lstStyle/>
            <a:p>
              <a:endParaRPr lang="pt-BR"/>
            </a:p>
          </p:txBody>
        </p:sp>
        <p:sp>
          <p:nvSpPr>
            <p:cNvPr id="40984" name="Line 22"/>
            <p:cNvSpPr>
              <a:spLocks noChangeShapeType="1"/>
            </p:cNvSpPr>
            <p:nvPr/>
          </p:nvSpPr>
          <p:spPr bwMode="auto">
            <a:xfrm flipV="1">
              <a:off x="1908" y="3511"/>
              <a:ext cx="1" cy="24"/>
            </a:xfrm>
            <a:prstGeom prst="line">
              <a:avLst/>
            </a:prstGeom>
            <a:noFill/>
            <a:ln w="16">
              <a:solidFill>
                <a:srgbClr val="808080"/>
              </a:solidFill>
              <a:round/>
              <a:headEnd/>
              <a:tailEnd/>
            </a:ln>
          </p:spPr>
          <p:txBody>
            <a:bodyPr/>
            <a:lstStyle/>
            <a:p>
              <a:endParaRPr lang="pt-BR"/>
            </a:p>
          </p:txBody>
        </p:sp>
        <p:sp>
          <p:nvSpPr>
            <p:cNvPr id="40985" name="Line 23"/>
            <p:cNvSpPr>
              <a:spLocks noChangeShapeType="1"/>
            </p:cNvSpPr>
            <p:nvPr/>
          </p:nvSpPr>
          <p:spPr bwMode="auto">
            <a:xfrm flipV="1">
              <a:off x="2035" y="3511"/>
              <a:ext cx="1" cy="24"/>
            </a:xfrm>
            <a:prstGeom prst="line">
              <a:avLst/>
            </a:prstGeom>
            <a:noFill/>
            <a:ln w="16">
              <a:solidFill>
                <a:srgbClr val="808080"/>
              </a:solidFill>
              <a:round/>
              <a:headEnd/>
              <a:tailEnd/>
            </a:ln>
          </p:spPr>
          <p:txBody>
            <a:bodyPr/>
            <a:lstStyle/>
            <a:p>
              <a:endParaRPr lang="pt-BR"/>
            </a:p>
          </p:txBody>
        </p:sp>
        <p:sp>
          <p:nvSpPr>
            <p:cNvPr id="40986" name="Line 24"/>
            <p:cNvSpPr>
              <a:spLocks noChangeShapeType="1"/>
            </p:cNvSpPr>
            <p:nvPr/>
          </p:nvSpPr>
          <p:spPr bwMode="auto">
            <a:xfrm flipV="1">
              <a:off x="2170" y="3511"/>
              <a:ext cx="1" cy="24"/>
            </a:xfrm>
            <a:prstGeom prst="line">
              <a:avLst/>
            </a:prstGeom>
            <a:noFill/>
            <a:ln w="16">
              <a:solidFill>
                <a:srgbClr val="808080"/>
              </a:solidFill>
              <a:round/>
              <a:headEnd/>
              <a:tailEnd/>
            </a:ln>
          </p:spPr>
          <p:txBody>
            <a:bodyPr/>
            <a:lstStyle/>
            <a:p>
              <a:endParaRPr lang="pt-BR"/>
            </a:p>
          </p:txBody>
        </p:sp>
        <p:sp>
          <p:nvSpPr>
            <p:cNvPr id="40987" name="Line 25"/>
            <p:cNvSpPr>
              <a:spLocks noChangeShapeType="1"/>
            </p:cNvSpPr>
            <p:nvPr/>
          </p:nvSpPr>
          <p:spPr bwMode="auto">
            <a:xfrm flipV="1">
              <a:off x="2298" y="3511"/>
              <a:ext cx="1" cy="24"/>
            </a:xfrm>
            <a:prstGeom prst="line">
              <a:avLst/>
            </a:prstGeom>
            <a:noFill/>
            <a:ln w="16">
              <a:solidFill>
                <a:srgbClr val="808080"/>
              </a:solidFill>
              <a:round/>
              <a:headEnd/>
              <a:tailEnd/>
            </a:ln>
          </p:spPr>
          <p:txBody>
            <a:bodyPr/>
            <a:lstStyle/>
            <a:p>
              <a:endParaRPr lang="pt-BR"/>
            </a:p>
          </p:txBody>
        </p:sp>
        <p:sp>
          <p:nvSpPr>
            <p:cNvPr id="40988" name="Line 26"/>
            <p:cNvSpPr>
              <a:spLocks noChangeShapeType="1"/>
            </p:cNvSpPr>
            <p:nvPr/>
          </p:nvSpPr>
          <p:spPr bwMode="auto">
            <a:xfrm flipV="1">
              <a:off x="2433" y="3511"/>
              <a:ext cx="1" cy="24"/>
            </a:xfrm>
            <a:prstGeom prst="line">
              <a:avLst/>
            </a:prstGeom>
            <a:noFill/>
            <a:ln w="16">
              <a:solidFill>
                <a:srgbClr val="808080"/>
              </a:solidFill>
              <a:round/>
              <a:headEnd/>
              <a:tailEnd/>
            </a:ln>
          </p:spPr>
          <p:txBody>
            <a:bodyPr/>
            <a:lstStyle/>
            <a:p>
              <a:endParaRPr lang="pt-BR"/>
            </a:p>
          </p:txBody>
        </p:sp>
        <p:sp>
          <p:nvSpPr>
            <p:cNvPr id="40989" name="Line 27"/>
            <p:cNvSpPr>
              <a:spLocks noChangeShapeType="1"/>
            </p:cNvSpPr>
            <p:nvPr/>
          </p:nvSpPr>
          <p:spPr bwMode="auto">
            <a:xfrm flipV="1">
              <a:off x="2560" y="3511"/>
              <a:ext cx="1" cy="24"/>
            </a:xfrm>
            <a:prstGeom prst="line">
              <a:avLst/>
            </a:prstGeom>
            <a:noFill/>
            <a:ln w="16">
              <a:solidFill>
                <a:srgbClr val="808080"/>
              </a:solidFill>
              <a:round/>
              <a:headEnd/>
              <a:tailEnd/>
            </a:ln>
          </p:spPr>
          <p:txBody>
            <a:bodyPr/>
            <a:lstStyle/>
            <a:p>
              <a:endParaRPr lang="pt-BR"/>
            </a:p>
          </p:txBody>
        </p:sp>
        <p:sp>
          <p:nvSpPr>
            <p:cNvPr id="40990" name="Line 28"/>
            <p:cNvSpPr>
              <a:spLocks noChangeShapeType="1"/>
            </p:cNvSpPr>
            <p:nvPr/>
          </p:nvSpPr>
          <p:spPr bwMode="auto">
            <a:xfrm flipV="1">
              <a:off x="2695" y="3511"/>
              <a:ext cx="1" cy="24"/>
            </a:xfrm>
            <a:prstGeom prst="line">
              <a:avLst/>
            </a:prstGeom>
            <a:noFill/>
            <a:ln w="16">
              <a:solidFill>
                <a:srgbClr val="808080"/>
              </a:solidFill>
              <a:round/>
              <a:headEnd/>
              <a:tailEnd/>
            </a:ln>
          </p:spPr>
          <p:txBody>
            <a:bodyPr/>
            <a:lstStyle/>
            <a:p>
              <a:endParaRPr lang="pt-BR"/>
            </a:p>
          </p:txBody>
        </p:sp>
        <p:sp>
          <p:nvSpPr>
            <p:cNvPr id="40991" name="Line 29"/>
            <p:cNvSpPr>
              <a:spLocks noChangeShapeType="1"/>
            </p:cNvSpPr>
            <p:nvPr/>
          </p:nvSpPr>
          <p:spPr bwMode="auto">
            <a:xfrm flipV="1">
              <a:off x="2823" y="3511"/>
              <a:ext cx="1" cy="24"/>
            </a:xfrm>
            <a:prstGeom prst="line">
              <a:avLst/>
            </a:prstGeom>
            <a:noFill/>
            <a:ln w="16">
              <a:solidFill>
                <a:srgbClr val="808080"/>
              </a:solidFill>
              <a:round/>
              <a:headEnd/>
              <a:tailEnd/>
            </a:ln>
          </p:spPr>
          <p:txBody>
            <a:bodyPr/>
            <a:lstStyle/>
            <a:p>
              <a:endParaRPr lang="pt-BR"/>
            </a:p>
          </p:txBody>
        </p:sp>
        <p:sp>
          <p:nvSpPr>
            <p:cNvPr id="40992" name="Line 30"/>
            <p:cNvSpPr>
              <a:spLocks noChangeShapeType="1"/>
            </p:cNvSpPr>
            <p:nvPr/>
          </p:nvSpPr>
          <p:spPr bwMode="auto">
            <a:xfrm flipV="1">
              <a:off x="2958" y="3511"/>
              <a:ext cx="1" cy="24"/>
            </a:xfrm>
            <a:prstGeom prst="line">
              <a:avLst/>
            </a:prstGeom>
            <a:noFill/>
            <a:ln w="16">
              <a:solidFill>
                <a:srgbClr val="808080"/>
              </a:solidFill>
              <a:round/>
              <a:headEnd/>
              <a:tailEnd/>
            </a:ln>
          </p:spPr>
          <p:txBody>
            <a:bodyPr/>
            <a:lstStyle/>
            <a:p>
              <a:endParaRPr lang="pt-BR"/>
            </a:p>
          </p:txBody>
        </p:sp>
        <p:sp>
          <p:nvSpPr>
            <p:cNvPr id="40993" name="Line 31"/>
            <p:cNvSpPr>
              <a:spLocks noChangeShapeType="1"/>
            </p:cNvSpPr>
            <p:nvPr/>
          </p:nvSpPr>
          <p:spPr bwMode="auto">
            <a:xfrm flipV="1">
              <a:off x="3085" y="3511"/>
              <a:ext cx="1" cy="24"/>
            </a:xfrm>
            <a:prstGeom prst="line">
              <a:avLst/>
            </a:prstGeom>
            <a:noFill/>
            <a:ln w="16">
              <a:solidFill>
                <a:srgbClr val="808080"/>
              </a:solidFill>
              <a:round/>
              <a:headEnd/>
              <a:tailEnd/>
            </a:ln>
          </p:spPr>
          <p:txBody>
            <a:bodyPr/>
            <a:lstStyle/>
            <a:p>
              <a:endParaRPr lang="pt-BR"/>
            </a:p>
          </p:txBody>
        </p:sp>
        <p:sp>
          <p:nvSpPr>
            <p:cNvPr id="40994" name="Line 32"/>
            <p:cNvSpPr>
              <a:spLocks noChangeShapeType="1"/>
            </p:cNvSpPr>
            <p:nvPr/>
          </p:nvSpPr>
          <p:spPr bwMode="auto">
            <a:xfrm flipV="1">
              <a:off x="3220" y="3511"/>
              <a:ext cx="1" cy="24"/>
            </a:xfrm>
            <a:prstGeom prst="line">
              <a:avLst/>
            </a:prstGeom>
            <a:noFill/>
            <a:ln w="16">
              <a:solidFill>
                <a:srgbClr val="808080"/>
              </a:solidFill>
              <a:round/>
              <a:headEnd/>
              <a:tailEnd/>
            </a:ln>
          </p:spPr>
          <p:txBody>
            <a:bodyPr/>
            <a:lstStyle/>
            <a:p>
              <a:endParaRPr lang="pt-BR"/>
            </a:p>
          </p:txBody>
        </p:sp>
        <p:sp>
          <p:nvSpPr>
            <p:cNvPr id="40995" name="Line 33"/>
            <p:cNvSpPr>
              <a:spLocks noChangeShapeType="1"/>
            </p:cNvSpPr>
            <p:nvPr/>
          </p:nvSpPr>
          <p:spPr bwMode="auto">
            <a:xfrm flipV="1">
              <a:off x="3348" y="3511"/>
              <a:ext cx="1" cy="24"/>
            </a:xfrm>
            <a:prstGeom prst="line">
              <a:avLst/>
            </a:prstGeom>
            <a:noFill/>
            <a:ln w="16">
              <a:solidFill>
                <a:srgbClr val="808080"/>
              </a:solidFill>
              <a:round/>
              <a:headEnd/>
              <a:tailEnd/>
            </a:ln>
          </p:spPr>
          <p:txBody>
            <a:bodyPr/>
            <a:lstStyle/>
            <a:p>
              <a:endParaRPr lang="pt-BR"/>
            </a:p>
          </p:txBody>
        </p:sp>
        <p:sp>
          <p:nvSpPr>
            <p:cNvPr id="40996" name="Line 34"/>
            <p:cNvSpPr>
              <a:spLocks noChangeShapeType="1"/>
            </p:cNvSpPr>
            <p:nvPr/>
          </p:nvSpPr>
          <p:spPr bwMode="auto">
            <a:xfrm flipV="1">
              <a:off x="3483" y="3511"/>
              <a:ext cx="1" cy="24"/>
            </a:xfrm>
            <a:prstGeom prst="line">
              <a:avLst/>
            </a:prstGeom>
            <a:noFill/>
            <a:ln w="16">
              <a:solidFill>
                <a:srgbClr val="808080"/>
              </a:solidFill>
              <a:round/>
              <a:headEnd/>
              <a:tailEnd/>
            </a:ln>
          </p:spPr>
          <p:txBody>
            <a:bodyPr/>
            <a:lstStyle/>
            <a:p>
              <a:endParaRPr lang="pt-BR"/>
            </a:p>
          </p:txBody>
        </p:sp>
        <p:sp>
          <p:nvSpPr>
            <p:cNvPr id="40997" name="Line 35"/>
            <p:cNvSpPr>
              <a:spLocks noChangeShapeType="1"/>
            </p:cNvSpPr>
            <p:nvPr/>
          </p:nvSpPr>
          <p:spPr bwMode="auto">
            <a:xfrm flipV="1">
              <a:off x="3610" y="3511"/>
              <a:ext cx="1" cy="24"/>
            </a:xfrm>
            <a:prstGeom prst="line">
              <a:avLst/>
            </a:prstGeom>
            <a:noFill/>
            <a:ln w="16">
              <a:solidFill>
                <a:srgbClr val="808080"/>
              </a:solidFill>
              <a:round/>
              <a:headEnd/>
              <a:tailEnd/>
            </a:ln>
          </p:spPr>
          <p:txBody>
            <a:bodyPr/>
            <a:lstStyle/>
            <a:p>
              <a:endParaRPr lang="pt-BR"/>
            </a:p>
          </p:txBody>
        </p:sp>
        <p:sp>
          <p:nvSpPr>
            <p:cNvPr id="40998" name="Line 36"/>
            <p:cNvSpPr>
              <a:spLocks noChangeShapeType="1"/>
            </p:cNvSpPr>
            <p:nvPr/>
          </p:nvSpPr>
          <p:spPr bwMode="auto">
            <a:xfrm flipV="1">
              <a:off x="3746" y="3511"/>
              <a:ext cx="1" cy="24"/>
            </a:xfrm>
            <a:prstGeom prst="line">
              <a:avLst/>
            </a:prstGeom>
            <a:noFill/>
            <a:ln w="16">
              <a:solidFill>
                <a:srgbClr val="808080"/>
              </a:solidFill>
              <a:round/>
              <a:headEnd/>
              <a:tailEnd/>
            </a:ln>
          </p:spPr>
          <p:txBody>
            <a:bodyPr/>
            <a:lstStyle/>
            <a:p>
              <a:endParaRPr lang="pt-BR"/>
            </a:p>
          </p:txBody>
        </p:sp>
        <p:sp>
          <p:nvSpPr>
            <p:cNvPr id="40999" name="Line 37"/>
            <p:cNvSpPr>
              <a:spLocks noChangeShapeType="1"/>
            </p:cNvSpPr>
            <p:nvPr/>
          </p:nvSpPr>
          <p:spPr bwMode="auto">
            <a:xfrm flipV="1">
              <a:off x="3873" y="3511"/>
              <a:ext cx="1" cy="24"/>
            </a:xfrm>
            <a:prstGeom prst="line">
              <a:avLst/>
            </a:prstGeom>
            <a:noFill/>
            <a:ln w="16">
              <a:solidFill>
                <a:srgbClr val="808080"/>
              </a:solidFill>
              <a:round/>
              <a:headEnd/>
              <a:tailEnd/>
            </a:ln>
          </p:spPr>
          <p:txBody>
            <a:bodyPr/>
            <a:lstStyle/>
            <a:p>
              <a:endParaRPr lang="pt-BR"/>
            </a:p>
          </p:txBody>
        </p:sp>
        <p:sp>
          <p:nvSpPr>
            <p:cNvPr id="41000" name="Line 38"/>
            <p:cNvSpPr>
              <a:spLocks noChangeShapeType="1"/>
            </p:cNvSpPr>
            <p:nvPr/>
          </p:nvSpPr>
          <p:spPr bwMode="auto">
            <a:xfrm flipV="1">
              <a:off x="4008" y="3511"/>
              <a:ext cx="1" cy="24"/>
            </a:xfrm>
            <a:prstGeom prst="line">
              <a:avLst/>
            </a:prstGeom>
            <a:noFill/>
            <a:ln w="16">
              <a:solidFill>
                <a:srgbClr val="808080"/>
              </a:solidFill>
              <a:round/>
              <a:headEnd/>
              <a:tailEnd/>
            </a:ln>
          </p:spPr>
          <p:txBody>
            <a:bodyPr/>
            <a:lstStyle/>
            <a:p>
              <a:endParaRPr lang="pt-BR"/>
            </a:p>
          </p:txBody>
        </p:sp>
        <p:sp>
          <p:nvSpPr>
            <p:cNvPr id="41001" name="Line 39"/>
            <p:cNvSpPr>
              <a:spLocks noChangeShapeType="1"/>
            </p:cNvSpPr>
            <p:nvPr/>
          </p:nvSpPr>
          <p:spPr bwMode="auto">
            <a:xfrm flipV="1">
              <a:off x="4135" y="3511"/>
              <a:ext cx="1" cy="24"/>
            </a:xfrm>
            <a:prstGeom prst="line">
              <a:avLst/>
            </a:prstGeom>
            <a:noFill/>
            <a:ln w="16">
              <a:solidFill>
                <a:srgbClr val="808080"/>
              </a:solidFill>
              <a:round/>
              <a:headEnd/>
              <a:tailEnd/>
            </a:ln>
          </p:spPr>
          <p:txBody>
            <a:bodyPr/>
            <a:lstStyle/>
            <a:p>
              <a:endParaRPr lang="pt-BR"/>
            </a:p>
          </p:txBody>
        </p:sp>
        <p:sp>
          <p:nvSpPr>
            <p:cNvPr id="41002" name="Line 40"/>
            <p:cNvSpPr>
              <a:spLocks noChangeShapeType="1"/>
            </p:cNvSpPr>
            <p:nvPr/>
          </p:nvSpPr>
          <p:spPr bwMode="auto">
            <a:xfrm flipV="1">
              <a:off x="4271" y="3511"/>
              <a:ext cx="1" cy="24"/>
            </a:xfrm>
            <a:prstGeom prst="line">
              <a:avLst/>
            </a:prstGeom>
            <a:noFill/>
            <a:ln w="16">
              <a:solidFill>
                <a:srgbClr val="808080"/>
              </a:solidFill>
              <a:round/>
              <a:headEnd/>
              <a:tailEnd/>
            </a:ln>
          </p:spPr>
          <p:txBody>
            <a:bodyPr/>
            <a:lstStyle/>
            <a:p>
              <a:endParaRPr lang="pt-BR"/>
            </a:p>
          </p:txBody>
        </p:sp>
        <p:sp>
          <p:nvSpPr>
            <p:cNvPr id="41003" name="Line 41"/>
            <p:cNvSpPr>
              <a:spLocks noChangeShapeType="1"/>
            </p:cNvSpPr>
            <p:nvPr/>
          </p:nvSpPr>
          <p:spPr bwMode="auto">
            <a:xfrm flipV="1">
              <a:off x="4398" y="3511"/>
              <a:ext cx="1" cy="24"/>
            </a:xfrm>
            <a:prstGeom prst="line">
              <a:avLst/>
            </a:prstGeom>
            <a:noFill/>
            <a:ln w="16">
              <a:solidFill>
                <a:srgbClr val="808080"/>
              </a:solidFill>
              <a:round/>
              <a:headEnd/>
              <a:tailEnd/>
            </a:ln>
          </p:spPr>
          <p:txBody>
            <a:bodyPr/>
            <a:lstStyle/>
            <a:p>
              <a:endParaRPr lang="pt-BR"/>
            </a:p>
          </p:txBody>
        </p:sp>
        <p:sp>
          <p:nvSpPr>
            <p:cNvPr id="41004" name="Line 42"/>
            <p:cNvSpPr>
              <a:spLocks noChangeShapeType="1"/>
            </p:cNvSpPr>
            <p:nvPr/>
          </p:nvSpPr>
          <p:spPr bwMode="auto">
            <a:xfrm flipV="1">
              <a:off x="4533" y="3511"/>
              <a:ext cx="1" cy="24"/>
            </a:xfrm>
            <a:prstGeom prst="line">
              <a:avLst/>
            </a:prstGeom>
            <a:noFill/>
            <a:ln w="16">
              <a:solidFill>
                <a:srgbClr val="808080"/>
              </a:solidFill>
              <a:round/>
              <a:headEnd/>
              <a:tailEnd/>
            </a:ln>
          </p:spPr>
          <p:txBody>
            <a:bodyPr/>
            <a:lstStyle/>
            <a:p>
              <a:endParaRPr lang="pt-BR"/>
            </a:p>
          </p:txBody>
        </p:sp>
        <p:sp>
          <p:nvSpPr>
            <p:cNvPr id="41005" name="Line 43"/>
            <p:cNvSpPr>
              <a:spLocks noChangeShapeType="1"/>
            </p:cNvSpPr>
            <p:nvPr/>
          </p:nvSpPr>
          <p:spPr bwMode="auto">
            <a:xfrm flipV="1">
              <a:off x="4660" y="3511"/>
              <a:ext cx="1" cy="24"/>
            </a:xfrm>
            <a:prstGeom prst="line">
              <a:avLst/>
            </a:prstGeom>
            <a:noFill/>
            <a:ln w="16">
              <a:solidFill>
                <a:srgbClr val="808080"/>
              </a:solidFill>
              <a:round/>
              <a:headEnd/>
              <a:tailEnd/>
            </a:ln>
          </p:spPr>
          <p:txBody>
            <a:bodyPr/>
            <a:lstStyle/>
            <a:p>
              <a:endParaRPr lang="pt-BR"/>
            </a:p>
          </p:txBody>
        </p:sp>
        <p:sp>
          <p:nvSpPr>
            <p:cNvPr id="41006" name="Line 44"/>
            <p:cNvSpPr>
              <a:spLocks noChangeShapeType="1"/>
            </p:cNvSpPr>
            <p:nvPr/>
          </p:nvSpPr>
          <p:spPr bwMode="auto">
            <a:xfrm flipV="1">
              <a:off x="4796" y="3511"/>
              <a:ext cx="1" cy="24"/>
            </a:xfrm>
            <a:prstGeom prst="line">
              <a:avLst/>
            </a:prstGeom>
            <a:noFill/>
            <a:ln w="16">
              <a:solidFill>
                <a:srgbClr val="808080"/>
              </a:solidFill>
              <a:round/>
              <a:headEnd/>
              <a:tailEnd/>
            </a:ln>
          </p:spPr>
          <p:txBody>
            <a:bodyPr/>
            <a:lstStyle/>
            <a:p>
              <a:endParaRPr lang="pt-BR"/>
            </a:p>
          </p:txBody>
        </p:sp>
        <p:sp>
          <p:nvSpPr>
            <p:cNvPr id="41007" name="Freeform 45"/>
            <p:cNvSpPr>
              <a:spLocks/>
            </p:cNvSpPr>
            <p:nvPr/>
          </p:nvSpPr>
          <p:spPr bwMode="auto">
            <a:xfrm>
              <a:off x="1009" y="2917"/>
              <a:ext cx="55" cy="49"/>
            </a:xfrm>
            <a:custGeom>
              <a:avLst/>
              <a:gdLst>
                <a:gd name="T0" fmla="*/ 16 w 55"/>
                <a:gd name="T1" fmla="*/ 0 h 49"/>
                <a:gd name="T2" fmla="*/ 55 w 55"/>
                <a:gd name="T3" fmla="*/ 24 h 49"/>
                <a:gd name="T4" fmla="*/ 40 w 55"/>
                <a:gd name="T5" fmla="*/ 49 h 49"/>
                <a:gd name="T6" fmla="*/ 0 w 55"/>
                <a:gd name="T7" fmla="*/ 24 h 49"/>
                <a:gd name="T8" fmla="*/ 16 w 55"/>
                <a:gd name="T9" fmla="*/ 0 h 49"/>
                <a:gd name="T10" fmla="*/ 0 60000 65536"/>
                <a:gd name="T11" fmla="*/ 0 60000 65536"/>
                <a:gd name="T12" fmla="*/ 0 60000 65536"/>
                <a:gd name="T13" fmla="*/ 0 60000 65536"/>
                <a:gd name="T14" fmla="*/ 0 60000 65536"/>
                <a:gd name="T15" fmla="*/ 0 w 55"/>
                <a:gd name="T16" fmla="*/ 0 h 49"/>
                <a:gd name="T17" fmla="*/ 55 w 55"/>
                <a:gd name="T18" fmla="*/ 49 h 49"/>
              </a:gdLst>
              <a:ahLst/>
              <a:cxnLst>
                <a:cxn ang="T10">
                  <a:pos x="T0" y="T1"/>
                </a:cxn>
                <a:cxn ang="T11">
                  <a:pos x="T2" y="T3"/>
                </a:cxn>
                <a:cxn ang="T12">
                  <a:pos x="T4" y="T5"/>
                </a:cxn>
                <a:cxn ang="T13">
                  <a:pos x="T6" y="T7"/>
                </a:cxn>
                <a:cxn ang="T14">
                  <a:pos x="T8" y="T9"/>
                </a:cxn>
              </a:cxnLst>
              <a:rect l="T15" t="T16" r="T17" b="T18"/>
              <a:pathLst>
                <a:path w="55" h="49">
                  <a:moveTo>
                    <a:pt x="16" y="0"/>
                  </a:moveTo>
                  <a:lnTo>
                    <a:pt x="55" y="24"/>
                  </a:lnTo>
                  <a:lnTo>
                    <a:pt x="40" y="49"/>
                  </a:lnTo>
                  <a:lnTo>
                    <a:pt x="0" y="24"/>
                  </a:lnTo>
                  <a:lnTo>
                    <a:pt x="16" y="0"/>
                  </a:lnTo>
                  <a:close/>
                </a:path>
              </a:pathLst>
            </a:custGeom>
            <a:solidFill>
              <a:srgbClr val="FF6600"/>
            </a:solidFill>
            <a:ln w="9525">
              <a:noFill/>
              <a:round/>
              <a:headEnd/>
              <a:tailEnd/>
            </a:ln>
          </p:spPr>
          <p:txBody>
            <a:bodyPr/>
            <a:lstStyle/>
            <a:p>
              <a:endParaRPr lang="pt-BR"/>
            </a:p>
          </p:txBody>
        </p:sp>
        <p:sp>
          <p:nvSpPr>
            <p:cNvPr id="41008" name="Freeform 46"/>
            <p:cNvSpPr>
              <a:spLocks/>
            </p:cNvSpPr>
            <p:nvPr/>
          </p:nvSpPr>
          <p:spPr bwMode="auto">
            <a:xfrm>
              <a:off x="1144" y="2974"/>
              <a:ext cx="56" cy="40"/>
            </a:xfrm>
            <a:custGeom>
              <a:avLst/>
              <a:gdLst>
                <a:gd name="T0" fmla="*/ 0 w 56"/>
                <a:gd name="T1" fmla="*/ 16 h 40"/>
                <a:gd name="T2" fmla="*/ 48 w 56"/>
                <a:gd name="T3" fmla="*/ 0 h 40"/>
                <a:gd name="T4" fmla="*/ 56 w 56"/>
                <a:gd name="T5" fmla="*/ 24 h 40"/>
                <a:gd name="T6" fmla="*/ 8 w 56"/>
                <a:gd name="T7" fmla="*/ 40 h 40"/>
                <a:gd name="T8" fmla="*/ 0 w 56"/>
                <a:gd name="T9" fmla="*/ 16 h 40"/>
                <a:gd name="T10" fmla="*/ 0 60000 65536"/>
                <a:gd name="T11" fmla="*/ 0 60000 65536"/>
                <a:gd name="T12" fmla="*/ 0 60000 65536"/>
                <a:gd name="T13" fmla="*/ 0 60000 65536"/>
                <a:gd name="T14" fmla="*/ 0 60000 65536"/>
                <a:gd name="T15" fmla="*/ 0 w 56"/>
                <a:gd name="T16" fmla="*/ 0 h 40"/>
                <a:gd name="T17" fmla="*/ 56 w 56"/>
                <a:gd name="T18" fmla="*/ 40 h 40"/>
              </a:gdLst>
              <a:ahLst/>
              <a:cxnLst>
                <a:cxn ang="T10">
                  <a:pos x="T0" y="T1"/>
                </a:cxn>
                <a:cxn ang="T11">
                  <a:pos x="T2" y="T3"/>
                </a:cxn>
                <a:cxn ang="T12">
                  <a:pos x="T4" y="T5"/>
                </a:cxn>
                <a:cxn ang="T13">
                  <a:pos x="T6" y="T7"/>
                </a:cxn>
                <a:cxn ang="T14">
                  <a:pos x="T8" y="T9"/>
                </a:cxn>
              </a:cxnLst>
              <a:rect l="T15" t="T16" r="T17" b="T18"/>
              <a:pathLst>
                <a:path w="56" h="40">
                  <a:moveTo>
                    <a:pt x="0" y="16"/>
                  </a:moveTo>
                  <a:lnTo>
                    <a:pt x="48" y="0"/>
                  </a:lnTo>
                  <a:lnTo>
                    <a:pt x="56" y="24"/>
                  </a:lnTo>
                  <a:lnTo>
                    <a:pt x="8" y="40"/>
                  </a:lnTo>
                  <a:lnTo>
                    <a:pt x="0" y="16"/>
                  </a:lnTo>
                  <a:close/>
                </a:path>
              </a:pathLst>
            </a:custGeom>
            <a:solidFill>
              <a:srgbClr val="FF6600"/>
            </a:solidFill>
            <a:ln w="9525">
              <a:noFill/>
              <a:round/>
              <a:headEnd/>
              <a:tailEnd/>
            </a:ln>
          </p:spPr>
          <p:txBody>
            <a:bodyPr/>
            <a:lstStyle/>
            <a:p>
              <a:endParaRPr lang="pt-BR"/>
            </a:p>
          </p:txBody>
        </p:sp>
        <p:sp>
          <p:nvSpPr>
            <p:cNvPr id="41009" name="Rectangle 47"/>
            <p:cNvSpPr>
              <a:spLocks noChangeArrowheads="1"/>
            </p:cNvSpPr>
            <p:nvPr/>
          </p:nvSpPr>
          <p:spPr bwMode="auto">
            <a:xfrm>
              <a:off x="1343" y="2982"/>
              <a:ext cx="48" cy="24"/>
            </a:xfrm>
            <a:prstGeom prst="rect">
              <a:avLst/>
            </a:prstGeom>
            <a:solidFill>
              <a:srgbClr val="FF6600"/>
            </a:solidFill>
            <a:ln w="9525">
              <a:noFill/>
              <a:miter lim="800000"/>
              <a:headEnd/>
              <a:tailEnd/>
            </a:ln>
          </p:spPr>
          <p:txBody>
            <a:bodyPr/>
            <a:lstStyle/>
            <a:p>
              <a:endParaRPr lang="en-US"/>
            </a:p>
          </p:txBody>
        </p:sp>
        <p:sp>
          <p:nvSpPr>
            <p:cNvPr id="41010" name="Freeform 48"/>
            <p:cNvSpPr>
              <a:spLocks/>
            </p:cNvSpPr>
            <p:nvPr/>
          </p:nvSpPr>
          <p:spPr bwMode="auto">
            <a:xfrm>
              <a:off x="1430" y="2941"/>
              <a:ext cx="48" cy="33"/>
            </a:xfrm>
            <a:custGeom>
              <a:avLst/>
              <a:gdLst>
                <a:gd name="T0" fmla="*/ 0 w 48"/>
                <a:gd name="T1" fmla="*/ 8 h 33"/>
                <a:gd name="T2" fmla="*/ 40 w 48"/>
                <a:gd name="T3" fmla="*/ 0 h 33"/>
                <a:gd name="T4" fmla="*/ 48 w 48"/>
                <a:gd name="T5" fmla="*/ 25 h 33"/>
                <a:gd name="T6" fmla="*/ 8 w 48"/>
                <a:gd name="T7" fmla="*/ 33 h 33"/>
                <a:gd name="T8" fmla="*/ 0 w 48"/>
                <a:gd name="T9" fmla="*/ 8 h 33"/>
                <a:gd name="T10" fmla="*/ 0 60000 65536"/>
                <a:gd name="T11" fmla="*/ 0 60000 65536"/>
                <a:gd name="T12" fmla="*/ 0 60000 65536"/>
                <a:gd name="T13" fmla="*/ 0 60000 65536"/>
                <a:gd name="T14" fmla="*/ 0 60000 65536"/>
                <a:gd name="T15" fmla="*/ 0 w 48"/>
                <a:gd name="T16" fmla="*/ 0 h 33"/>
                <a:gd name="T17" fmla="*/ 48 w 48"/>
                <a:gd name="T18" fmla="*/ 33 h 33"/>
              </a:gdLst>
              <a:ahLst/>
              <a:cxnLst>
                <a:cxn ang="T10">
                  <a:pos x="T0" y="T1"/>
                </a:cxn>
                <a:cxn ang="T11">
                  <a:pos x="T2" y="T3"/>
                </a:cxn>
                <a:cxn ang="T12">
                  <a:pos x="T4" y="T5"/>
                </a:cxn>
                <a:cxn ang="T13">
                  <a:pos x="T6" y="T7"/>
                </a:cxn>
                <a:cxn ang="T14">
                  <a:pos x="T8" y="T9"/>
                </a:cxn>
              </a:cxnLst>
              <a:rect l="T15" t="T16" r="T17" b="T18"/>
              <a:pathLst>
                <a:path w="48" h="33">
                  <a:moveTo>
                    <a:pt x="0" y="8"/>
                  </a:moveTo>
                  <a:lnTo>
                    <a:pt x="40" y="0"/>
                  </a:lnTo>
                  <a:lnTo>
                    <a:pt x="48" y="25"/>
                  </a:lnTo>
                  <a:lnTo>
                    <a:pt x="8" y="33"/>
                  </a:lnTo>
                  <a:lnTo>
                    <a:pt x="0" y="8"/>
                  </a:lnTo>
                  <a:close/>
                </a:path>
              </a:pathLst>
            </a:custGeom>
            <a:solidFill>
              <a:srgbClr val="FF6600"/>
            </a:solidFill>
            <a:ln w="9525">
              <a:noFill/>
              <a:round/>
              <a:headEnd/>
              <a:tailEnd/>
            </a:ln>
          </p:spPr>
          <p:txBody>
            <a:bodyPr/>
            <a:lstStyle/>
            <a:p>
              <a:endParaRPr lang="pt-BR"/>
            </a:p>
          </p:txBody>
        </p:sp>
        <p:sp>
          <p:nvSpPr>
            <p:cNvPr id="41011" name="Freeform 49"/>
            <p:cNvSpPr>
              <a:spLocks/>
            </p:cNvSpPr>
            <p:nvPr/>
          </p:nvSpPr>
          <p:spPr bwMode="auto">
            <a:xfrm>
              <a:off x="1470" y="2941"/>
              <a:ext cx="24" cy="25"/>
            </a:xfrm>
            <a:custGeom>
              <a:avLst/>
              <a:gdLst>
                <a:gd name="T0" fmla="*/ 0 w 24"/>
                <a:gd name="T1" fmla="*/ 8 h 25"/>
                <a:gd name="T2" fmla="*/ 8 w 24"/>
                <a:gd name="T3" fmla="*/ 0 h 25"/>
                <a:gd name="T4" fmla="*/ 24 w 24"/>
                <a:gd name="T5" fmla="*/ 17 h 25"/>
                <a:gd name="T6" fmla="*/ 16 w 24"/>
                <a:gd name="T7" fmla="*/ 25 h 25"/>
                <a:gd name="T8" fmla="*/ 0 w 24"/>
                <a:gd name="T9" fmla="*/ 8 h 25"/>
                <a:gd name="T10" fmla="*/ 0 60000 65536"/>
                <a:gd name="T11" fmla="*/ 0 60000 65536"/>
                <a:gd name="T12" fmla="*/ 0 60000 65536"/>
                <a:gd name="T13" fmla="*/ 0 60000 65536"/>
                <a:gd name="T14" fmla="*/ 0 60000 65536"/>
                <a:gd name="T15" fmla="*/ 0 w 24"/>
                <a:gd name="T16" fmla="*/ 0 h 25"/>
                <a:gd name="T17" fmla="*/ 24 w 24"/>
                <a:gd name="T18" fmla="*/ 25 h 25"/>
              </a:gdLst>
              <a:ahLst/>
              <a:cxnLst>
                <a:cxn ang="T10">
                  <a:pos x="T0" y="T1"/>
                </a:cxn>
                <a:cxn ang="T11">
                  <a:pos x="T2" y="T3"/>
                </a:cxn>
                <a:cxn ang="T12">
                  <a:pos x="T4" y="T5"/>
                </a:cxn>
                <a:cxn ang="T13">
                  <a:pos x="T6" y="T7"/>
                </a:cxn>
                <a:cxn ang="T14">
                  <a:pos x="T8" y="T9"/>
                </a:cxn>
              </a:cxnLst>
              <a:rect l="T15" t="T16" r="T17" b="T18"/>
              <a:pathLst>
                <a:path w="24" h="25">
                  <a:moveTo>
                    <a:pt x="0" y="8"/>
                  </a:moveTo>
                  <a:lnTo>
                    <a:pt x="8" y="0"/>
                  </a:lnTo>
                  <a:lnTo>
                    <a:pt x="24" y="17"/>
                  </a:lnTo>
                  <a:lnTo>
                    <a:pt x="16" y="25"/>
                  </a:lnTo>
                  <a:lnTo>
                    <a:pt x="0" y="8"/>
                  </a:lnTo>
                  <a:close/>
                </a:path>
              </a:pathLst>
            </a:custGeom>
            <a:solidFill>
              <a:srgbClr val="FF6600"/>
            </a:solidFill>
            <a:ln w="9525">
              <a:noFill/>
              <a:round/>
              <a:headEnd/>
              <a:tailEnd/>
            </a:ln>
          </p:spPr>
          <p:txBody>
            <a:bodyPr/>
            <a:lstStyle/>
            <a:p>
              <a:endParaRPr lang="pt-BR"/>
            </a:p>
          </p:txBody>
        </p:sp>
        <p:sp>
          <p:nvSpPr>
            <p:cNvPr id="41012" name="Freeform 50"/>
            <p:cNvSpPr>
              <a:spLocks/>
            </p:cNvSpPr>
            <p:nvPr/>
          </p:nvSpPr>
          <p:spPr bwMode="auto">
            <a:xfrm>
              <a:off x="1542" y="2901"/>
              <a:ext cx="48" cy="57"/>
            </a:xfrm>
            <a:custGeom>
              <a:avLst/>
              <a:gdLst>
                <a:gd name="T0" fmla="*/ 16 w 48"/>
                <a:gd name="T1" fmla="*/ 0 h 57"/>
                <a:gd name="T2" fmla="*/ 48 w 48"/>
                <a:gd name="T3" fmla="*/ 40 h 57"/>
                <a:gd name="T4" fmla="*/ 32 w 48"/>
                <a:gd name="T5" fmla="*/ 57 h 57"/>
                <a:gd name="T6" fmla="*/ 0 w 48"/>
                <a:gd name="T7" fmla="*/ 16 h 57"/>
                <a:gd name="T8" fmla="*/ 16 w 48"/>
                <a:gd name="T9" fmla="*/ 0 h 57"/>
                <a:gd name="T10" fmla="*/ 0 60000 65536"/>
                <a:gd name="T11" fmla="*/ 0 60000 65536"/>
                <a:gd name="T12" fmla="*/ 0 60000 65536"/>
                <a:gd name="T13" fmla="*/ 0 60000 65536"/>
                <a:gd name="T14" fmla="*/ 0 60000 65536"/>
                <a:gd name="T15" fmla="*/ 0 w 48"/>
                <a:gd name="T16" fmla="*/ 0 h 57"/>
                <a:gd name="T17" fmla="*/ 48 w 48"/>
                <a:gd name="T18" fmla="*/ 57 h 57"/>
              </a:gdLst>
              <a:ahLst/>
              <a:cxnLst>
                <a:cxn ang="T10">
                  <a:pos x="T0" y="T1"/>
                </a:cxn>
                <a:cxn ang="T11">
                  <a:pos x="T2" y="T3"/>
                </a:cxn>
                <a:cxn ang="T12">
                  <a:pos x="T4" y="T5"/>
                </a:cxn>
                <a:cxn ang="T13">
                  <a:pos x="T6" y="T7"/>
                </a:cxn>
                <a:cxn ang="T14">
                  <a:pos x="T8" y="T9"/>
                </a:cxn>
              </a:cxnLst>
              <a:rect l="T15" t="T16" r="T17" b="T18"/>
              <a:pathLst>
                <a:path w="48" h="57">
                  <a:moveTo>
                    <a:pt x="16" y="0"/>
                  </a:moveTo>
                  <a:lnTo>
                    <a:pt x="48" y="40"/>
                  </a:lnTo>
                  <a:lnTo>
                    <a:pt x="32" y="57"/>
                  </a:lnTo>
                  <a:lnTo>
                    <a:pt x="0" y="16"/>
                  </a:lnTo>
                  <a:lnTo>
                    <a:pt x="16" y="0"/>
                  </a:lnTo>
                  <a:close/>
                </a:path>
              </a:pathLst>
            </a:custGeom>
            <a:solidFill>
              <a:srgbClr val="FF6600"/>
            </a:solidFill>
            <a:ln w="9525">
              <a:noFill/>
              <a:round/>
              <a:headEnd/>
              <a:tailEnd/>
            </a:ln>
          </p:spPr>
          <p:txBody>
            <a:bodyPr/>
            <a:lstStyle/>
            <a:p>
              <a:endParaRPr lang="pt-BR"/>
            </a:p>
          </p:txBody>
        </p:sp>
        <p:sp>
          <p:nvSpPr>
            <p:cNvPr id="41013" name="Freeform 51"/>
            <p:cNvSpPr>
              <a:spLocks/>
            </p:cNvSpPr>
            <p:nvPr/>
          </p:nvSpPr>
          <p:spPr bwMode="auto">
            <a:xfrm>
              <a:off x="1645" y="3006"/>
              <a:ext cx="40" cy="41"/>
            </a:xfrm>
            <a:custGeom>
              <a:avLst/>
              <a:gdLst>
                <a:gd name="T0" fmla="*/ 16 w 40"/>
                <a:gd name="T1" fmla="*/ 0 h 41"/>
                <a:gd name="T2" fmla="*/ 40 w 40"/>
                <a:gd name="T3" fmla="*/ 25 h 41"/>
                <a:gd name="T4" fmla="*/ 24 w 40"/>
                <a:gd name="T5" fmla="*/ 41 h 41"/>
                <a:gd name="T6" fmla="*/ 0 w 40"/>
                <a:gd name="T7" fmla="*/ 17 h 41"/>
                <a:gd name="T8" fmla="*/ 16 w 40"/>
                <a:gd name="T9" fmla="*/ 0 h 41"/>
                <a:gd name="T10" fmla="*/ 0 60000 65536"/>
                <a:gd name="T11" fmla="*/ 0 60000 65536"/>
                <a:gd name="T12" fmla="*/ 0 60000 65536"/>
                <a:gd name="T13" fmla="*/ 0 60000 65536"/>
                <a:gd name="T14" fmla="*/ 0 60000 65536"/>
                <a:gd name="T15" fmla="*/ 0 w 40"/>
                <a:gd name="T16" fmla="*/ 0 h 41"/>
                <a:gd name="T17" fmla="*/ 40 w 40"/>
                <a:gd name="T18" fmla="*/ 41 h 41"/>
              </a:gdLst>
              <a:ahLst/>
              <a:cxnLst>
                <a:cxn ang="T10">
                  <a:pos x="T0" y="T1"/>
                </a:cxn>
                <a:cxn ang="T11">
                  <a:pos x="T2" y="T3"/>
                </a:cxn>
                <a:cxn ang="T12">
                  <a:pos x="T4" y="T5"/>
                </a:cxn>
                <a:cxn ang="T13">
                  <a:pos x="T6" y="T7"/>
                </a:cxn>
                <a:cxn ang="T14">
                  <a:pos x="T8" y="T9"/>
                </a:cxn>
              </a:cxnLst>
              <a:rect l="T15" t="T16" r="T17" b="T18"/>
              <a:pathLst>
                <a:path w="40" h="41">
                  <a:moveTo>
                    <a:pt x="16" y="0"/>
                  </a:moveTo>
                  <a:lnTo>
                    <a:pt x="40" y="25"/>
                  </a:lnTo>
                  <a:lnTo>
                    <a:pt x="24" y="41"/>
                  </a:lnTo>
                  <a:lnTo>
                    <a:pt x="0" y="17"/>
                  </a:lnTo>
                  <a:lnTo>
                    <a:pt x="16" y="0"/>
                  </a:lnTo>
                  <a:close/>
                </a:path>
              </a:pathLst>
            </a:custGeom>
            <a:solidFill>
              <a:srgbClr val="FF6600"/>
            </a:solidFill>
            <a:ln w="9525">
              <a:noFill/>
              <a:round/>
              <a:headEnd/>
              <a:tailEnd/>
            </a:ln>
          </p:spPr>
          <p:txBody>
            <a:bodyPr/>
            <a:lstStyle/>
            <a:p>
              <a:endParaRPr lang="pt-BR"/>
            </a:p>
          </p:txBody>
        </p:sp>
        <p:sp>
          <p:nvSpPr>
            <p:cNvPr id="41014" name="Freeform 52"/>
            <p:cNvSpPr>
              <a:spLocks/>
            </p:cNvSpPr>
            <p:nvPr/>
          </p:nvSpPr>
          <p:spPr bwMode="auto">
            <a:xfrm>
              <a:off x="1677" y="3023"/>
              <a:ext cx="24" cy="32"/>
            </a:xfrm>
            <a:custGeom>
              <a:avLst/>
              <a:gdLst>
                <a:gd name="T0" fmla="*/ 8 w 24"/>
                <a:gd name="T1" fmla="*/ 0 h 32"/>
                <a:gd name="T2" fmla="*/ 24 w 24"/>
                <a:gd name="T3" fmla="*/ 8 h 32"/>
                <a:gd name="T4" fmla="*/ 16 w 24"/>
                <a:gd name="T5" fmla="*/ 32 h 32"/>
                <a:gd name="T6" fmla="*/ 0 w 24"/>
                <a:gd name="T7" fmla="*/ 24 h 32"/>
                <a:gd name="T8" fmla="*/ 8 w 24"/>
                <a:gd name="T9" fmla="*/ 0 h 32"/>
                <a:gd name="T10" fmla="*/ 0 60000 65536"/>
                <a:gd name="T11" fmla="*/ 0 60000 65536"/>
                <a:gd name="T12" fmla="*/ 0 60000 65536"/>
                <a:gd name="T13" fmla="*/ 0 60000 65536"/>
                <a:gd name="T14" fmla="*/ 0 60000 65536"/>
                <a:gd name="T15" fmla="*/ 0 w 24"/>
                <a:gd name="T16" fmla="*/ 0 h 32"/>
                <a:gd name="T17" fmla="*/ 24 w 24"/>
                <a:gd name="T18" fmla="*/ 32 h 32"/>
              </a:gdLst>
              <a:ahLst/>
              <a:cxnLst>
                <a:cxn ang="T10">
                  <a:pos x="T0" y="T1"/>
                </a:cxn>
                <a:cxn ang="T11">
                  <a:pos x="T2" y="T3"/>
                </a:cxn>
                <a:cxn ang="T12">
                  <a:pos x="T4" y="T5"/>
                </a:cxn>
                <a:cxn ang="T13">
                  <a:pos x="T6" y="T7"/>
                </a:cxn>
                <a:cxn ang="T14">
                  <a:pos x="T8" y="T9"/>
                </a:cxn>
              </a:cxnLst>
              <a:rect l="T15" t="T16" r="T17" b="T18"/>
              <a:pathLst>
                <a:path w="24" h="32">
                  <a:moveTo>
                    <a:pt x="8" y="0"/>
                  </a:moveTo>
                  <a:lnTo>
                    <a:pt x="24" y="8"/>
                  </a:lnTo>
                  <a:lnTo>
                    <a:pt x="16" y="32"/>
                  </a:lnTo>
                  <a:lnTo>
                    <a:pt x="0" y="24"/>
                  </a:lnTo>
                  <a:lnTo>
                    <a:pt x="8" y="0"/>
                  </a:lnTo>
                  <a:close/>
                </a:path>
              </a:pathLst>
            </a:custGeom>
            <a:solidFill>
              <a:srgbClr val="FF6600"/>
            </a:solidFill>
            <a:ln w="9525">
              <a:noFill/>
              <a:round/>
              <a:headEnd/>
              <a:tailEnd/>
            </a:ln>
          </p:spPr>
          <p:txBody>
            <a:bodyPr/>
            <a:lstStyle/>
            <a:p>
              <a:endParaRPr lang="pt-BR"/>
            </a:p>
          </p:txBody>
        </p:sp>
        <p:sp>
          <p:nvSpPr>
            <p:cNvPr id="41015" name="Freeform 53"/>
            <p:cNvSpPr>
              <a:spLocks/>
            </p:cNvSpPr>
            <p:nvPr/>
          </p:nvSpPr>
          <p:spPr bwMode="auto">
            <a:xfrm>
              <a:off x="1788" y="3080"/>
              <a:ext cx="24" cy="32"/>
            </a:xfrm>
            <a:custGeom>
              <a:avLst/>
              <a:gdLst>
                <a:gd name="T0" fmla="*/ 8 w 24"/>
                <a:gd name="T1" fmla="*/ 0 h 32"/>
                <a:gd name="T2" fmla="*/ 24 w 24"/>
                <a:gd name="T3" fmla="*/ 8 h 32"/>
                <a:gd name="T4" fmla="*/ 16 w 24"/>
                <a:gd name="T5" fmla="*/ 32 h 32"/>
                <a:gd name="T6" fmla="*/ 0 w 24"/>
                <a:gd name="T7" fmla="*/ 24 h 32"/>
                <a:gd name="T8" fmla="*/ 8 w 24"/>
                <a:gd name="T9" fmla="*/ 0 h 32"/>
                <a:gd name="T10" fmla="*/ 0 60000 65536"/>
                <a:gd name="T11" fmla="*/ 0 60000 65536"/>
                <a:gd name="T12" fmla="*/ 0 60000 65536"/>
                <a:gd name="T13" fmla="*/ 0 60000 65536"/>
                <a:gd name="T14" fmla="*/ 0 60000 65536"/>
                <a:gd name="T15" fmla="*/ 0 w 24"/>
                <a:gd name="T16" fmla="*/ 0 h 32"/>
                <a:gd name="T17" fmla="*/ 24 w 24"/>
                <a:gd name="T18" fmla="*/ 32 h 32"/>
              </a:gdLst>
              <a:ahLst/>
              <a:cxnLst>
                <a:cxn ang="T10">
                  <a:pos x="T0" y="T1"/>
                </a:cxn>
                <a:cxn ang="T11">
                  <a:pos x="T2" y="T3"/>
                </a:cxn>
                <a:cxn ang="T12">
                  <a:pos x="T4" y="T5"/>
                </a:cxn>
                <a:cxn ang="T13">
                  <a:pos x="T6" y="T7"/>
                </a:cxn>
                <a:cxn ang="T14">
                  <a:pos x="T8" y="T9"/>
                </a:cxn>
              </a:cxnLst>
              <a:rect l="T15" t="T16" r="T17" b="T18"/>
              <a:pathLst>
                <a:path w="24" h="32">
                  <a:moveTo>
                    <a:pt x="8" y="0"/>
                  </a:moveTo>
                  <a:lnTo>
                    <a:pt x="24" y="8"/>
                  </a:lnTo>
                  <a:lnTo>
                    <a:pt x="16" y="32"/>
                  </a:lnTo>
                  <a:lnTo>
                    <a:pt x="0" y="24"/>
                  </a:lnTo>
                  <a:lnTo>
                    <a:pt x="8" y="0"/>
                  </a:lnTo>
                  <a:close/>
                </a:path>
              </a:pathLst>
            </a:custGeom>
            <a:solidFill>
              <a:srgbClr val="FF6600"/>
            </a:solidFill>
            <a:ln w="9525">
              <a:noFill/>
              <a:round/>
              <a:headEnd/>
              <a:tailEnd/>
            </a:ln>
          </p:spPr>
          <p:txBody>
            <a:bodyPr/>
            <a:lstStyle/>
            <a:p>
              <a:endParaRPr lang="pt-BR"/>
            </a:p>
          </p:txBody>
        </p:sp>
        <p:sp>
          <p:nvSpPr>
            <p:cNvPr id="41016" name="Freeform 54"/>
            <p:cNvSpPr>
              <a:spLocks/>
            </p:cNvSpPr>
            <p:nvPr/>
          </p:nvSpPr>
          <p:spPr bwMode="auto">
            <a:xfrm>
              <a:off x="1796" y="3071"/>
              <a:ext cx="40" cy="41"/>
            </a:xfrm>
            <a:custGeom>
              <a:avLst/>
              <a:gdLst>
                <a:gd name="T0" fmla="*/ 0 w 40"/>
                <a:gd name="T1" fmla="*/ 25 h 41"/>
                <a:gd name="T2" fmla="*/ 24 w 40"/>
                <a:gd name="T3" fmla="*/ 0 h 41"/>
                <a:gd name="T4" fmla="*/ 40 w 40"/>
                <a:gd name="T5" fmla="*/ 17 h 41"/>
                <a:gd name="T6" fmla="*/ 16 w 40"/>
                <a:gd name="T7" fmla="*/ 41 h 41"/>
                <a:gd name="T8" fmla="*/ 0 w 40"/>
                <a:gd name="T9" fmla="*/ 25 h 41"/>
                <a:gd name="T10" fmla="*/ 0 60000 65536"/>
                <a:gd name="T11" fmla="*/ 0 60000 65536"/>
                <a:gd name="T12" fmla="*/ 0 60000 65536"/>
                <a:gd name="T13" fmla="*/ 0 60000 65536"/>
                <a:gd name="T14" fmla="*/ 0 60000 65536"/>
                <a:gd name="T15" fmla="*/ 0 w 40"/>
                <a:gd name="T16" fmla="*/ 0 h 41"/>
                <a:gd name="T17" fmla="*/ 40 w 40"/>
                <a:gd name="T18" fmla="*/ 41 h 41"/>
              </a:gdLst>
              <a:ahLst/>
              <a:cxnLst>
                <a:cxn ang="T10">
                  <a:pos x="T0" y="T1"/>
                </a:cxn>
                <a:cxn ang="T11">
                  <a:pos x="T2" y="T3"/>
                </a:cxn>
                <a:cxn ang="T12">
                  <a:pos x="T4" y="T5"/>
                </a:cxn>
                <a:cxn ang="T13">
                  <a:pos x="T6" y="T7"/>
                </a:cxn>
                <a:cxn ang="T14">
                  <a:pos x="T8" y="T9"/>
                </a:cxn>
              </a:cxnLst>
              <a:rect l="T15" t="T16" r="T17" b="T18"/>
              <a:pathLst>
                <a:path w="40" h="41">
                  <a:moveTo>
                    <a:pt x="0" y="25"/>
                  </a:moveTo>
                  <a:lnTo>
                    <a:pt x="24" y="0"/>
                  </a:lnTo>
                  <a:lnTo>
                    <a:pt x="40" y="17"/>
                  </a:lnTo>
                  <a:lnTo>
                    <a:pt x="16" y="41"/>
                  </a:lnTo>
                  <a:lnTo>
                    <a:pt x="0" y="25"/>
                  </a:lnTo>
                  <a:close/>
                </a:path>
              </a:pathLst>
            </a:custGeom>
            <a:solidFill>
              <a:srgbClr val="FF6600"/>
            </a:solidFill>
            <a:ln w="9525">
              <a:noFill/>
              <a:round/>
              <a:headEnd/>
              <a:tailEnd/>
            </a:ln>
          </p:spPr>
          <p:txBody>
            <a:bodyPr/>
            <a:lstStyle/>
            <a:p>
              <a:endParaRPr lang="pt-BR"/>
            </a:p>
          </p:txBody>
        </p:sp>
        <p:sp>
          <p:nvSpPr>
            <p:cNvPr id="41017" name="Freeform 55"/>
            <p:cNvSpPr>
              <a:spLocks/>
            </p:cNvSpPr>
            <p:nvPr/>
          </p:nvSpPr>
          <p:spPr bwMode="auto">
            <a:xfrm>
              <a:off x="1892" y="2974"/>
              <a:ext cx="56" cy="49"/>
            </a:xfrm>
            <a:custGeom>
              <a:avLst/>
              <a:gdLst>
                <a:gd name="T0" fmla="*/ 0 w 56"/>
                <a:gd name="T1" fmla="*/ 32 h 49"/>
                <a:gd name="T2" fmla="*/ 40 w 56"/>
                <a:gd name="T3" fmla="*/ 0 h 49"/>
                <a:gd name="T4" fmla="*/ 56 w 56"/>
                <a:gd name="T5" fmla="*/ 16 h 49"/>
                <a:gd name="T6" fmla="*/ 16 w 56"/>
                <a:gd name="T7" fmla="*/ 49 h 49"/>
                <a:gd name="T8" fmla="*/ 0 w 56"/>
                <a:gd name="T9" fmla="*/ 32 h 49"/>
                <a:gd name="T10" fmla="*/ 0 60000 65536"/>
                <a:gd name="T11" fmla="*/ 0 60000 65536"/>
                <a:gd name="T12" fmla="*/ 0 60000 65536"/>
                <a:gd name="T13" fmla="*/ 0 60000 65536"/>
                <a:gd name="T14" fmla="*/ 0 60000 65536"/>
                <a:gd name="T15" fmla="*/ 0 w 56"/>
                <a:gd name="T16" fmla="*/ 0 h 49"/>
                <a:gd name="T17" fmla="*/ 56 w 56"/>
                <a:gd name="T18" fmla="*/ 49 h 49"/>
              </a:gdLst>
              <a:ahLst/>
              <a:cxnLst>
                <a:cxn ang="T10">
                  <a:pos x="T0" y="T1"/>
                </a:cxn>
                <a:cxn ang="T11">
                  <a:pos x="T2" y="T3"/>
                </a:cxn>
                <a:cxn ang="T12">
                  <a:pos x="T4" y="T5"/>
                </a:cxn>
                <a:cxn ang="T13">
                  <a:pos x="T6" y="T7"/>
                </a:cxn>
                <a:cxn ang="T14">
                  <a:pos x="T8" y="T9"/>
                </a:cxn>
              </a:cxnLst>
              <a:rect l="T15" t="T16" r="T17" b="T18"/>
              <a:pathLst>
                <a:path w="56" h="49">
                  <a:moveTo>
                    <a:pt x="0" y="32"/>
                  </a:moveTo>
                  <a:lnTo>
                    <a:pt x="40" y="0"/>
                  </a:lnTo>
                  <a:lnTo>
                    <a:pt x="56" y="16"/>
                  </a:lnTo>
                  <a:lnTo>
                    <a:pt x="16" y="49"/>
                  </a:lnTo>
                  <a:lnTo>
                    <a:pt x="0" y="32"/>
                  </a:lnTo>
                  <a:close/>
                </a:path>
              </a:pathLst>
            </a:custGeom>
            <a:solidFill>
              <a:srgbClr val="FF6600"/>
            </a:solidFill>
            <a:ln w="9525">
              <a:noFill/>
              <a:round/>
              <a:headEnd/>
              <a:tailEnd/>
            </a:ln>
          </p:spPr>
          <p:txBody>
            <a:bodyPr/>
            <a:lstStyle/>
            <a:p>
              <a:endParaRPr lang="pt-BR"/>
            </a:p>
          </p:txBody>
        </p:sp>
        <p:sp>
          <p:nvSpPr>
            <p:cNvPr id="41018" name="Freeform 56"/>
            <p:cNvSpPr>
              <a:spLocks/>
            </p:cNvSpPr>
            <p:nvPr/>
          </p:nvSpPr>
          <p:spPr bwMode="auto">
            <a:xfrm>
              <a:off x="2027" y="2974"/>
              <a:ext cx="40" cy="32"/>
            </a:xfrm>
            <a:custGeom>
              <a:avLst/>
              <a:gdLst>
                <a:gd name="T0" fmla="*/ 0 w 40"/>
                <a:gd name="T1" fmla="*/ 8 h 32"/>
                <a:gd name="T2" fmla="*/ 32 w 40"/>
                <a:gd name="T3" fmla="*/ 0 h 32"/>
                <a:gd name="T4" fmla="*/ 40 w 40"/>
                <a:gd name="T5" fmla="*/ 24 h 32"/>
                <a:gd name="T6" fmla="*/ 8 w 40"/>
                <a:gd name="T7" fmla="*/ 32 h 32"/>
                <a:gd name="T8" fmla="*/ 0 w 40"/>
                <a:gd name="T9" fmla="*/ 8 h 32"/>
                <a:gd name="T10" fmla="*/ 0 60000 65536"/>
                <a:gd name="T11" fmla="*/ 0 60000 65536"/>
                <a:gd name="T12" fmla="*/ 0 60000 65536"/>
                <a:gd name="T13" fmla="*/ 0 60000 65536"/>
                <a:gd name="T14" fmla="*/ 0 60000 65536"/>
                <a:gd name="T15" fmla="*/ 0 w 40"/>
                <a:gd name="T16" fmla="*/ 0 h 32"/>
                <a:gd name="T17" fmla="*/ 40 w 40"/>
                <a:gd name="T18" fmla="*/ 32 h 32"/>
              </a:gdLst>
              <a:ahLst/>
              <a:cxnLst>
                <a:cxn ang="T10">
                  <a:pos x="T0" y="T1"/>
                </a:cxn>
                <a:cxn ang="T11">
                  <a:pos x="T2" y="T3"/>
                </a:cxn>
                <a:cxn ang="T12">
                  <a:pos x="T4" y="T5"/>
                </a:cxn>
                <a:cxn ang="T13">
                  <a:pos x="T6" y="T7"/>
                </a:cxn>
                <a:cxn ang="T14">
                  <a:pos x="T8" y="T9"/>
                </a:cxn>
              </a:cxnLst>
              <a:rect l="T15" t="T16" r="T17" b="T18"/>
              <a:pathLst>
                <a:path w="40" h="32">
                  <a:moveTo>
                    <a:pt x="0" y="8"/>
                  </a:moveTo>
                  <a:lnTo>
                    <a:pt x="32" y="0"/>
                  </a:lnTo>
                  <a:lnTo>
                    <a:pt x="40" y="24"/>
                  </a:lnTo>
                  <a:lnTo>
                    <a:pt x="8" y="32"/>
                  </a:lnTo>
                  <a:lnTo>
                    <a:pt x="0" y="8"/>
                  </a:lnTo>
                  <a:close/>
                </a:path>
              </a:pathLst>
            </a:custGeom>
            <a:solidFill>
              <a:srgbClr val="FF6600"/>
            </a:solidFill>
            <a:ln w="9525">
              <a:noFill/>
              <a:round/>
              <a:headEnd/>
              <a:tailEnd/>
            </a:ln>
          </p:spPr>
          <p:txBody>
            <a:bodyPr/>
            <a:lstStyle/>
            <a:p>
              <a:endParaRPr lang="pt-BR"/>
            </a:p>
          </p:txBody>
        </p:sp>
        <p:sp>
          <p:nvSpPr>
            <p:cNvPr id="41019" name="Rectangle 57"/>
            <p:cNvSpPr>
              <a:spLocks noChangeArrowheads="1"/>
            </p:cNvSpPr>
            <p:nvPr/>
          </p:nvSpPr>
          <p:spPr bwMode="auto">
            <a:xfrm>
              <a:off x="2067" y="2974"/>
              <a:ext cx="16" cy="24"/>
            </a:xfrm>
            <a:prstGeom prst="rect">
              <a:avLst/>
            </a:prstGeom>
            <a:solidFill>
              <a:srgbClr val="FF6600"/>
            </a:solidFill>
            <a:ln w="9525">
              <a:noFill/>
              <a:miter lim="800000"/>
              <a:headEnd/>
              <a:tailEnd/>
            </a:ln>
          </p:spPr>
          <p:txBody>
            <a:bodyPr/>
            <a:lstStyle/>
            <a:p>
              <a:endParaRPr lang="en-US"/>
            </a:p>
          </p:txBody>
        </p:sp>
        <p:sp>
          <p:nvSpPr>
            <p:cNvPr id="41020" name="Rectangle 58"/>
            <p:cNvSpPr>
              <a:spLocks noChangeArrowheads="1"/>
            </p:cNvSpPr>
            <p:nvPr/>
          </p:nvSpPr>
          <p:spPr bwMode="auto">
            <a:xfrm>
              <a:off x="2178" y="2974"/>
              <a:ext cx="24" cy="24"/>
            </a:xfrm>
            <a:prstGeom prst="rect">
              <a:avLst/>
            </a:prstGeom>
            <a:solidFill>
              <a:srgbClr val="FF6600"/>
            </a:solidFill>
            <a:ln w="9525">
              <a:noFill/>
              <a:miter lim="800000"/>
              <a:headEnd/>
              <a:tailEnd/>
            </a:ln>
          </p:spPr>
          <p:txBody>
            <a:bodyPr/>
            <a:lstStyle/>
            <a:p>
              <a:endParaRPr lang="en-US"/>
            </a:p>
          </p:txBody>
        </p:sp>
        <p:sp>
          <p:nvSpPr>
            <p:cNvPr id="41021" name="Freeform 59"/>
            <p:cNvSpPr>
              <a:spLocks/>
            </p:cNvSpPr>
            <p:nvPr/>
          </p:nvSpPr>
          <p:spPr bwMode="auto">
            <a:xfrm>
              <a:off x="2202" y="2974"/>
              <a:ext cx="32" cy="32"/>
            </a:xfrm>
            <a:custGeom>
              <a:avLst/>
              <a:gdLst>
                <a:gd name="T0" fmla="*/ 8 w 32"/>
                <a:gd name="T1" fmla="*/ 0 h 32"/>
                <a:gd name="T2" fmla="*/ 32 w 32"/>
                <a:gd name="T3" fmla="*/ 8 h 32"/>
                <a:gd name="T4" fmla="*/ 24 w 32"/>
                <a:gd name="T5" fmla="*/ 32 h 32"/>
                <a:gd name="T6" fmla="*/ 0 w 32"/>
                <a:gd name="T7" fmla="*/ 24 h 32"/>
                <a:gd name="T8" fmla="*/ 8 w 32"/>
                <a:gd name="T9" fmla="*/ 0 h 32"/>
                <a:gd name="T10" fmla="*/ 0 60000 65536"/>
                <a:gd name="T11" fmla="*/ 0 60000 65536"/>
                <a:gd name="T12" fmla="*/ 0 60000 65536"/>
                <a:gd name="T13" fmla="*/ 0 60000 65536"/>
                <a:gd name="T14" fmla="*/ 0 60000 65536"/>
                <a:gd name="T15" fmla="*/ 0 w 32"/>
                <a:gd name="T16" fmla="*/ 0 h 32"/>
                <a:gd name="T17" fmla="*/ 32 w 32"/>
                <a:gd name="T18" fmla="*/ 32 h 32"/>
              </a:gdLst>
              <a:ahLst/>
              <a:cxnLst>
                <a:cxn ang="T10">
                  <a:pos x="T0" y="T1"/>
                </a:cxn>
                <a:cxn ang="T11">
                  <a:pos x="T2" y="T3"/>
                </a:cxn>
                <a:cxn ang="T12">
                  <a:pos x="T4" y="T5"/>
                </a:cxn>
                <a:cxn ang="T13">
                  <a:pos x="T6" y="T7"/>
                </a:cxn>
                <a:cxn ang="T14">
                  <a:pos x="T8" y="T9"/>
                </a:cxn>
              </a:cxnLst>
              <a:rect l="T15" t="T16" r="T17" b="T18"/>
              <a:pathLst>
                <a:path w="32" h="32">
                  <a:moveTo>
                    <a:pt x="8" y="0"/>
                  </a:moveTo>
                  <a:lnTo>
                    <a:pt x="32" y="8"/>
                  </a:lnTo>
                  <a:lnTo>
                    <a:pt x="24" y="32"/>
                  </a:lnTo>
                  <a:lnTo>
                    <a:pt x="0" y="24"/>
                  </a:lnTo>
                  <a:lnTo>
                    <a:pt x="8" y="0"/>
                  </a:lnTo>
                  <a:close/>
                </a:path>
              </a:pathLst>
            </a:custGeom>
            <a:solidFill>
              <a:srgbClr val="FF6600"/>
            </a:solidFill>
            <a:ln w="9525">
              <a:noFill/>
              <a:round/>
              <a:headEnd/>
              <a:tailEnd/>
            </a:ln>
          </p:spPr>
          <p:txBody>
            <a:bodyPr/>
            <a:lstStyle/>
            <a:p>
              <a:endParaRPr lang="pt-BR"/>
            </a:p>
          </p:txBody>
        </p:sp>
        <p:sp>
          <p:nvSpPr>
            <p:cNvPr id="41022" name="Freeform 60"/>
            <p:cNvSpPr>
              <a:spLocks/>
            </p:cNvSpPr>
            <p:nvPr/>
          </p:nvSpPr>
          <p:spPr bwMode="auto">
            <a:xfrm>
              <a:off x="2313" y="3023"/>
              <a:ext cx="24" cy="32"/>
            </a:xfrm>
            <a:custGeom>
              <a:avLst/>
              <a:gdLst>
                <a:gd name="T0" fmla="*/ 8 w 24"/>
                <a:gd name="T1" fmla="*/ 0 h 32"/>
                <a:gd name="T2" fmla="*/ 24 w 24"/>
                <a:gd name="T3" fmla="*/ 8 h 32"/>
                <a:gd name="T4" fmla="*/ 16 w 24"/>
                <a:gd name="T5" fmla="*/ 32 h 32"/>
                <a:gd name="T6" fmla="*/ 0 w 24"/>
                <a:gd name="T7" fmla="*/ 24 h 32"/>
                <a:gd name="T8" fmla="*/ 8 w 24"/>
                <a:gd name="T9" fmla="*/ 0 h 32"/>
                <a:gd name="T10" fmla="*/ 0 60000 65536"/>
                <a:gd name="T11" fmla="*/ 0 60000 65536"/>
                <a:gd name="T12" fmla="*/ 0 60000 65536"/>
                <a:gd name="T13" fmla="*/ 0 60000 65536"/>
                <a:gd name="T14" fmla="*/ 0 60000 65536"/>
                <a:gd name="T15" fmla="*/ 0 w 24"/>
                <a:gd name="T16" fmla="*/ 0 h 32"/>
                <a:gd name="T17" fmla="*/ 24 w 24"/>
                <a:gd name="T18" fmla="*/ 32 h 32"/>
              </a:gdLst>
              <a:ahLst/>
              <a:cxnLst>
                <a:cxn ang="T10">
                  <a:pos x="T0" y="T1"/>
                </a:cxn>
                <a:cxn ang="T11">
                  <a:pos x="T2" y="T3"/>
                </a:cxn>
                <a:cxn ang="T12">
                  <a:pos x="T4" y="T5"/>
                </a:cxn>
                <a:cxn ang="T13">
                  <a:pos x="T6" y="T7"/>
                </a:cxn>
                <a:cxn ang="T14">
                  <a:pos x="T8" y="T9"/>
                </a:cxn>
              </a:cxnLst>
              <a:rect l="T15" t="T16" r="T17" b="T18"/>
              <a:pathLst>
                <a:path w="24" h="32">
                  <a:moveTo>
                    <a:pt x="8" y="0"/>
                  </a:moveTo>
                  <a:lnTo>
                    <a:pt x="24" y="8"/>
                  </a:lnTo>
                  <a:lnTo>
                    <a:pt x="16" y="32"/>
                  </a:lnTo>
                  <a:lnTo>
                    <a:pt x="0" y="24"/>
                  </a:lnTo>
                  <a:lnTo>
                    <a:pt x="8" y="0"/>
                  </a:lnTo>
                  <a:close/>
                </a:path>
              </a:pathLst>
            </a:custGeom>
            <a:solidFill>
              <a:srgbClr val="FF6600"/>
            </a:solidFill>
            <a:ln w="9525">
              <a:noFill/>
              <a:round/>
              <a:headEnd/>
              <a:tailEnd/>
            </a:ln>
          </p:spPr>
          <p:txBody>
            <a:bodyPr/>
            <a:lstStyle/>
            <a:p>
              <a:endParaRPr lang="pt-BR"/>
            </a:p>
          </p:txBody>
        </p:sp>
        <p:sp>
          <p:nvSpPr>
            <p:cNvPr id="41023" name="Rectangle 61"/>
            <p:cNvSpPr>
              <a:spLocks noChangeArrowheads="1"/>
            </p:cNvSpPr>
            <p:nvPr/>
          </p:nvSpPr>
          <p:spPr bwMode="auto">
            <a:xfrm>
              <a:off x="2377" y="3031"/>
              <a:ext cx="32" cy="24"/>
            </a:xfrm>
            <a:prstGeom prst="rect">
              <a:avLst/>
            </a:prstGeom>
            <a:solidFill>
              <a:srgbClr val="FF6600"/>
            </a:solidFill>
            <a:ln w="9525">
              <a:noFill/>
              <a:miter lim="800000"/>
              <a:headEnd/>
              <a:tailEnd/>
            </a:ln>
          </p:spPr>
          <p:txBody>
            <a:bodyPr/>
            <a:lstStyle/>
            <a:p>
              <a:endParaRPr lang="en-US"/>
            </a:p>
          </p:txBody>
        </p:sp>
        <p:sp>
          <p:nvSpPr>
            <p:cNvPr id="41024" name="Rectangle 62"/>
            <p:cNvSpPr>
              <a:spLocks noChangeArrowheads="1"/>
            </p:cNvSpPr>
            <p:nvPr/>
          </p:nvSpPr>
          <p:spPr bwMode="auto">
            <a:xfrm>
              <a:off x="2457" y="3031"/>
              <a:ext cx="8" cy="24"/>
            </a:xfrm>
            <a:prstGeom prst="rect">
              <a:avLst/>
            </a:prstGeom>
            <a:solidFill>
              <a:srgbClr val="FF6600"/>
            </a:solidFill>
            <a:ln w="9525">
              <a:noFill/>
              <a:miter lim="800000"/>
              <a:headEnd/>
              <a:tailEnd/>
            </a:ln>
          </p:spPr>
          <p:txBody>
            <a:bodyPr/>
            <a:lstStyle/>
            <a:p>
              <a:endParaRPr lang="en-US"/>
            </a:p>
          </p:txBody>
        </p:sp>
        <p:sp>
          <p:nvSpPr>
            <p:cNvPr id="41025" name="Rectangle 63"/>
            <p:cNvSpPr>
              <a:spLocks noChangeArrowheads="1"/>
            </p:cNvSpPr>
            <p:nvPr/>
          </p:nvSpPr>
          <p:spPr bwMode="auto">
            <a:xfrm>
              <a:off x="2465" y="3031"/>
              <a:ext cx="39" cy="24"/>
            </a:xfrm>
            <a:prstGeom prst="rect">
              <a:avLst/>
            </a:prstGeom>
            <a:solidFill>
              <a:srgbClr val="FF6600"/>
            </a:solidFill>
            <a:ln w="9525">
              <a:noFill/>
              <a:miter lim="800000"/>
              <a:headEnd/>
              <a:tailEnd/>
            </a:ln>
          </p:spPr>
          <p:txBody>
            <a:bodyPr/>
            <a:lstStyle/>
            <a:p>
              <a:endParaRPr lang="en-US"/>
            </a:p>
          </p:txBody>
        </p:sp>
        <p:sp>
          <p:nvSpPr>
            <p:cNvPr id="41026" name="Freeform 64"/>
            <p:cNvSpPr>
              <a:spLocks/>
            </p:cNvSpPr>
            <p:nvPr/>
          </p:nvSpPr>
          <p:spPr bwMode="auto">
            <a:xfrm>
              <a:off x="2600" y="3023"/>
              <a:ext cx="48" cy="32"/>
            </a:xfrm>
            <a:custGeom>
              <a:avLst/>
              <a:gdLst>
                <a:gd name="T0" fmla="*/ 0 w 48"/>
                <a:gd name="T1" fmla="*/ 0 h 32"/>
                <a:gd name="T2" fmla="*/ 48 w 48"/>
                <a:gd name="T3" fmla="*/ 8 h 32"/>
                <a:gd name="T4" fmla="*/ 48 w 48"/>
                <a:gd name="T5" fmla="*/ 32 h 32"/>
                <a:gd name="T6" fmla="*/ 0 w 48"/>
                <a:gd name="T7" fmla="*/ 24 h 32"/>
                <a:gd name="T8" fmla="*/ 0 w 48"/>
                <a:gd name="T9" fmla="*/ 0 h 32"/>
                <a:gd name="T10" fmla="*/ 0 60000 65536"/>
                <a:gd name="T11" fmla="*/ 0 60000 65536"/>
                <a:gd name="T12" fmla="*/ 0 60000 65536"/>
                <a:gd name="T13" fmla="*/ 0 60000 65536"/>
                <a:gd name="T14" fmla="*/ 0 60000 65536"/>
                <a:gd name="T15" fmla="*/ 0 w 48"/>
                <a:gd name="T16" fmla="*/ 0 h 32"/>
                <a:gd name="T17" fmla="*/ 48 w 48"/>
                <a:gd name="T18" fmla="*/ 32 h 32"/>
              </a:gdLst>
              <a:ahLst/>
              <a:cxnLst>
                <a:cxn ang="T10">
                  <a:pos x="T0" y="T1"/>
                </a:cxn>
                <a:cxn ang="T11">
                  <a:pos x="T2" y="T3"/>
                </a:cxn>
                <a:cxn ang="T12">
                  <a:pos x="T4" y="T5"/>
                </a:cxn>
                <a:cxn ang="T13">
                  <a:pos x="T6" y="T7"/>
                </a:cxn>
                <a:cxn ang="T14">
                  <a:pos x="T8" y="T9"/>
                </a:cxn>
              </a:cxnLst>
              <a:rect l="T15" t="T16" r="T17" b="T18"/>
              <a:pathLst>
                <a:path w="48" h="32">
                  <a:moveTo>
                    <a:pt x="0" y="0"/>
                  </a:moveTo>
                  <a:lnTo>
                    <a:pt x="48" y="8"/>
                  </a:lnTo>
                  <a:lnTo>
                    <a:pt x="48" y="32"/>
                  </a:lnTo>
                  <a:lnTo>
                    <a:pt x="0" y="24"/>
                  </a:lnTo>
                  <a:lnTo>
                    <a:pt x="0" y="0"/>
                  </a:lnTo>
                  <a:close/>
                </a:path>
              </a:pathLst>
            </a:custGeom>
            <a:solidFill>
              <a:srgbClr val="FF6600"/>
            </a:solidFill>
            <a:ln w="9525">
              <a:noFill/>
              <a:round/>
              <a:headEnd/>
              <a:tailEnd/>
            </a:ln>
          </p:spPr>
          <p:txBody>
            <a:bodyPr/>
            <a:lstStyle/>
            <a:p>
              <a:endParaRPr lang="pt-BR"/>
            </a:p>
          </p:txBody>
        </p:sp>
        <p:sp>
          <p:nvSpPr>
            <p:cNvPr id="41027" name="Freeform 65"/>
            <p:cNvSpPr>
              <a:spLocks/>
            </p:cNvSpPr>
            <p:nvPr/>
          </p:nvSpPr>
          <p:spPr bwMode="auto">
            <a:xfrm>
              <a:off x="2743" y="3071"/>
              <a:ext cx="56" cy="41"/>
            </a:xfrm>
            <a:custGeom>
              <a:avLst/>
              <a:gdLst>
                <a:gd name="T0" fmla="*/ 8 w 56"/>
                <a:gd name="T1" fmla="*/ 0 h 41"/>
                <a:gd name="T2" fmla="*/ 56 w 56"/>
                <a:gd name="T3" fmla="*/ 17 h 41"/>
                <a:gd name="T4" fmla="*/ 48 w 56"/>
                <a:gd name="T5" fmla="*/ 41 h 41"/>
                <a:gd name="T6" fmla="*/ 0 w 56"/>
                <a:gd name="T7" fmla="*/ 25 h 41"/>
                <a:gd name="T8" fmla="*/ 8 w 56"/>
                <a:gd name="T9" fmla="*/ 0 h 41"/>
                <a:gd name="T10" fmla="*/ 0 60000 65536"/>
                <a:gd name="T11" fmla="*/ 0 60000 65536"/>
                <a:gd name="T12" fmla="*/ 0 60000 65536"/>
                <a:gd name="T13" fmla="*/ 0 60000 65536"/>
                <a:gd name="T14" fmla="*/ 0 60000 65536"/>
                <a:gd name="T15" fmla="*/ 0 w 56"/>
                <a:gd name="T16" fmla="*/ 0 h 41"/>
                <a:gd name="T17" fmla="*/ 56 w 56"/>
                <a:gd name="T18" fmla="*/ 41 h 41"/>
              </a:gdLst>
              <a:ahLst/>
              <a:cxnLst>
                <a:cxn ang="T10">
                  <a:pos x="T0" y="T1"/>
                </a:cxn>
                <a:cxn ang="T11">
                  <a:pos x="T2" y="T3"/>
                </a:cxn>
                <a:cxn ang="T12">
                  <a:pos x="T4" y="T5"/>
                </a:cxn>
                <a:cxn ang="T13">
                  <a:pos x="T6" y="T7"/>
                </a:cxn>
                <a:cxn ang="T14">
                  <a:pos x="T8" y="T9"/>
                </a:cxn>
              </a:cxnLst>
              <a:rect l="T15" t="T16" r="T17" b="T18"/>
              <a:pathLst>
                <a:path w="56" h="41">
                  <a:moveTo>
                    <a:pt x="8" y="0"/>
                  </a:moveTo>
                  <a:lnTo>
                    <a:pt x="56" y="17"/>
                  </a:lnTo>
                  <a:lnTo>
                    <a:pt x="48" y="41"/>
                  </a:lnTo>
                  <a:lnTo>
                    <a:pt x="0" y="25"/>
                  </a:lnTo>
                  <a:lnTo>
                    <a:pt x="8" y="0"/>
                  </a:lnTo>
                  <a:close/>
                </a:path>
              </a:pathLst>
            </a:custGeom>
            <a:solidFill>
              <a:srgbClr val="FF6600"/>
            </a:solidFill>
            <a:ln w="9525">
              <a:noFill/>
              <a:round/>
              <a:headEnd/>
              <a:tailEnd/>
            </a:ln>
          </p:spPr>
          <p:txBody>
            <a:bodyPr/>
            <a:lstStyle/>
            <a:p>
              <a:endParaRPr lang="pt-BR"/>
            </a:p>
          </p:txBody>
        </p:sp>
        <p:sp>
          <p:nvSpPr>
            <p:cNvPr id="41028" name="Freeform 66"/>
            <p:cNvSpPr>
              <a:spLocks/>
            </p:cNvSpPr>
            <p:nvPr/>
          </p:nvSpPr>
          <p:spPr bwMode="auto">
            <a:xfrm>
              <a:off x="2934" y="3080"/>
              <a:ext cx="48" cy="32"/>
            </a:xfrm>
            <a:custGeom>
              <a:avLst/>
              <a:gdLst>
                <a:gd name="T0" fmla="*/ 8 w 48"/>
                <a:gd name="T1" fmla="*/ 0 h 32"/>
                <a:gd name="T2" fmla="*/ 48 w 48"/>
                <a:gd name="T3" fmla="*/ 8 h 32"/>
                <a:gd name="T4" fmla="*/ 40 w 48"/>
                <a:gd name="T5" fmla="*/ 32 h 32"/>
                <a:gd name="T6" fmla="*/ 0 w 48"/>
                <a:gd name="T7" fmla="*/ 24 h 32"/>
                <a:gd name="T8" fmla="*/ 8 w 48"/>
                <a:gd name="T9" fmla="*/ 0 h 32"/>
                <a:gd name="T10" fmla="*/ 0 60000 65536"/>
                <a:gd name="T11" fmla="*/ 0 60000 65536"/>
                <a:gd name="T12" fmla="*/ 0 60000 65536"/>
                <a:gd name="T13" fmla="*/ 0 60000 65536"/>
                <a:gd name="T14" fmla="*/ 0 60000 65536"/>
                <a:gd name="T15" fmla="*/ 0 w 48"/>
                <a:gd name="T16" fmla="*/ 0 h 32"/>
                <a:gd name="T17" fmla="*/ 48 w 48"/>
                <a:gd name="T18" fmla="*/ 32 h 32"/>
              </a:gdLst>
              <a:ahLst/>
              <a:cxnLst>
                <a:cxn ang="T10">
                  <a:pos x="T0" y="T1"/>
                </a:cxn>
                <a:cxn ang="T11">
                  <a:pos x="T2" y="T3"/>
                </a:cxn>
                <a:cxn ang="T12">
                  <a:pos x="T4" y="T5"/>
                </a:cxn>
                <a:cxn ang="T13">
                  <a:pos x="T6" y="T7"/>
                </a:cxn>
                <a:cxn ang="T14">
                  <a:pos x="T8" y="T9"/>
                </a:cxn>
              </a:cxnLst>
              <a:rect l="T15" t="T16" r="T17" b="T18"/>
              <a:pathLst>
                <a:path w="48" h="32">
                  <a:moveTo>
                    <a:pt x="8" y="0"/>
                  </a:moveTo>
                  <a:lnTo>
                    <a:pt x="48" y="8"/>
                  </a:lnTo>
                  <a:lnTo>
                    <a:pt x="40" y="32"/>
                  </a:lnTo>
                  <a:lnTo>
                    <a:pt x="0" y="24"/>
                  </a:lnTo>
                  <a:lnTo>
                    <a:pt x="8" y="0"/>
                  </a:lnTo>
                  <a:close/>
                </a:path>
              </a:pathLst>
            </a:custGeom>
            <a:solidFill>
              <a:srgbClr val="FF6600"/>
            </a:solidFill>
            <a:ln w="9525">
              <a:noFill/>
              <a:round/>
              <a:headEnd/>
              <a:tailEnd/>
            </a:ln>
          </p:spPr>
          <p:txBody>
            <a:bodyPr/>
            <a:lstStyle/>
            <a:p>
              <a:endParaRPr lang="pt-BR"/>
            </a:p>
          </p:txBody>
        </p:sp>
        <p:sp>
          <p:nvSpPr>
            <p:cNvPr id="41029" name="Rectangle 67"/>
            <p:cNvSpPr>
              <a:spLocks noChangeArrowheads="1"/>
            </p:cNvSpPr>
            <p:nvPr/>
          </p:nvSpPr>
          <p:spPr bwMode="auto">
            <a:xfrm>
              <a:off x="2926" y="3088"/>
              <a:ext cx="8" cy="24"/>
            </a:xfrm>
            <a:prstGeom prst="rect">
              <a:avLst/>
            </a:prstGeom>
            <a:solidFill>
              <a:srgbClr val="FF6600"/>
            </a:solidFill>
            <a:ln w="9525">
              <a:noFill/>
              <a:miter lim="800000"/>
              <a:headEnd/>
              <a:tailEnd/>
            </a:ln>
          </p:spPr>
          <p:txBody>
            <a:bodyPr/>
            <a:lstStyle/>
            <a:p>
              <a:endParaRPr lang="en-US"/>
            </a:p>
          </p:txBody>
        </p:sp>
        <p:sp>
          <p:nvSpPr>
            <p:cNvPr id="41030" name="Rectangle 68"/>
            <p:cNvSpPr>
              <a:spLocks noChangeArrowheads="1"/>
            </p:cNvSpPr>
            <p:nvPr/>
          </p:nvSpPr>
          <p:spPr bwMode="auto">
            <a:xfrm>
              <a:off x="3029" y="3080"/>
              <a:ext cx="24" cy="24"/>
            </a:xfrm>
            <a:prstGeom prst="rect">
              <a:avLst/>
            </a:prstGeom>
            <a:solidFill>
              <a:srgbClr val="FF6600"/>
            </a:solidFill>
            <a:ln w="9525">
              <a:noFill/>
              <a:miter lim="800000"/>
              <a:headEnd/>
              <a:tailEnd/>
            </a:ln>
          </p:spPr>
          <p:txBody>
            <a:bodyPr/>
            <a:lstStyle/>
            <a:p>
              <a:endParaRPr lang="en-US"/>
            </a:p>
          </p:txBody>
        </p:sp>
        <p:sp>
          <p:nvSpPr>
            <p:cNvPr id="41031" name="Freeform 69"/>
            <p:cNvSpPr>
              <a:spLocks/>
            </p:cNvSpPr>
            <p:nvPr/>
          </p:nvSpPr>
          <p:spPr bwMode="auto">
            <a:xfrm>
              <a:off x="3093" y="3088"/>
              <a:ext cx="40" cy="32"/>
            </a:xfrm>
            <a:custGeom>
              <a:avLst/>
              <a:gdLst>
                <a:gd name="T0" fmla="*/ 16 w 40"/>
                <a:gd name="T1" fmla="*/ 0 h 32"/>
                <a:gd name="T2" fmla="*/ 40 w 40"/>
                <a:gd name="T3" fmla="*/ 16 h 32"/>
                <a:gd name="T4" fmla="*/ 24 w 40"/>
                <a:gd name="T5" fmla="*/ 32 h 32"/>
                <a:gd name="T6" fmla="*/ 0 w 40"/>
                <a:gd name="T7" fmla="*/ 16 h 32"/>
                <a:gd name="T8" fmla="*/ 16 w 40"/>
                <a:gd name="T9" fmla="*/ 0 h 32"/>
                <a:gd name="T10" fmla="*/ 0 60000 65536"/>
                <a:gd name="T11" fmla="*/ 0 60000 65536"/>
                <a:gd name="T12" fmla="*/ 0 60000 65536"/>
                <a:gd name="T13" fmla="*/ 0 60000 65536"/>
                <a:gd name="T14" fmla="*/ 0 60000 65536"/>
                <a:gd name="T15" fmla="*/ 0 w 40"/>
                <a:gd name="T16" fmla="*/ 0 h 32"/>
                <a:gd name="T17" fmla="*/ 40 w 40"/>
                <a:gd name="T18" fmla="*/ 32 h 32"/>
              </a:gdLst>
              <a:ahLst/>
              <a:cxnLst>
                <a:cxn ang="T10">
                  <a:pos x="T0" y="T1"/>
                </a:cxn>
                <a:cxn ang="T11">
                  <a:pos x="T2" y="T3"/>
                </a:cxn>
                <a:cxn ang="T12">
                  <a:pos x="T4" y="T5"/>
                </a:cxn>
                <a:cxn ang="T13">
                  <a:pos x="T6" y="T7"/>
                </a:cxn>
                <a:cxn ang="T14">
                  <a:pos x="T8" y="T9"/>
                </a:cxn>
              </a:cxnLst>
              <a:rect l="T15" t="T16" r="T17" b="T18"/>
              <a:pathLst>
                <a:path w="40" h="32">
                  <a:moveTo>
                    <a:pt x="16" y="0"/>
                  </a:moveTo>
                  <a:lnTo>
                    <a:pt x="40" y="16"/>
                  </a:lnTo>
                  <a:lnTo>
                    <a:pt x="24" y="32"/>
                  </a:lnTo>
                  <a:lnTo>
                    <a:pt x="0" y="16"/>
                  </a:lnTo>
                  <a:lnTo>
                    <a:pt x="16" y="0"/>
                  </a:lnTo>
                  <a:close/>
                </a:path>
              </a:pathLst>
            </a:custGeom>
            <a:solidFill>
              <a:srgbClr val="FF6600"/>
            </a:solidFill>
            <a:ln w="9525">
              <a:noFill/>
              <a:round/>
              <a:headEnd/>
              <a:tailEnd/>
            </a:ln>
          </p:spPr>
          <p:txBody>
            <a:bodyPr/>
            <a:lstStyle/>
            <a:p>
              <a:endParaRPr lang="pt-BR"/>
            </a:p>
          </p:txBody>
        </p:sp>
        <p:sp>
          <p:nvSpPr>
            <p:cNvPr id="41032" name="Rectangle 70"/>
            <p:cNvSpPr>
              <a:spLocks noChangeArrowheads="1"/>
            </p:cNvSpPr>
            <p:nvPr/>
          </p:nvSpPr>
          <p:spPr bwMode="auto">
            <a:xfrm>
              <a:off x="3173" y="3096"/>
              <a:ext cx="16" cy="24"/>
            </a:xfrm>
            <a:prstGeom prst="rect">
              <a:avLst/>
            </a:prstGeom>
            <a:solidFill>
              <a:srgbClr val="FF6600"/>
            </a:solidFill>
            <a:ln w="9525">
              <a:noFill/>
              <a:miter lim="800000"/>
              <a:headEnd/>
              <a:tailEnd/>
            </a:ln>
          </p:spPr>
          <p:txBody>
            <a:bodyPr/>
            <a:lstStyle/>
            <a:p>
              <a:endParaRPr lang="en-US"/>
            </a:p>
          </p:txBody>
        </p:sp>
        <p:sp>
          <p:nvSpPr>
            <p:cNvPr id="41033" name="Freeform 71"/>
            <p:cNvSpPr>
              <a:spLocks/>
            </p:cNvSpPr>
            <p:nvPr/>
          </p:nvSpPr>
          <p:spPr bwMode="auto">
            <a:xfrm>
              <a:off x="3181" y="3088"/>
              <a:ext cx="39" cy="32"/>
            </a:xfrm>
            <a:custGeom>
              <a:avLst/>
              <a:gdLst>
                <a:gd name="T0" fmla="*/ 0 w 39"/>
                <a:gd name="T1" fmla="*/ 8 h 32"/>
                <a:gd name="T2" fmla="*/ 31 w 39"/>
                <a:gd name="T3" fmla="*/ 0 h 32"/>
                <a:gd name="T4" fmla="*/ 39 w 39"/>
                <a:gd name="T5" fmla="*/ 24 h 32"/>
                <a:gd name="T6" fmla="*/ 8 w 39"/>
                <a:gd name="T7" fmla="*/ 32 h 32"/>
                <a:gd name="T8" fmla="*/ 0 w 39"/>
                <a:gd name="T9" fmla="*/ 8 h 32"/>
                <a:gd name="T10" fmla="*/ 0 60000 65536"/>
                <a:gd name="T11" fmla="*/ 0 60000 65536"/>
                <a:gd name="T12" fmla="*/ 0 60000 65536"/>
                <a:gd name="T13" fmla="*/ 0 60000 65536"/>
                <a:gd name="T14" fmla="*/ 0 60000 65536"/>
                <a:gd name="T15" fmla="*/ 0 w 39"/>
                <a:gd name="T16" fmla="*/ 0 h 32"/>
                <a:gd name="T17" fmla="*/ 39 w 39"/>
                <a:gd name="T18" fmla="*/ 32 h 32"/>
              </a:gdLst>
              <a:ahLst/>
              <a:cxnLst>
                <a:cxn ang="T10">
                  <a:pos x="T0" y="T1"/>
                </a:cxn>
                <a:cxn ang="T11">
                  <a:pos x="T2" y="T3"/>
                </a:cxn>
                <a:cxn ang="T12">
                  <a:pos x="T4" y="T5"/>
                </a:cxn>
                <a:cxn ang="T13">
                  <a:pos x="T6" y="T7"/>
                </a:cxn>
                <a:cxn ang="T14">
                  <a:pos x="T8" y="T9"/>
                </a:cxn>
              </a:cxnLst>
              <a:rect l="T15" t="T16" r="T17" b="T18"/>
              <a:pathLst>
                <a:path w="39" h="32">
                  <a:moveTo>
                    <a:pt x="0" y="8"/>
                  </a:moveTo>
                  <a:lnTo>
                    <a:pt x="31" y="0"/>
                  </a:lnTo>
                  <a:lnTo>
                    <a:pt x="39" y="24"/>
                  </a:lnTo>
                  <a:lnTo>
                    <a:pt x="8" y="32"/>
                  </a:lnTo>
                  <a:lnTo>
                    <a:pt x="0" y="8"/>
                  </a:lnTo>
                  <a:close/>
                </a:path>
              </a:pathLst>
            </a:custGeom>
            <a:solidFill>
              <a:srgbClr val="FF6600"/>
            </a:solidFill>
            <a:ln w="9525">
              <a:noFill/>
              <a:round/>
              <a:headEnd/>
              <a:tailEnd/>
            </a:ln>
          </p:spPr>
          <p:txBody>
            <a:bodyPr/>
            <a:lstStyle/>
            <a:p>
              <a:endParaRPr lang="pt-BR"/>
            </a:p>
          </p:txBody>
        </p:sp>
        <p:sp>
          <p:nvSpPr>
            <p:cNvPr id="41034" name="Freeform 72"/>
            <p:cNvSpPr>
              <a:spLocks/>
            </p:cNvSpPr>
            <p:nvPr/>
          </p:nvSpPr>
          <p:spPr bwMode="auto">
            <a:xfrm>
              <a:off x="3308" y="3063"/>
              <a:ext cx="56" cy="41"/>
            </a:xfrm>
            <a:custGeom>
              <a:avLst/>
              <a:gdLst>
                <a:gd name="T0" fmla="*/ 0 w 56"/>
                <a:gd name="T1" fmla="*/ 17 h 41"/>
                <a:gd name="T2" fmla="*/ 48 w 56"/>
                <a:gd name="T3" fmla="*/ 0 h 41"/>
                <a:gd name="T4" fmla="*/ 56 w 56"/>
                <a:gd name="T5" fmla="*/ 25 h 41"/>
                <a:gd name="T6" fmla="*/ 8 w 56"/>
                <a:gd name="T7" fmla="*/ 41 h 41"/>
                <a:gd name="T8" fmla="*/ 0 w 56"/>
                <a:gd name="T9" fmla="*/ 17 h 41"/>
                <a:gd name="T10" fmla="*/ 0 60000 65536"/>
                <a:gd name="T11" fmla="*/ 0 60000 65536"/>
                <a:gd name="T12" fmla="*/ 0 60000 65536"/>
                <a:gd name="T13" fmla="*/ 0 60000 65536"/>
                <a:gd name="T14" fmla="*/ 0 60000 65536"/>
                <a:gd name="T15" fmla="*/ 0 w 56"/>
                <a:gd name="T16" fmla="*/ 0 h 41"/>
                <a:gd name="T17" fmla="*/ 56 w 56"/>
                <a:gd name="T18" fmla="*/ 41 h 41"/>
              </a:gdLst>
              <a:ahLst/>
              <a:cxnLst>
                <a:cxn ang="T10">
                  <a:pos x="T0" y="T1"/>
                </a:cxn>
                <a:cxn ang="T11">
                  <a:pos x="T2" y="T3"/>
                </a:cxn>
                <a:cxn ang="T12">
                  <a:pos x="T4" y="T5"/>
                </a:cxn>
                <a:cxn ang="T13">
                  <a:pos x="T6" y="T7"/>
                </a:cxn>
                <a:cxn ang="T14">
                  <a:pos x="T8" y="T9"/>
                </a:cxn>
              </a:cxnLst>
              <a:rect l="T15" t="T16" r="T17" b="T18"/>
              <a:pathLst>
                <a:path w="56" h="41">
                  <a:moveTo>
                    <a:pt x="0" y="17"/>
                  </a:moveTo>
                  <a:lnTo>
                    <a:pt x="48" y="0"/>
                  </a:lnTo>
                  <a:lnTo>
                    <a:pt x="56" y="25"/>
                  </a:lnTo>
                  <a:lnTo>
                    <a:pt x="8" y="41"/>
                  </a:lnTo>
                  <a:lnTo>
                    <a:pt x="0" y="17"/>
                  </a:lnTo>
                  <a:close/>
                </a:path>
              </a:pathLst>
            </a:custGeom>
            <a:solidFill>
              <a:srgbClr val="FF6600"/>
            </a:solidFill>
            <a:ln w="9525">
              <a:noFill/>
              <a:round/>
              <a:headEnd/>
              <a:tailEnd/>
            </a:ln>
          </p:spPr>
          <p:txBody>
            <a:bodyPr/>
            <a:lstStyle/>
            <a:p>
              <a:endParaRPr lang="pt-BR"/>
            </a:p>
          </p:txBody>
        </p:sp>
        <p:sp>
          <p:nvSpPr>
            <p:cNvPr id="41035" name="Freeform 73"/>
            <p:cNvSpPr>
              <a:spLocks/>
            </p:cNvSpPr>
            <p:nvPr/>
          </p:nvSpPr>
          <p:spPr bwMode="auto">
            <a:xfrm>
              <a:off x="3451" y="3055"/>
              <a:ext cx="56" cy="49"/>
            </a:xfrm>
            <a:custGeom>
              <a:avLst/>
              <a:gdLst>
                <a:gd name="T0" fmla="*/ 0 w 56"/>
                <a:gd name="T1" fmla="*/ 25 h 49"/>
                <a:gd name="T2" fmla="*/ 48 w 56"/>
                <a:gd name="T3" fmla="*/ 0 h 49"/>
                <a:gd name="T4" fmla="*/ 56 w 56"/>
                <a:gd name="T5" fmla="*/ 25 h 49"/>
                <a:gd name="T6" fmla="*/ 8 w 56"/>
                <a:gd name="T7" fmla="*/ 49 h 49"/>
                <a:gd name="T8" fmla="*/ 0 w 56"/>
                <a:gd name="T9" fmla="*/ 25 h 49"/>
                <a:gd name="T10" fmla="*/ 0 60000 65536"/>
                <a:gd name="T11" fmla="*/ 0 60000 65536"/>
                <a:gd name="T12" fmla="*/ 0 60000 65536"/>
                <a:gd name="T13" fmla="*/ 0 60000 65536"/>
                <a:gd name="T14" fmla="*/ 0 60000 65536"/>
                <a:gd name="T15" fmla="*/ 0 w 56"/>
                <a:gd name="T16" fmla="*/ 0 h 49"/>
                <a:gd name="T17" fmla="*/ 56 w 56"/>
                <a:gd name="T18" fmla="*/ 49 h 49"/>
              </a:gdLst>
              <a:ahLst/>
              <a:cxnLst>
                <a:cxn ang="T10">
                  <a:pos x="T0" y="T1"/>
                </a:cxn>
                <a:cxn ang="T11">
                  <a:pos x="T2" y="T3"/>
                </a:cxn>
                <a:cxn ang="T12">
                  <a:pos x="T4" y="T5"/>
                </a:cxn>
                <a:cxn ang="T13">
                  <a:pos x="T6" y="T7"/>
                </a:cxn>
                <a:cxn ang="T14">
                  <a:pos x="T8" y="T9"/>
                </a:cxn>
              </a:cxnLst>
              <a:rect l="T15" t="T16" r="T17" b="T18"/>
              <a:pathLst>
                <a:path w="56" h="49">
                  <a:moveTo>
                    <a:pt x="0" y="25"/>
                  </a:moveTo>
                  <a:lnTo>
                    <a:pt x="48" y="0"/>
                  </a:lnTo>
                  <a:lnTo>
                    <a:pt x="56" y="25"/>
                  </a:lnTo>
                  <a:lnTo>
                    <a:pt x="8" y="49"/>
                  </a:lnTo>
                  <a:lnTo>
                    <a:pt x="0" y="25"/>
                  </a:lnTo>
                  <a:close/>
                </a:path>
              </a:pathLst>
            </a:custGeom>
            <a:solidFill>
              <a:srgbClr val="FF6600"/>
            </a:solidFill>
            <a:ln w="9525">
              <a:noFill/>
              <a:round/>
              <a:headEnd/>
              <a:tailEnd/>
            </a:ln>
          </p:spPr>
          <p:txBody>
            <a:bodyPr/>
            <a:lstStyle/>
            <a:p>
              <a:endParaRPr lang="pt-BR"/>
            </a:p>
          </p:txBody>
        </p:sp>
        <p:sp>
          <p:nvSpPr>
            <p:cNvPr id="41036" name="Freeform 74"/>
            <p:cNvSpPr>
              <a:spLocks/>
            </p:cNvSpPr>
            <p:nvPr/>
          </p:nvSpPr>
          <p:spPr bwMode="auto">
            <a:xfrm>
              <a:off x="3602" y="3055"/>
              <a:ext cx="48" cy="33"/>
            </a:xfrm>
            <a:custGeom>
              <a:avLst/>
              <a:gdLst>
                <a:gd name="T0" fmla="*/ 8 w 48"/>
                <a:gd name="T1" fmla="*/ 0 h 33"/>
                <a:gd name="T2" fmla="*/ 48 w 48"/>
                <a:gd name="T3" fmla="*/ 8 h 33"/>
                <a:gd name="T4" fmla="*/ 40 w 48"/>
                <a:gd name="T5" fmla="*/ 33 h 33"/>
                <a:gd name="T6" fmla="*/ 0 w 48"/>
                <a:gd name="T7" fmla="*/ 25 h 33"/>
                <a:gd name="T8" fmla="*/ 8 w 48"/>
                <a:gd name="T9" fmla="*/ 0 h 33"/>
                <a:gd name="T10" fmla="*/ 0 60000 65536"/>
                <a:gd name="T11" fmla="*/ 0 60000 65536"/>
                <a:gd name="T12" fmla="*/ 0 60000 65536"/>
                <a:gd name="T13" fmla="*/ 0 60000 65536"/>
                <a:gd name="T14" fmla="*/ 0 60000 65536"/>
                <a:gd name="T15" fmla="*/ 0 w 48"/>
                <a:gd name="T16" fmla="*/ 0 h 33"/>
                <a:gd name="T17" fmla="*/ 48 w 48"/>
                <a:gd name="T18" fmla="*/ 33 h 33"/>
              </a:gdLst>
              <a:ahLst/>
              <a:cxnLst>
                <a:cxn ang="T10">
                  <a:pos x="T0" y="T1"/>
                </a:cxn>
                <a:cxn ang="T11">
                  <a:pos x="T2" y="T3"/>
                </a:cxn>
                <a:cxn ang="T12">
                  <a:pos x="T4" y="T5"/>
                </a:cxn>
                <a:cxn ang="T13">
                  <a:pos x="T6" y="T7"/>
                </a:cxn>
                <a:cxn ang="T14">
                  <a:pos x="T8" y="T9"/>
                </a:cxn>
              </a:cxnLst>
              <a:rect l="T15" t="T16" r="T17" b="T18"/>
              <a:pathLst>
                <a:path w="48" h="33">
                  <a:moveTo>
                    <a:pt x="8" y="0"/>
                  </a:moveTo>
                  <a:lnTo>
                    <a:pt x="48" y="8"/>
                  </a:lnTo>
                  <a:lnTo>
                    <a:pt x="40" y="33"/>
                  </a:lnTo>
                  <a:lnTo>
                    <a:pt x="0" y="25"/>
                  </a:lnTo>
                  <a:lnTo>
                    <a:pt x="8" y="0"/>
                  </a:lnTo>
                  <a:close/>
                </a:path>
              </a:pathLst>
            </a:custGeom>
            <a:solidFill>
              <a:srgbClr val="FF6600"/>
            </a:solidFill>
            <a:ln w="9525">
              <a:noFill/>
              <a:round/>
              <a:headEnd/>
              <a:tailEnd/>
            </a:ln>
          </p:spPr>
          <p:txBody>
            <a:bodyPr/>
            <a:lstStyle/>
            <a:p>
              <a:endParaRPr lang="pt-BR"/>
            </a:p>
          </p:txBody>
        </p:sp>
        <p:sp>
          <p:nvSpPr>
            <p:cNvPr id="41037" name="Freeform 75"/>
            <p:cNvSpPr>
              <a:spLocks/>
            </p:cNvSpPr>
            <p:nvPr/>
          </p:nvSpPr>
          <p:spPr bwMode="auto">
            <a:xfrm>
              <a:off x="3634" y="3063"/>
              <a:ext cx="24" cy="25"/>
            </a:xfrm>
            <a:custGeom>
              <a:avLst/>
              <a:gdLst>
                <a:gd name="T0" fmla="*/ 0 w 24"/>
                <a:gd name="T1" fmla="*/ 8 h 25"/>
                <a:gd name="T2" fmla="*/ 8 w 24"/>
                <a:gd name="T3" fmla="*/ 0 h 25"/>
                <a:gd name="T4" fmla="*/ 24 w 24"/>
                <a:gd name="T5" fmla="*/ 17 h 25"/>
                <a:gd name="T6" fmla="*/ 16 w 24"/>
                <a:gd name="T7" fmla="*/ 25 h 25"/>
                <a:gd name="T8" fmla="*/ 0 w 24"/>
                <a:gd name="T9" fmla="*/ 8 h 25"/>
                <a:gd name="T10" fmla="*/ 0 60000 65536"/>
                <a:gd name="T11" fmla="*/ 0 60000 65536"/>
                <a:gd name="T12" fmla="*/ 0 60000 65536"/>
                <a:gd name="T13" fmla="*/ 0 60000 65536"/>
                <a:gd name="T14" fmla="*/ 0 60000 65536"/>
                <a:gd name="T15" fmla="*/ 0 w 24"/>
                <a:gd name="T16" fmla="*/ 0 h 25"/>
                <a:gd name="T17" fmla="*/ 24 w 24"/>
                <a:gd name="T18" fmla="*/ 25 h 25"/>
              </a:gdLst>
              <a:ahLst/>
              <a:cxnLst>
                <a:cxn ang="T10">
                  <a:pos x="T0" y="T1"/>
                </a:cxn>
                <a:cxn ang="T11">
                  <a:pos x="T2" y="T3"/>
                </a:cxn>
                <a:cxn ang="T12">
                  <a:pos x="T4" y="T5"/>
                </a:cxn>
                <a:cxn ang="T13">
                  <a:pos x="T6" y="T7"/>
                </a:cxn>
                <a:cxn ang="T14">
                  <a:pos x="T8" y="T9"/>
                </a:cxn>
              </a:cxnLst>
              <a:rect l="T15" t="T16" r="T17" b="T18"/>
              <a:pathLst>
                <a:path w="24" h="25">
                  <a:moveTo>
                    <a:pt x="0" y="8"/>
                  </a:moveTo>
                  <a:lnTo>
                    <a:pt x="8" y="0"/>
                  </a:lnTo>
                  <a:lnTo>
                    <a:pt x="24" y="17"/>
                  </a:lnTo>
                  <a:lnTo>
                    <a:pt x="16" y="25"/>
                  </a:lnTo>
                  <a:lnTo>
                    <a:pt x="0" y="8"/>
                  </a:lnTo>
                  <a:close/>
                </a:path>
              </a:pathLst>
            </a:custGeom>
            <a:solidFill>
              <a:srgbClr val="FF6600"/>
            </a:solidFill>
            <a:ln w="9525">
              <a:noFill/>
              <a:round/>
              <a:headEnd/>
              <a:tailEnd/>
            </a:ln>
          </p:spPr>
          <p:txBody>
            <a:bodyPr/>
            <a:lstStyle/>
            <a:p>
              <a:endParaRPr lang="pt-BR"/>
            </a:p>
          </p:txBody>
        </p:sp>
        <p:sp>
          <p:nvSpPr>
            <p:cNvPr id="41038" name="Freeform 76"/>
            <p:cNvSpPr>
              <a:spLocks/>
            </p:cNvSpPr>
            <p:nvPr/>
          </p:nvSpPr>
          <p:spPr bwMode="auto">
            <a:xfrm>
              <a:off x="3738" y="3023"/>
              <a:ext cx="47" cy="32"/>
            </a:xfrm>
            <a:custGeom>
              <a:avLst/>
              <a:gdLst>
                <a:gd name="T0" fmla="*/ 8 w 47"/>
                <a:gd name="T1" fmla="*/ 0 h 32"/>
                <a:gd name="T2" fmla="*/ 47 w 47"/>
                <a:gd name="T3" fmla="*/ 8 h 32"/>
                <a:gd name="T4" fmla="*/ 39 w 47"/>
                <a:gd name="T5" fmla="*/ 32 h 32"/>
                <a:gd name="T6" fmla="*/ 0 w 47"/>
                <a:gd name="T7" fmla="*/ 24 h 32"/>
                <a:gd name="T8" fmla="*/ 8 w 47"/>
                <a:gd name="T9" fmla="*/ 0 h 32"/>
                <a:gd name="T10" fmla="*/ 0 60000 65536"/>
                <a:gd name="T11" fmla="*/ 0 60000 65536"/>
                <a:gd name="T12" fmla="*/ 0 60000 65536"/>
                <a:gd name="T13" fmla="*/ 0 60000 65536"/>
                <a:gd name="T14" fmla="*/ 0 60000 65536"/>
                <a:gd name="T15" fmla="*/ 0 w 47"/>
                <a:gd name="T16" fmla="*/ 0 h 32"/>
                <a:gd name="T17" fmla="*/ 47 w 47"/>
                <a:gd name="T18" fmla="*/ 32 h 32"/>
              </a:gdLst>
              <a:ahLst/>
              <a:cxnLst>
                <a:cxn ang="T10">
                  <a:pos x="T0" y="T1"/>
                </a:cxn>
                <a:cxn ang="T11">
                  <a:pos x="T2" y="T3"/>
                </a:cxn>
                <a:cxn ang="T12">
                  <a:pos x="T4" y="T5"/>
                </a:cxn>
                <a:cxn ang="T13">
                  <a:pos x="T6" y="T7"/>
                </a:cxn>
                <a:cxn ang="T14">
                  <a:pos x="T8" y="T9"/>
                </a:cxn>
              </a:cxnLst>
              <a:rect l="T15" t="T16" r="T17" b="T18"/>
              <a:pathLst>
                <a:path w="47" h="32">
                  <a:moveTo>
                    <a:pt x="8" y="0"/>
                  </a:moveTo>
                  <a:lnTo>
                    <a:pt x="47" y="8"/>
                  </a:lnTo>
                  <a:lnTo>
                    <a:pt x="39" y="32"/>
                  </a:lnTo>
                  <a:lnTo>
                    <a:pt x="0" y="24"/>
                  </a:lnTo>
                  <a:lnTo>
                    <a:pt x="8" y="0"/>
                  </a:lnTo>
                  <a:close/>
                </a:path>
              </a:pathLst>
            </a:custGeom>
            <a:solidFill>
              <a:srgbClr val="FF6600"/>
            </a:solidFill>
            <a:ln w="9525">
              <a:noFill/>
              <a:round/>
              <a:headEnd/>
              <a:tailEnd/>
            </a:ln>
          </p:spPr>
          <p:txBody>
            <a:bodyPr/>
            <a:lstStyle/>
            <a:p>
              <a:endParaRPr lang="pt-BR"/>
            </a:p>
          </p:txBody>
        </p:sp>
        <p:sp>
          <p:nvSpPr>
            <p:cNvPr id="41039" name="Rectangle 77"/>
            <p:cNvSpPr>
              <a:spLocks noChangeArrowheads="1"/>
            </p:cNvSpPr>
            <p:nvPr/>
          </p:nvSpPr>
          <p:spPr bwMode="auto">
            <a:xfrm>
              <a:off x="3777" y="3031"/>
              <a:ext cx="8" cy="24"/>
            </a:xfrm>
            <a:prstGeom prst="rect">
              <a:avLst/>
            </a:prstGeom>
            <a:solidFill>
              <a:srgbClr val="FF6600"/>
            </a:solidFill>
            <a:ln w="9525">
              <a:noFill/>
              <a:miter lim="800000"/>
              <a:headEnd/>
              <a:tailEnd/>
            </a:ln>
          </p:spPr>
          <p:txBody>
            <a:bodyPr/>
            <a:lstStyle/>
            <a:p>
              <a:endParaRPr lang="en-US"/>
            </a:p>
          </p:txBody>
        </p:sp>
        <p:sp>
          <p:nvSpPr>
            <p:cNvPr id="41040" name="Rectangle 78"/>
            <p:cNvSpPr>
              <a:spLocks noChangeArrowheads="1"/>
            </p:cNvSpPr>
            <p:nvPr/>
          </p:nvSpPr>
          <p:spPr bwMode="auto">
            <a:xfrm>
              <a:off x="3881" y="3023"/>
              <a:ext cx="24" cy="24"/>
            </a:xfrm>
            <a:prstGeom prst="rect">
              <a:avLst/>
            </a:prstGeom>
            <a:solidFill>
              <a:srgbClr val="FF6600"/>
            </a:solidFill>
            <a:ln w="9525">
              <a:noFill/>
              <a:miter lim="800000"/>
              <a:headEnd/>
              <a:tailEnd/>
            </a:ln>
          </p:spPr>
          <p:txBody>
            <a:bodyPr/>
            <a:lstStyle/>
            <a:p>
              <a:endParaRPr lang="en-US"/>
            </a:p>
          </p:txBody>
        </p:sp>
        <p:sp>
          <p:nvSpPr>
            <p:cNvPr id="41041" name="Freeform 79"/>
            <p:cNvSpPr>
              <a:spLocks/>
            </p:cNvSpPr>
            <p:nvPr/>
          </p:nvSpPr>
          <p:spPr bwMode="auto">
            <a:xfrm>
              <a:off x="3905" y="3023"/>
              <a:ext cx="31" cy="32"/>
            </a:xfrm>
            <a:custGeom>
              <a:avLst/>
              <a:gdLst>
                <a:gd name="T0" fmla="*/ 8 w 31"/>
                <a:gd name="T1" fmla="*/ 0 h 32"/>
                <a:gd name="T2" fmla="*/ 31 w 31"/>
                <a:gd name="T3" fmla="*/ 8 h 32"/>
                <a:gd name="T4" fmla="*/ 23 w 31"/>
                <a:gd name="T5" fmla="*/ 32 h 32"/>
                <a:gd name="T6" fmla="*/ 0 w 31"/>
                <a:gd name="T7" fmla="*/ 24 h 32"/>
                <a:gd name="T8" fmla="*/ 8 w 31"/>
                <a:gd name="T9" fmla="*/ 0 h 32"/>
                <a:gd name="T10" fmla="*/ 0 60000 65536"/>
                <a:gd name="T11" fmla="*/ 0 60000 65536"/>
                <a:gd name="T12" fmla="*/ 0 60000 65536"/>
                <a:gd name="T13" fmla="*/ 0 60000 65536"/>
                <a:gd name="T14" fmla="*/ 0 60000 65536"/>
                <a:gd name="T15" fmla="*/ 0 w 31"/>
                <a:gd name="T16" fmla="*/ 0 h 32"/>
                <a:gd name="T17" fmla="*/ 31 w 31"/>
                <a:gd name="T18" fmla="*/ 32 h 32"/>
              </a:gdLst>
              <a:ahLst/>
              <a:cxnLst>
                <a:cxn ang="T10">
                  <a:pos x="T0" y="T1"/>
                </a:cxn>
                <a:cxn ang="T11">
                  <a:pos x="T2" y="T3"/>
                </a:cxn>
                <a:cxn ang="T12">
                  <a:pos x="T4" y="T5"/>
                </a:cxn>
                <a:cxn ang="T13">
                  <a:pos x="T6" y="T7"/>
                </a:cxn>
                <a:cxn ang="T14">
                  <a:pos x="T8" y="T9"/>
                </a:cxn>
              </a:cxnLst>
              <a:rect l="T15" t="T16" r="T17" b="T18"/>
              <a:pathLst>
                <a:path w="31" h="32">
                  <a:moveTo>
                    <a:pt x="8" y="0"/>
                  </a:moveTo>
                  <a:lnTo>
                    <a:pt x="31" y="8"/>
                  </a:lnTo>
                  <a:lnTo>
                    <a:pt x="23" y="32"/>
                  </a:lnTo>
                  <a:lnTo>
                    <a:pt x="0" y="24"/>
                  </a:lnTo>
                  <a:lnTo>
                    <a:pt x="8" y="0"/>
                  </a:lnTo>
                  <a:close/>
                </a:path>
              </a:pathLst>
            </a:custGeom>
            <a:solidFill>
              <a:srgbClr val="FF6600"/>
            </a:solidFill>
            <a:ln w="9525">
              <a:noFill/>
              <a:round/>
              <a:headEnd/>
              <a:tailEnd/>
            </a:ln>
          </p:spPr>
          <p:txBody>
            <a:bodyPr/>
            <a:lstStyle/>
            <a:p>
              <a:endParaRPr lang="pt-BR"/>
            </a:p>
          </p:txBody>
        </p:sp>
        <p:sp>
          <p:nvSpPr>
            <p:cNvPr id="41042" name="Freeform 80"/>
            <p:cNvSpPr>
              <a:spLocks/>
            </p:cNvSpPr>
            <p:nvPr/>
          </p:nvSpPr>
          <p:spPr bwMode="auto">
            <a:xfrm>
              <a:off x="4008" y="3071"/>
              <a:ext cx="40" cy="33"/>
            </a:xfrm>
            <a:custGeom>
              <a:avLst/>
              <a:gdLst>
                <a:gd name="T0" fmla="*/ 16 w 40"/>
                <a:gd name="T1" fmla="*/ 0 h 33"/>
                <a:gd name="T2" fmla="*/ 40 w 40"/>
                <a:gd name="T3" fmla="*/ 17 h 33"/>
                <a:gd name="T4" fmla="*/ 24 w 40"/>
                <a:gd name="T5" fmla="*/ 33 h 33"/>
                <a:gd name="T6" fmla="*/ 0 w 40"/>
                <a:gd name="T7" fmla="*/ 17 h 33"/>
                <a:gd name="T8" fmla="*/ 16 w 40"/>
                <a:gd name="T9" fmla="*/ 0 h 33"/>
                <a:gd name="T10" fmla="*/ 0 60000 65536"/>
                <a:gd name="T11" fmla="*/ 0 60000 65536"/>
                <a:gd name="T12" fmla="*/ 0 60000 65536"/>
                <a:gd name="T13" fmla="*/ 0 60000 65536"/>
                <a:gd name="T14" fmla="*/ 0 60000 65536"/>
                <a:gd name="T15" fmla="*/ 0 w 40"/>
                <a:gd name="T16" fmla="*/ 0 h 33"/>
                <a:gd name="T17" fmla="*/ 40 w 40"/>
                <a:gd name="T18" fmla="*/ 33 h 33"/>
              </a:gdLst>
              <a:ahLst/>
              <a:cxnLst>
                <a:cxn ang="T10">
                  <a:pos x="T0" y="T1"/>
                </a:cxn>
                <a:cxn ang="T11">
                  <a:pos x="T2" y="T3"/>
                </a:cxn>
                <a:cxn ang="T12">
                  <a:pos x="T4" y="T5"/>
                </a:cxn>
                <a:cxn ang="T13">
                  <a:pos x="T6" y="T7"/>
                </a:cxn>
                <a:cxn ang="T14">
                  <a:pos x="T8" y="T9"/>
                </a:cxn>
              </a:cxnLst>
              <a:rect l="T15" t="T16" r="T17" b="T18"/>
              <a:pathLst>
                <a:path w="40" h="33">
                  <a:moveTo>
                    <a:pt x="16" y="0"/>
                  </a:moveTo>
                  <a:lnTo>
                    <a:pt x="40" y="17"/>
                  </a:lnTo>
                  <a:lnTo>
                    <a:pt x="24" y="33"/>
                  </a:lnTo>
                  <a:lnTo>
                    <a:pt x="0" y="17"/>
                  </a:lnTo>
                  <a:lnTo>
                    <a:pt x="16" y="0"/>
                  </a:lnTo>
                  <a:close/>
                </a:path>
              </a:pathLst>
            </a:custGeom>
            <a:solidFill>
              <a:srgbClr val="FF6600"/>
            </a:solidFill>
            <a:ln w="9525">
              <a:noFill/>
              <a:round/>
              <a:headEnd/>
              <a:tailEnd/>
            </a:ln>
          </p:spPr>
          <p:txBody>
            <a:bodyPr/>
            <a:lstStyle/>
            <a:p>
              <a:endParaRPr lang="pt-BR"/>
            </a:p>
          </p:txBody>
        </p:sp>
        <p:sp>
          <p:nvSpPr>
            <p:cNvPr id="41043" name="Freeform 81"/>
            <p:cNvSpPr>
              <a:spLocks/>
            </p:cNvSpPr>
            <p:nvPr/>
          </p:nvSpPr>
          <p:spPr bwMode="auto">
            <a:xfrm>
              <a:off x="4032" y="3088"/>
              <a:ext cx="32" cy="32"/>
            </a:xfrm>
            <a:custGeom>
              <a:avLst/>
              <a:gdLst>
                <a:gd name="T0" fmla="*/ 16 w 32"/>
                <a:gd name="T1" fmla="*/ 0 h 32"/>
                <a:gd name="T2" fmla="*/ 32 w 32"/>
                <a:gd name="T3" fmla="*/ 16 h 32"/>
                <a:gd name="T4" fmla="*/ 16 w 32"/>
                <a:gd name="T5" fmla="*/ 32 h 32"/>
                <a:gd name="T6" fmla="*/ 0 w 32"/>
                <a:gd name="T7" fmla="*/ 16 h 32"/>
                <a:gd name="T8" fmla="*/ 16 w 32"/>
                <a:gd name="T9" fmla="*/ 0 h 32"/>
                <a:gd name="T10" fmla="*/ 0 60000 65536"/>
                <a:gd name="T11" fmla="*/ 0 60000 65536"/>
                <a:gd name="T12" fmla="*/ 0 60000 65536"/>
                <a:gd name="T13" fmla="*/ 0 60000 65536"/>
                <a:gd name="T14" fmla="*/ 0 60000 65536"/>
                <a:gd name="T15" fmla="*/ 0 w 32"/>
                <a:gd name="T16" fmla="*/ 0 h 32"/>
                <a:gd name="T17" fmla="*/ 32 w 32"/>
                <a:gd name="T18" fmla="*/ 32 h 32"/>
              </a:gdLst>
              <a:ahLst/>
              <a:cxnLst>
                <a:cxn ang="T10">
                  <a:pos x="T0" y="T1"/>
                </a:cxn>
                <a:cxn ang="T11">
                  <a:pos x="T2" y="T3"/>
                </a:cxn>
                <a:cxn ang="T12">
                  <a:pos x="T4" y="T5"/>
                </a:cxn>
                <a:cxn ang="T13">
                  <a:pos x="T6" y="T7"/>
                </a:cxn>
                <a:cxn ang="T14">
                  <a:pos x="T8" y="T9"/>
                </a:cxn>
              </a:cxnLst>
              <a:rect l="T15" t="T16" r="T17" b="T18"/>
              <a:pathLst>
                <a:path w="32" h="32">
                  <a:moveTo>
                    <a:pt x="16" y="0"/>
                  </a:moveTo>
                  <a:lnTo>
                    <a:pt x="32" y="16"/>
                  </a:lnTo>
                  <a:lnTo>
                    <a:pt x="16" y="32"/>
                  </a:lnTo>
                  <a:lnTo>
                    <a:pt x="0" y="16"/>
                  </a:lnTo>
                  <a:lnTo>
                    <a:pt x="16" y="0"/>
                  </a:lnTo>
                  <a:close/>
                </a:path>
              </a:pathLst>
            </a:custGeom>
            <a:solidFill>
              <a:srgbClr val="FF6600"/>
            </a:solidFill>
            <a:ln w="9525">
              <a:noFill/>
              <a:round/>
              <a:headEnd/>
              <a:tailEnd/>
            </a:ln>
          </p:spPr>
          <p:txBody>
            <a:bodyPr/>
            <a:lstStyle/>
            <a:p>
              <a:endParaRPr lang="pt-BR"/>
            </a:p>
          </p:txBody>
        </p:sp>
        <p:sp>
          <p:nvSpPr>
            <p:cNvPr id="41044" name="Freeform 82"/>
            <p:cNvSpPr>
              <a:spLocks/>
            </p:cNvSpPr>
            <p:nvPr/>
          </p:nvSpPr>
          <p:spPr bwMode="auto">
            <a:xfrm>
              <a:off x="4143" y="3136"/>
              <a:ext cx="32" cy="33"/>
            </a:xfrm>
            <a:custGeom>
              <a:avLst/>
              <a:gdLst>
                <a:gd name="T0" fmla="*/ 8 w 32"/>
                <a:gd name="T1" fmla="*/ 0 h 33"/>
                <a:gd name="T2" fmla="*/ 32 w 32"/>
                <a:gd name="T3" fmla="*/ 9 h 33"/>
                <a:gd name="T4" fmla="*/ 24 w 32"/>
                <a:gd name="T5" fmla="*/ 33 h 33"/>
                <a:gd name="T6" fmla="*/ 0 w 32"/>
                <a:gd name="T7" fmla="*/ 25 h 33"/>
                <a:gd name="T8" fmla="*/ 8 w 32"/>
                <a:gd name="T9" fmla="*/ 0 h 33"/>
                <a:gd name="T10" fmla="*/ 0 60000 65536"/>
                <a:gd name="T11" fmla="*/ 0 60000 65536"/>
                <a:gd name="T12" fmla="*/ 0 60000 65536"/>
                <a:gd name="T13" fmla="*/ 0 60000 65536"/>
                <a:gd name="T14" fmla="*/ 0 60000 65536"/>
                <a:gd name="T15" fmla="*/ 0 w 32"/>
                <a:gd name="T16" fmla="*/ 0 h 33"/>
                <a:gd name="T17" fmla="*/ 32 w 32"/>
                <a:gd name="T18" fmla="*/ 33 h 33"/>
              </a:gdLst>
              <a:ahLst/>
              <a:cxnLst>
                <a:cxn ang="T10">
                  <a:pos x="T0" y="T1"/>
                </a:cxn>
                <a:cxn ang="T11">
                  <a:pos x="T2" y="T3"/>
                </a:cxn>
                <a:cxn ang="T12">
                  <a:pos x="T4" y="T5"/>
                </a:cxn>
                <a:cxn ang="T13">
                  <a:pos x="T6" y="T7"/>
                </a:cxn>
                <a:cxn ang="T14">
                  <a:pos x="T8" y="T9"/>
                </a:cxn>
              </a:cxnLst>
              <a:rect l="T15" t="T16" r="T17" b="T18"/>
              <a:pathLst>
                <a:path w="32" h="33">
                  <a:moveTo>
                    <a:pt x="8" y="0"/>
                  </a:moveTo>
                  <a:lnTo>
                    <a:pt x="32" y="9"/>
                  </a:lnTo>
                  <a:lnTo>
                    <a:pt x="24" y="33"/>
                  </a:lnTo>
                  <a:lnTo>
                    <a:pt x="0" y="25"/>
                  </a:lnTo>
                  <a:lnTo>
                    <a:pt x="8" y="0"/>
                  </a:lnTo>
                  <a:close/>
                </a:path>
              </a:pathLst>
            </a:custGeom>
            <a:solidFill>
              <a:srgbClr val="FF6600"/>
            </a:solidFill>
            <a:ln w="9525">
              <a:noFill/>
              <a:round/>
              <a:headEnd/>
              <a:tailEnd/>
            </a:ln>
          </p:spPr>
          <p:txBody>
            <a:bodyPr/>
            <a:lstStyle/>
            <a:p>
              <a:endParaRPr lang="pt-BR"/>
            </a:p>
          </p:txBody>
        </p:sp>
        <p:sp>
          <p:nvSpPr>
            <p:cNvPr id="41045" name="Rectangle 83"/>
            <p:cNvSpPr>
              <a:spLocks noChangeArrowheads="1"/>
            </p:cNvSpPr>
            <p:nvPr/>
          </p:nvSpPr>
          <p:spPr bwMode="auto">
            <a:xfrm>
              <a:off x="4167" y="3145"/>
              <a:ext cx="24" cy="24"/>
            </a:xfrm>
            <a:prstGeom prst="rect">
              <a:avLst/>
            </a:prstGeom>
            <a:solidFill>
              <a:srgbClr val="FF6600"/>
            </a:solidFill>
            <a:ln w="9525">
              <a:noFill/>
              <a:miter lim="800000"/>
              <a:headEnd/>
              <a:tailEnd/>
            </a:ln>
          </p:spPr>
          <p:txBody>
            <a:bodyPr/>
            <a:lstStyle/>
            <a:p>
              <a:endParaRPr lang="en-US"/>
            </a:p>
          </p:txBody>
        </p:sp>
        <p:sp>
          <p:nvSpPr>
            <p:cNvPr id="41046" name="Freeform 84"/>
            <p:cNvSpPr>
              <a:spLocks/>
            </p:cNvSpPr>
            <p:nvPr/>
          </p:nvSpPr>
          <p:spPr bwMode="auto">
            <a:xfrm>
              <a:off x="4271" y="3088"/>
              <a:ext cx="39" cy="40"/>
            </a:xfrm>
            <a:custGeom>
              <a:avLst/>
              <a:gdLst>
                <a:gd name="T0" fmla="*/ 0 w 39"/>
                <a:gd name="T1" fmla="*/ 24 h 40"/>
                <a:gd name="T2" fmla="*/ 23 w 39"/>
                <a:gd name="T3" fmla="*/ 0 h 40"/>
                <a:gd name="T4" fmla="*/ 39 w 39"/>
                <a:gd name="T5" fmla="*/ 16 h 40"/>
                <a:gd name="T6" fmla="*/ 15 w 39"/>
                <a:gd name="T7" fmla="*/ 40 h 40"/>
                <a:gd name="T8" fmla="*/ 0 w 39"/>
                <a:gd name="T9" fmla="*/ 24 h 40"/>
                <a:gd name="T10" fmla="*/ 0 60000 65536"/>
                <a:gd name="T11" fmla="*/ 0 60000 65536"/>
                <a:gd name="T12" fmla="*/ 0 60000 65536"/>
                <a:gd name="T13" fmla="*/ 0 60000 65536"/>
                <a:gd name="T14" fmla="*/ 0 60000 65536"/>
                <a:gd name="T15" fmla="*/ 0 w 39"/>
                <a:gd name="T16" fmla="*/ 0 h 40"/>
                <a:gd name="T17" fmla="*/ 39 w 39"/>
                <a:gd name="T18" fmla="*/ 40 h 40"/>
              </a:gdLst>
              <a:ahLst/>
              <a:cxnLst>
                <a:cxn ang="T10">
                  <a:pos x="T0" y="T1"/>
                </a:cxn>
                <a:cxn ang="T11">
                  <a:pos x="T2" y="T3"/>
                </a:cxn>
                <a:cxn ang="T12">
                  <a:pos x="T4" y="T5"/>
                </a:cxn>
                <a:cxn ang="T13">
                  <a:pos x="T6" y="T7"/>
                </a:cxn>
                <a:cxn ang="T14">
                  <a:pos x="T8" y="T9"/>
                </a:cxn>
              </a:cxnLst>
              <a:rect l="T15" t="T16" r="T17" b="T18"/>
              <a:pathLst>
                <a:path w="39" h="40">
                  <a:moveTo>
                    <a:pt x="0" y="24"/>
                  </a:moveTo>
                  <a:lnTo>
                    <a:pt x="23" y="0"/>
                  </a:lnTo>
                  <a:lnTo>
                    <a:pt x="39" y="16"/>
                  </a:lnTo>
                  <a:lnTo>
                    <a:pt x="15" y="40"/>
                  </a:lnTo>
                  <a:lnTo>
                    <a:pt x="0" y="24"/>
                  </a:lnTo>
                  <a:close/>
                </a:path>
              </a:pathLst>
            </a:custGeom>
            <a:solidFill>
              <a:srgbClr val="FF6600"/>
            </a:solidFill>
            <a:ln w="9525">
              <a:noFill/>
              <a:round/>
              <a:headEnd/>
              <a:tailEnd/>
            </a:ln>
          </p:spPr>
          <p:txBody>
            <a:bodyPr/>
            <a:lstStyle/>
            <a:p>
              <a:endParaRPr lang="pt-BR"/>
            </a:p>
          </p:txBody>
        </p:sp>
        <p:sp>
          <p:nvSpPr>
            <p:cNvPr id="41047" name="Freeform 85"/>
            <p:cNvSpPr>
              <a:spLocks/>
            </p:cNvSpPr>
            <p:nvPr/>
          </p:nvSpPr>
          <p:spPr bwMode="auto">
            <a:xfrm>
              <a:off x="4294" y="3071"/>
              <a:ext cx="24" cy="33"/>
            </a:xfrm>
            <a:custGeom>
              <a:avLst/>
              <a:gdLst>
                <a:gd name="T0" fmla="*/ 0 w 24"/>
                <a:gd name="T1" fmla="*/ 9 h 33"/>
                <a:gd name="T2" fmla="*/ 16 w 24"/>
                <a:gd name="T3" fmla="*/ 0 h 33"/>
                <a:gd name="T4" fmla="*/ 24 w 24"/>
                <a:gd name="T5" fmla="*/ 25 h 33"/>
                <a:gd name="T6" fmla="*/ 8 w 24"/>
                <a:gd name="T7" fmla="*/ 33 h 33"/>
                <a:gd name="T8" fmla="*/ 0 w 24"/>
                <a:gd name="T9" fmla="*/ 9 h 33"/>
                <a:gd name="T10" fmla="*/ 0 60000 65536"/>
                <a:gd name="T11" fmla="*/ 0 60000 65536"/>
                <a:gd name="T12" fmla="*/ 0 60000 65536"/>
                <a:gd name="T13" fmla="*/ 0 60000 65536"/>
                <a:gd name="T14" fmla="*/ 0 60000 65536"/>
                <a:gd name="T15" fmla="*/ 0 w 24"/>
                <a:gd name="T16" fmla="*/ 0 h 33"/>
                <a:gd name="T17" fmla="*/ 24 w 24"/>
                <a:gd name="T18" fmla="*/ 33 h 33"/>
              </a:gdLst>
              <a:ahLst/>
              <a:cxnLst>
                <a:cxn ang="T10">
                  <a:pos x="T0" y="T1"/>
                </a:cxn>
                <a:cxn ang="T11">
                  <a:pos x="T2" y="T3"/>
                </a:cxn>
                <a:cxn ang="T12">
                  <a:pos x="T4" y="T5"/>
                </a:cxn>
                <a:cxn ang="T13">
                  <a:pos x="T6" y="T7"/>
                </a:cxn>
                <a:cxn ang="T14">
                  <a:pos x="T8" y="T9"/>
                </a:cxn>
              </a:cxnLst>
              <a:rect l="T15" t="T16" r="T17" b="T18"/>
              <a:pathLst>
                <a:path w="24" h="33">
                  <a:moveTo>
                    <a:pt x="0" y="9"/>
                  </a:moveTo>
                  <a:lnTo>
                    <a:pt x="16" y="0"/>
                  </a:lnTo>
                  <a:lnTo>
                    <a:pt x="24" y="25"/>
                  </a:lnTo>
                  <a:lnTo>
                    <a:pt x="8" y="33"/>
                  </a:lnTo>
                  <a:lnTo>
                    <a:pt x="0" y="9"/>
                  </a:lnTo>
                  <a:close/>
                </a:path>
              </a:pathLst>
            </a:custGeom>
            <a:solidFill>
              <a:srgbClr val="FF6600"/>
            </a:solidFill>
            <a:ln w="9525">
              <a:noFill/>
              <a:round/>
              <a:headEnd/>
              <a:tailEnd/>
            </a:ln>
          </p:spPr>
          <p:txBody>
            <a:bodyPr/>
            <a:lstStyle/>
            <a:p>
              <a:endParaRPr lang="pt-BR"/>
            </a:p>
          </p:txBody>
        </p:sp>
        <p:sp>
          <p:nvSpPr>
            <p:cNvPr id="41048" name="Rectangle 86"/>
            <p:cNvSpPr>
              <a:spLocks noChangeArrowheads="1"/>
            </p:cNvSpPr>
            <p:nvPr/>
          </p:nvSpPr>
          <p:spPr bwMode="auto">
            <a:xfrm>
              <a:off x="4414" y="3047"/>
              <a:ext cx="16" cy="24"/>
            </a:xfrm>
            <a:prstGeom prst="rect">
              <a:avLst/>
            </a:prstGeom>
            <a:solidFill>
              <a:srgbClr val="FF6600"/>
            </a:solidFill>
            <a:ln w="9525">
              <a:noFill/>
              <a:miter lim="800000"/>
              <a:headEnd/>
              <a:tailEnd/>
            </a:ln>
          </p:spPr>
          <p:txBody>
            <a:bodyPr/>
            <a:lstStyle/>
            <a:p>
              <a:endParaRPr lang="en-US"/>
            </a:p>
          </p:txBody>
        </p:sp>
        <p:sp>
          <p:nvSpPr>
            <p:cNvPr id="41049" name="Rectangle 87"/>
            <p:cNvSpPr>
              <a:spLocks noChangeArrowheads="1"/>
            </p:cNvSpPr>
            <p:nvPr/>
          </p:nvSpPr>
          <p:spPr bwMode="auto">
            <a:xfrm>
              <a:off x="4430" y="3047"/>
              <a:ext cx="32" cy="24"/>
            </a:xfrm>
            <a:prstGeom prst="rect">
              <a:avLst/>
            </a:prstGeom>
            <a:solidFill>
              <a:srgbClr val="FF6600"/>
            </a:solidFill>
            <a:ln w="9525">
              <a:noFill/>
              <a:miter lim="800000"/>
              <a:headEnd/>
              <a:tailEnd/>
            </a:ln>
          </p:spPr>
          <p:txBody>
            <a:bodyPr/>
            <a:lstStyle/>
            <a:p>
              <a:endParaRPr lang="en-US"/>
            </a:p>
          </p:txBody>
        </p:sp>
        <p:sp>
          <p:nvSpPr>
            <p:cNvPr id="41050" name="Freeform 88"/>
            <p:cNvSpPr>
              <a:spLocks/>
            </p:cNvSpPr>
            <p:nvPr/>
          </p:nvSpPr>
          <p:spPr bwMode="auto">
            <a:xfrm>
              <a:off x="4525" y="3104"/>
              <a:ext cx="48" cy="57"/>
            </a:xfrm>
            <a:custGeom>
              <a:avLst/>
              <a:gdLst>
                <a:gd name="T0" fmla="*/ 16 w 48"/>
                <a:gd name="T1" fmla="*/ 0 h 57"/>
                <a:gd name="T2" fmla="*/ 48 w 48"/>
                <a:gd name="T3" fmla="*/ 41 h 57"/>
                <a:gd name="T4" fmla="*/ 32 w 48"/>
                <a:gd name="T5" fmla="*/ 57 h 57"/>
                <a:gd name="T6" fmla="*/ 0 w 48"/>
                <a:gd name="T7" fmla="*/ 16 h 57"/>
                <a:gd name="T8" fmla="*/ 16 w 48"/>
                <a:gd name="T9" fmla="*/ 0 h 57"/>
                <a:gd name="T10" fmla="*/ 0 60000 65536"/>
                <a:gd name="T11" fmla="*/ 0 60000 65536"/>
                <a:gd name="T12" fmla="*/ 0 60000 65536"/>
                <a:gd name="T13" fmla="*/ 0 60000 65536"/>
                <a:gd name="T14" fmla="*/ 0 60000 65536"/>
                <a:gd name="T15" fmla="*/ 0 w 48"/>
                <a:gd name="T16" fmla="*/ 0 h 57"/>
                <a:gd name="T17" fmla="*/ 48 w 48"/>
                <a:gd name="T18" fmla="*/ 57 h 57"/>
              </a:gdLst>
              <a:ahLst/>
              <a:cxnLst>
                <a:cxn ang="T10">
                  <a:pos x="T0" y="T1"/>
                </a:cxn>
                <a:cxn ang="T11">
                  <a:pos x="T2" y="T3"/>
                </a:cxn>
                <a:cxn ang="T12">
                  <a:pos x="T4" y="T5"/>
                </a:cxn>
                <a:cxn ang="T13">
                  <a:pos x="T6" y="T7"/>
                </a:cxn>
                <a:cxn ang="T14">
                  <a:pos x="T8" y="T9"/>
                </a:cxn>
              </a:cxnLst>
              <a:rect l="T15" t="T16" r="T17" b="T18"/>
              <a:pathLst>
                <a:path w="48" h="57">
                  <a:moveTo>
                    <a:pt x="16" y="0"/>
                  </a:moveTo>
                  <a:lnTo>
                    <a:pt x="48" y="41"/>
                  </a:lnTo>
                  <a:lnTo>
                    <a:pt x="32" y="57"/>
                  </a:lnTo>
                  <a:lnTo>
                    <a:pt x="0" y="16"/>
                  </a:lnTo>
                  <a:lnTo>
                    <a:pt x="16" y="0"/>
                  </a:lnTo>
                  <a:close/>
                </a:path>
              </a:pathLst>
            </a:custGeom>
            <a:solidFill>
              <a:srgbClr val="FF6600"/>
            </a:solidFill>
            <a:ln w="9525">
              <a:noFill/>
              <a:round/>
              <a:headEnd/>
              <a:tailEnd/>
            </a:ln>
          </p:spPr>
          <p:txBody>
            <a:bodyPr/>
            <a:lstStyle/>
            <a:p>
              <a:endParaRPr lang="pt-BR"/>
            </a:p>
          </p:txBody>
        </p:sp>
        <p:sp>
          <p:nvSpPr>
            <p:cNvPr id="41051" name="Freeform 89"/>
            <p:cNvSpPr>
              <a:spLocks/>
            </p:cNvSpPr>
            <p:nvPr/>
          </p:nvSpPr>
          <p:spPr bwMode="auto">
            <a:xfrm>
              <a:off x="4605" y="3031"/>
              <a:ext cx="32" cy="40"/>
            </a:xfrm>
            <a:custGeom>
              <a:avLst/>
              <a:gdLst>
                <a:gd name="T0" fmla="*/ 0 w 32"/>
                <a:gd name="T1" fmla="*/ 24 h 40"/>
                <a:gd name="T2" fmla="*/ 16 w 32"/>
                <a:gd name="T3" fmla="*/ 0 h 40"/>
                <a:gd name="T4" fmla="*/ 32 w 32"/>
                <a:gd name="T5" fmla="*/ 16 h 40"/>
                <a:gd name="T6" fmla="*/ 16 w 32"/>
                <a:gd name="T7" fmla="*/ 40 h 40"/>
                <a:gd name="T8" fmla="*/ 0 w 32"/>
                <a:gd name="T9" fmla="*/ 24 h 40"/>
                <a:gd name="T10" fmla="*/ 0 60000 65536"/>
                <a:gd name="T11" fmla="*/ 0 60000 65536"/>
                <a:gd name="T12" fmla="*/ 0 60000 65536"/>
                <a:gd name="T13" fmla="*/ 0 60000 65536"/>
                <a:gd name="T14" fmla="*/ 0 60000 65536"/>
                <a:gd name="T15" fmla="*/ 0 w 32"/>
                <a:gd name="T16" fmla="*/ 0 h 40"/>
                <a:gd name="T17" fmla="*/ 32 w 32"/>
                <a:gd name="T18" fmla="*/ 40 h 40"/>
              </a:gdLst>
              <a:ahLst/>
              <a:cxnLst>
                <a:cxn ang="T10">
                  <a:pos x="T0" y="T1"/>
                </a:cxn>
                <a:cxn ang="T11">
                  <a:pos x="T2" y="T3"/>
                </a:cxn>
                <a:cxn ang="T12">
                  <a:pos x="T4" y="T5"/>
                </a:cxn>
                <a:cxn ang="T13">
                  <a:pos x="T6" y="T7"/>
                </a:cxn>
                <a:cxn ang="T14">
                  <a:pos x="T8" y="T9"/>
                </a:cxn>
              </a:cxnLst>
              <a:rect l="T15" t="T16" r="T17" b="T18"/>
              <a:pathLst>
                <a:path w="32" h="40">
                  <a:moveTo>
                    <a:pt x="0" y="24"/>
                  </a:moveTo>
                  <a:lnTo>
                    <a:pt x="16" y="0"/>
                  </a:lnTo>
                  <a:lnTo>
                    <a:pt x="32" y="16"/>
                  </a:lnTo>
                  <a:lnTo>
                    <a:pt x="16" y="40"/>
                  </a:lnTo>
                  <a:lnTo>
                    <a:pt x="0" y="24"/>
                  </a:lnTo>
                  <a:close/>
                </a:path>
              </a:pathLst>
            </a:custGeom>
            <a:solidFill>
              <a:srgbClr val="FF6600"/>
            </a:solidFill>
            <a:ln w="9525">
              <a:noFill/>
              <a:round/>
              <a:headEnd/>
              <a:tailEnd/>
            </a:ln>
          </p:spPr>
          <p:txBody>
            <a:bodyPr/>
            <a:lstStyle/>
            <a:p>
              <a:endParaRPr lang="pt-BR"/>
            </a:p>
          </p:txBody>
        </p:sp>
        <p:sp>
          <p:nvSpPr>
            <p:cNvPr id="41052" name="Rectangle 90"/>
            <p:cNvSpPr>
              <a:spLocks noChangeArrowheads="1"/>
            </p:cNvSpPr>
            <p:nvPr/>
          </p:nvSpPr>
          <p:spPr bwMode="auto">
            <a:xfrm>
              <a:off x="4629" y="3023"/>
              <a:ext cx="16" cy="24"/>
            </a:xfrm>
            <a:prstGeom prst="rect">
              <a:avLst/>
            </a:prstGeom>
            <a:solidFill>
              <a:srgbClr val="FF6600"/>
            </a:solidFill>
            <a:ln w="9525">
              <a:noFill/>
              <a:miter lim="800000"/>
              <a:headEnd/>
              <a:tailEnd/>
            </a:ln>
          </p:spPr>
          <p:txBody>
            <a:bodyPr/>
            <a:lstStyle/>
            <a:p>
              <a:endParaRPr lang="en-US"/>
            </a:p>
          </p:txBody>
        </p:sp>
        <p:sp>
          <p:nvSpPr>
            <p:cNvPr id="41053" name="Rectangle 91"/>
            <p:cNvSpPr>
              <a:spLocks noChangeArrowheads="1"/>
            </p:cNvSpPr>
            <p:nvPr/>
          </p:nvSpPr>
          <p:spPr bwMode="auto">
            <a:xfrm>
              <a:off x="4740" y="3023"/>
              <a:ext cx="24" cy="24"/>
            </a:xfrm>
            <a:prstGeom prst="rect">
              <a:avLst/>
            </a:prstGeom>
            <a:solidFill>
              <a:srgbClr val="FF6600"/>
            </a:solidFill>
            <a:ln w="9525">
              <a:noFill/>
              <a:miter lim="800000"/>
              <a:headEnd/>
              <a:tailEnd/>
            </a:ln>
          </p:spPr>
          <p:txBody>
            <a:bodyPr/>
            <a:lstStyle/>
            <a:p>
              <a:endParaRPr lang="en-US"/>
            </a:p>
          </p:txBody>
        </p:sp>
        <p:sp>
          <p:nvSpPr>
            <p:cNvPr id="41054" name="Rectangle 92"/>
            <p:cNvSpPr>
              <a:spLocks noChangeArrowheads="1"/>
            </p:cNvSpPr>
            <p:nvPr/>
          </p:nvSpPr>
          <p:spPr bwMode="auto">
            <a:xfrm>
              <a:off x="4764" y="3023"/>
              <a:ext cx="24" cy="24"/>
            </a:xfrm>
            <a:prstGeom prst="rect">
              <a:avLst/>
            </a:prstGeom>
            <a:solidFill>
              <a:srgbClr val="FF6600"/>
            </a:solidFill>
            <a:ln w="9525">
              <a:noFill/>
              <a:miter lim="800000"/>
              <a:headEnd/>
              <a:tailEnd/>
            </a:ln>
          </p:spPr>
          <p:txBody>
            <a:bodyPr/>
            <a:lstStyle/>
            <a:p>
              <a:endParaRPr lang="en-US"/>
            </a:p>
          </p:txBody>
        </p:sp>
        <p:sp>
          <p:nvSpPr>
            <p:cNvPr id="41055" name="Freeform 93"/>
            <p:cNvSpPr>
              <a:spLocks/>
            </p:cNvSpPr>
            <p:nvPr/>
          </p:nvSpPr>
          <p:spPr bwMode="auto">
            <a:xfrm>
              <a:off x="1017" y="1485"/>
              <a:ext cx="3810" cy="1489"/>
            </a:xfrm>
            <a:custGeom>
              <a:avLst/>
              <a:gdLst>
                <a:gd name="T0" fmla="*/ 0 w 479"/>
                <a:gd name="T1" fmla="*/ 5101851 h 183"/>
                <a:gd name="T2" fmla="*/ 256169 w 479"/>
                <a:gd name="T3" fmla="*/ 5276894 h 183"/>
                <a:gd name="T4" fmla="*/ 540495 w 479"/>
                <a:gd name="T5" fmla="*/ 4851862 h 183"/>
                <a:gd name="T6" fmla="*/ 796600 w 479"/>
                <a:gd name="T7" fmla="*/ 4921902 h 183"/>
                <a:gd name="T8" fmla="*/ 1048721 w 479"/>
                <a:gd name="T9" fmla="*/ 4812538 h 183"/>
                <a:gd name="T10" fmla="*/ 1304889 w 479"/>
                <a:gd name="T11" fmla="*/ 4777583 h 183"/>
                <a:gd name="T12" fmla="*/ 1593256 w 479"/>
                <a:gd name="T13" fmla="*/ 1389237 h 183"/>
                <a:gd name="T14" fmla="*/ 1845376 w 479"/>
                <a:gd name="T15" fmla="*/ 3138356 h 183"/>
                <a:gd name="T16" fmla="*/ 2101482 w 479"/>
                <a:gd name="T17" fmla="*/ 4172601 h 183"/>
                <a:gd name="T18" fmla="*/ 2357659 w 479"/>
                <a:gd name="T19" fmla="*/ 1854122 h 183"/>
                <a:gd name="T20" fmla="*/ 2641977 w 479"/>
                <a:gd name="T21" fmla="*/ 2033534 h 183"/>
                <a:gd name="T22" fmla="*/ 2898082 w 479"/>
                <a:gd name="T23" fmla="*/ 0 h 183"/>
                <a:gd name="T24" fmla="*/ 3150202 w 479"/>
                <a:gd name="T25" fmla="*/ 4137581 h 183"/>
                <a:gd name="T26" fmla="*/ 3406371 w 479"/>
                <a:gd name="T27" fmla="*/ 5027499 h 183"/>
                <a:gd name="T28" fmla="*/ 3694746 w 479"/>
                <a:gd name="T29" fmla="*/ 5526883 h 183"/>
                <a:gd name="T30" fmla="*/ 3946866 w 479"/>
                <a:gd name="T31" fmla="*/ 5171891 h 183"/>
                <a:gd name="T32" fmla="*/ 4202972 w 479"/>
                <a:gd name="T33" fmla="*/ 5312443 h 183"/>
                <a:gd name="T34" fmla="*/ 4459141 w 479"/>
                <a:gd name="T35" fmla="*/ 5706759 h 183"/>
                <a:gd name="T36" fmla="*/ 4743467 w 479"/>
                <a:gd name="T37" fmla="*/ 5526883 h 183"/>
                <a:gd name="T38" fmla="*/ 4999635 w 479"/>
                <a:gd name="T39" fmla="*/ 5596858 h 183"/>
                <a:gd name="T40" fmla="*/ 5251756 w 479"/>
                <a:gd name="T41" fmla="*/ 5347463 h 183"/>
                <a:gd name="T42" fmla="*/ 5507861 w 479"/>
                <a:gd name="T43" fmla="*/ 5062519 h 183"/>
                <a:gd name="T44" fmla="*/ 5795726 w 479"/>
                <a:gd name="T45" fmla="*/ 5276894 h 183"/>
                <a:gd name="T46" fmla="*/ 6048348 w 479"/>
                <a:gd name="T47" fmla="*/ 5386795 h 183"/>
                <a:gd name="T48" fmla="*/ 6304516 w 479"/>
                <a:gd name="T49" fmla="*/ 5386795 h 183"/>
                <a:gd name="T50" fmla="*/ 6560621 w 479"/>
                <a:gd name="T51" fmla="*/ 5491855 h 183"/>
                <a:gd name="T52" fmla="*/ 6844439 w 479"/>
                <a:gd name="T53" fmla="*/ 5206846 h 183"/>
                <a:gd name="T54" fmla="*/ 7101116 w 479"/>
                <a:gd name="T55" fmla="*/ 5636776 h 183"/>
                <a:gd name="T56" fmla="*/ 7353236 w 479"/>
                <a:gd name="T57" fmla="*/ 5706759 h 183"/>
                <a:gd name="T58" fmla="*/ 7641102 w 479"/>
                <a:gd name="T59" fmla="*/ 6381716 h 183"/>
                <a:gd name="T60" fmla="*/ 7897207 w 479"/>
                <a:gd name="T61" fmla="*/ 5991769 h 183"/>
                <a:gd name="T62" fmla="*/ 8149327 w 479"/>
                <a:gd name="T63" fmla="*/ 5421815 h 183"/>
                <a:gd name="T64" fmla="*/ 8406007 w 479"/>
                <a:gd name="T65" fmla="*/ 5491855 h 183"/>
                <a:gd name="T66" fmla="*/ 8689824 w 479"/>
                <a:gd name="T67" fmla="*/ 5561903 h 183"/>
                <a:gd name="T68" fmla="*/ 8945993 w 479"/>
                <a:gd name="T69" fmla="*/ 5491855 h 183"/>
                <a:gd name="T70" fmla="*/ 9202098 w 479"/>
                <a:gd name="T71" fmla="*/ 5241874 h 183"/>
                <a:gd name="T72" fmla="*/ 9454727 w 479"/>
                <a:gd name="T73" fmla="*/ 5101851 h 183"/>
                <a:gd name="T74" fmla="*/ 9742593 w 479"/>
                <a:gd name="T75" fmla="*/ 4921902 h 183"/>
                <a:gd name="T76" fmla="*/ 9998698 w 479"/>
                <a:gd name="T77" fmla="*/ 5101851 h 183"/>
                <a:gd name="T78" fmla="*/ 10250818 w 479"/>
                <a:gd name="T79" fmla="*/ 5276894 h 183"/>
                <a:gd name="T80" fmla="*/ 10506987 w 479"/>
                <a:gd name="T81" fmla="*/ 5241874 h 183"/>
                <a:gd name="T82" fmla="*/ 10791305 w 479"/>
                <a:gd name="T83" fmla="*/ 5347463 h 183"/>
                <a:gd name="T84" fmla="*/ 11047474 w 479"/>
                <a:gd name="T85" fmla="*/ 5421815 h 183"/>
                <a:gd name="T86" fmla="*/ 11303579 w 479"/>
                <a:gd name="T87" fmla="*/ 5456835 h 183"/>
                <a:gd name="T88" fmla="*/ 11555699 w 479"/>
                <a:gd name="T89" fmla="*/ 5741779 h 183"/>
                <a:gd name="T90" fmla="*/ 11844074 w 479"/>
                <a:gd name="T91" fmla="*/ 5956749 h 183"/>
                <a:gd name="T92" fmla="*/ 12100243 w 479"/>
                <a:gd name="T93" fmla="*/ 5991769 h 183"/>
                <a:gd name="T94" fmla="*/ 12352363 w 479"/>
                <a:gd name="T95" fmla="*/ 6026723 h 183"/>
                <a:gd name="T96" fmla="*/ 12608468 w 479"/>
                <a:gd name="T97" fmla="*/ 6096772 h 183"/>
                <a:gd name="T98" fmla="*/ 12892794 w 479"/>
                <a:gd name="T99" fmla="*/ 5886172 h 183"/>
                <a:gd name="T100" fmla="*/ 13148963 w 479"/>
                <a:gd name="T101" fmla="*/ 5846847 h 183"/>
                <a:gd name="T102" fmla="*/ 13405132 w 479"/>
                <a:gd name="T103" fmla="*/ 6206136 h 183"/>
                <a:gd name="T104" fmla="*/ 13657252 w 479"/>
                <a:gd name="T105" fmla="*/ 6381716 h 183"/>
                <a:gd name="T106" fmla="*/ 13945555 w 479"/>
                <a:gd name="T107" fmla="*/ 6381716 h 183"/>
                <a:gd name="T108" fmla="*/ 14201724 w 479"/>
                <a:gd name="T109" fmla="*/ 6381716 h 183"/>
                <a:gd name="T110" fmla="*/ 14453844 w 479"/>
                <a:gd name="T111" fmla="*/ 6526108 h 183"/>
                <a:gd name="T112" fmla="*/ 14709949 w 479"/>
                <a:gd name="T113" fmla="*/ 6241693 h 183"/>
                <a:gd name="T114" fmla="*/ 14994339 w 479"/>
                <a:gd name="T115" fmla="*/ 6131791 h 183"/>
                <a:gd name="T116" fmla="*/ 15250444 w 479"/>
                <a:gd name="T117" fmla="*/ 6346753 h 18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79"/>
                <a:gd name="T178" fmla="*/ 0 h 183"/>
                <a:gd name="T179" fmla="*/ 479 w 479"/>
                <a:gd name="T180" fmla="*/ 183 h 18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79" h="183">
                  <a:moveTo>
                    <a:pt x="0" y="143"/>
                  </a:moveTo>
                  <a:lnTo>
                    <a:pt x="8" y="148"/>
                  </a:lnTo>
                  <a:lnTo>
                    <a:pt x="17" y="136"/>
                  </a:lnTo>
                  <a:lnTo>
                    <a:pt x="25" y="138"/>
                  </a:lnTo>
                  <a:lnTo>
                    <a:pt x="33" y="135"/>
                  </a:lnTo>
                  <a:lnTo>
                    <a:pt x="41" y="134"/>
                  </a:lnTo>
                  <a:lnTo>
                    <a:pt x="50" y="39"/>
                  </a:lnTo>
                  <a:lnTo>
                    <a:pt x="58" y="88"/>
                  </a:lnTo>
                  <a:lnTo>
                    <a:pt x="66" y="117"/>
                  </a:lnTo>
                  <a:lnTo>
                    <a:pt x="74" y="52"/>
                  </a:lnTo>
                  <a:lnTo>
                    <a:pt x="83" y="57"/>
                  </a:lnTo>
                  <a:lnTo>
                    <a:pt x="91" y="0"/>
                  </a:lnTo>
                  <a:lnTo>
                    <a:pt x="99" y="116"/>
                  </a:lnTo>
                  <a:lnTo>
                    <a:pt x="107" y="141"/>
                  </a:lnTo>
                  <a:lnTo>
                    <a:pt x="116" y="155"/>
                  </a:lnTo>
                  <a:lnTo>
                    <a:pt x="124" y="145"/>
                  </a:lnTo>
                  <a:lnTo>
                    <a:pt x="132" y="149"/>
                  </a:lnTo>
                  <a:lnTo>
                    <a:pt x="140" y="160"/>
                  </a:lnTo>
                  <a:lnTo>
                    <a:pt x="149" y="155"/>
                  </a:lnTo>
                  <a:lnTo>
                    <a:pt x="157" y="157"/>
                  </a:lnTo>
                  <a:lnTo>
                    <a:pt x="165" y="150"/>
                  </a:lnTo>
                  <a:lnTo>
                    <a:pt x="173" y="142"/>
                  </a:lnTo>
                  <a:lnTo>
                    <a:pt x="182" y="148"/>
                  </a:lnTo>
                  <a:lnTo>
                    <a:pt x="190" y="151"/>
                  </a:lnTo>
                  <a:lnTo>
                    <a:pt x="198" y="151"/>
                  </a:lnTo>
                  <a:lnTo>
                    <a:pt x="206" y="154"/>
                  </a:lnTo>
                  <a:lnTo>
                    <a:pt x="215" y="146"/>
                  </a:lnTo>
                  <a:lnTo>
                    <a:pt x="223" y="158"/>
                  </a:lnTo>
                  <a:lnTo>
                    <a:pt x="231" y="160"/>
                  </a:lnTo>
                  <a:lnTo>
                    <a:pt x="240" y="179"/>
                  </a:lnTo>
                  <a:lnTo>
                    <a:pt x="248" y="168"/>
                  </a:lnTo>
                  <a:lnTo>
                    <a:pt x="256" y="152"/>
                  </a:lnTo>
                  <a:lnTo>
                    <a:pt x="264" y="154"/>
                  </a:lnTo>
                  <a:lnTo>
                    <a:pt x="273" y="156"/>
                  </a:lnTo>
                  <a:lnTo>
                    <a:pt x="281" y="154"/>
                  </a:lnTo>
                  <a:lnTo>
                    <a:pt x="289" y="147"/>
                  </a:lnTo>
                  <a:lnTo>
                    <a:pt x="297" y="143"/>
                  </a:lnTo>
                  <a:lnTo>
                    <a:pt x="306" y="138"/>
                  </a:lnTo>
                  <a:lnTo>
                    <a:pt x="314" y="143"/>
                  </a:lnTo>
                  <a:lnTo>
                    <a:pt x="322" y="148"/>
                  </a:lnTo>
                  <a:lnTo>
                    <a:pt x="330" y="147"/>
                  </a:lnTo>
                  <a:lnTo>
                    <a:pt x="339" y="150"/>
                  </a:lnTo>
                  <a:lnTo>
                    <a:pt x="347" y="152"/>
                  </a:lnTo>
                  <a:lnTo>
                    <a:pt x="355" y="153"/>
                  </a:lnTo>
                  <a:lnTo>
                    <a:pt x="363" y="161"/>
                  </a:lnTo>
                  <a:lnTo>
                    <a:pt x="372" y="167"/>
                  </a:lnTo>
                  <a:lnTo>
                    <a:pt x="380" y="168"/>
                  </a:lnTo>
                  <a:lnTo>
                    <a:pt x="388" y="169"/>
                  </a:lnTo>
                  <a:lnTo>
                    <a:pt x="396" y="171"/>
                  </a:lnTo>
                  <a:lnTo>
                    <a:pt x="405" y="165"/>
                  </a:lnTo>
                  <a:lnTo>
                    <a:pt x="413" y="164"/>
                  </a:lnTo>
                  <a:lnTo>
                    <a:pt x="421" y="174"/>
                  </a:lnTo>
                  <a:lnTo>
                    <a:pt x="429" y="179"/>
                  </a:lnTo>
                  <a:lnTo>
                    <a:pt x="438" y="179"/>
                  </a:lnTo>
                  <a:lnTo>
                    <a:pt x="446" y="179"/>
                  </a:lnTo>
                  <a:lnTo>
                    <a:pt x="454" y="183"/>
                  </a:lnTo>
                  <a:lnTo>
                    <a:pt x="462" y="175"/>
                  </a:lnTo>
                  <a:lnTo>
                    <a:pt x="471" y="172"/>
                  </a:lnTo>
                  <a:lnTo>
                    <a:pt x="479" y="178"/>
                  </a:lnTo>
                </a:path>
              </a:pathLst>
            </a:custGeom>
            <a:noFill/>
            <a:ln w="31750">
              <a:solidFill>
                <a:srgbClr val="003399"/>
              </a:solidFill>
              <a:prstDash val="solid"/>
              <a:round/>
              <a:headEnd/>
              <a:tailEnd/>
            </a:ln>
          </p:spPr>
          <p:txBody>
            <a:bodyPr/>
            <a:lstStyle/>
            <a:p>
              <a:endParaRPr lang="pt-BR"/>
            </a:p>
          </p:txBody>
        </p:sp>
        <p:sp>
          <p:nvSpPr>
            <p:cNvPr id="41056" name="Rectangle 94"/>
            <p:cNvSpPr>
              <a:spLocks noChangeArrowheads="1"/>
            </p:cNvSpPr>
            <p:nvPr/>
          </p:nvSpPr>
          <p:spPr bwMode="auto">
            <a:xfrm>
              <a:off x="1041" y="2909"/>
              <a:ext cx="48" cy="49"/>
            </a:xfrm>
            <a:prstGeom prst="rect">
              <a:avLst/>
            </a:prstGeom>
            <a:noFill/>
            <a:ln w="9525">
              <a:noFill/>
              <a:miter lim="800000"/>
              <a:headEnd/>
              <a:tailEnd/>
            </a:ln>
          </p:spPr>
          <p:txBody>
            <a:bodyPr/>
            <a:lstStyle/>
            <a:p>
              <a:endParaRPr lang="en-US"/>
            </a:p>
          </p:txBody>
        </p:sp>
        <p:sp>
          <p:nvSpPr>
            <p:cNvPr id="41057" name="Rectangle 95"/>
            <p:cNvSpPr>
              <a:spLocks noChangeArrowheads="1"/>
            </p:cNvSpPr>
            <p:nvPr/>
          </p:nvSpPr>
          <p:spPr bwMode="auto">
            <a:xfrm>
              <a:off x="1104" y="2949"/>
              <a:ext cx="48" cy="49"/>
            </a:xfrm>
            <a:prstGeom prst="rect">
              <a:avLst/>
            </a:prstGeom>
            <a:noFill/>
            <a:ln w="9525">
              <a:noFill/>
              <a:miter lim="800000"/>
              <a:headEnd/>
              <a:tailEnd/>
            </a:ln>
          </p:spPr>
          <p:txBody>
            <a:bodyPr/>
            <a:lstStyle/>
            <a:p>
              <a:endParaRPr lang="en-US"/>
            </a:p>
          </p:txBody>
        </p:sp>
        <p:sp>
          <p:nvSpPr>
            <p:cNvPr id="41058" name="Rectangle 96"/>
            <p:cNvSpPr>
              <a:spLocks noChangeArrowheads="1"/>
            </p:cNvSpPr>
            <p:nvPr/>
          </p:nvSpPr>
          <p:spPr bwMode="auto">
            <a:xfrm>
              <a:off x="1176" y="2982"/>
              <a:ext cx="48" cy="49"/>
            </a:xfrm>
            <a:prstGeom prst="rect">
              <a:avLst/>
            </a:prstGeom>
            <a:noFill/>
            <a:ln w="9525">
              <a:noFill/>
              <a:miter lim="800000"/>
              <a:headEnd/>
              <a:tailEnd/>
            </a:ln>
          </p:spPr>
          <p:txBody>
            <a:bodyPr/>
            <a:lstStyle/>
            <a:p>
              <a:endParaRPr lang="en-US"/>
            </a:p>
          </p:txBody>
        </p:sp>
        <p:sp>
          <p:nvSpPr>
            <p:cNvPr id="41059" name="Rectangle 97"/>
            <p:cNvSpPr>
              <a:spLocks noChangeArrowheads="1"/>
            </p:cNvSpPr>
            <p:nvPr/>
          </p:nvSpPr>
          <p:spPr bwMode="auto">
            <a:xfrm>
              <a:off x="1240" y="2966"/>
              <a:ext cx="47" cy="48"/>
            </a:xfrm>
            <a:prstGeom prst="rect">
              <a:avLst/>
            </a:prstGeom>
            <a:noFill/>
            <a:ln w="9525">
              <a:noFill/>
              <a:miter lim="800000"/>
              <a:headEnd/>
              <a:tailEnd/>
            </a:ln>
          </p:spPr>
          <p:txBody>
            <a:bodyPr/>
            <a:lstStyle/>
            <a:p>
              <a:endParaRPr lang="en-US"/>
            </a:p>
          </p:txBody>
        </p:sp>
        <p:sp>
          <p:nvSpPr>
            <p:cNvPr id="41060" name="Rectangle 98"/>
            <p:cNvSpPr>
              <a:spLocks noChangeArrowheads="1"/>
            </p:cNvSpPr>
            <p:nvPr/>
          </p:nvSpPr>
          <p:spPr bwMode="auto">
            <a:xfrm>
              <a:off x="1255" y="2974"/>
              <a:ext cx="48" cy="49"/>
            </a:xfrm>
            <a:prstGeom prst="rect">
              <a:avLst/>
            </a:prstGeom>
            <a:noFill/>
            <a:ln w="9525">
              <a:noFill/>
              <a:miter lim="800000"/>
              <a:headEnd/>
              <a:tailEnd/>
            </a:ln>
          </p:spPr>
          <p:txBody>
            <a:bodyPr/>
            <a:lstStyle/>
            <a:p>
              <a:endParaRPr lang="en-US"/>
            </a:p>
          </p:txBody>
        </p:sp>
        <p:sp>
          <p:nvSpPr>
            <p:cNvPr id="41061" name="Rectangle 99"/>
            <p:cNvSpPr>
              <a:spLocks noChangeArrowheads="1"/>
            </p:cNvSpPr>
            <p:nvPr/>
          </p:nvSpPr>
          <p:spPr bwMode="auto">
            <a:xfrm>
              <a:off x="1367" y="2974"/>
              <a:ext cx="48" cy="49"/>
            </a:xfrm>
            <a:prstGeom prst="rect">
              <a:avLst/>
            </a:prstGeom>
            <a:noFill/>
            <a:ln w="9525">
              <a:noFill/>
              <a:miter lim="800000"/>
              <a:headEnd/>
              <a:tailEnd/>
            </a:ln>
          </p:spPr>
          <p:txBody>
            <a:bodyPr/>
            <a:lstStyle/>
            <a:p>
              <a:endParaRPr lang="en-US"/>
            </a:p>
          </p:txBody>
        </p:sp>
        <p:sp>
          <p:nvSpPr>
            <p:cNvPr id="41062" name="Rectangle 100"/>
            <p:cNvSpPr>
              <a:spLocks noChangeArrowheads="1"/>
            </p:cNvSpPr>
            <p:nvPr/>
          </p:nvSpPr>
          <p:spPr bwMode="auto">
            <a:xfrm>
              <a:off x="1439" y="2949"/>
              <a:ext cx="47" cy="49"/>
            </a:xfrm>
            <a:prstGeom prst="rect">
              <a:avLst/>
            </a:prstGeom>
            <a:noFill/>
            <a:ln w="9525">
              <a:noFill/>
              <a:miter lim="800000"/>
              <a:headEnd/>
              <a:tailEnd/>
            </a:ln>
          </p:spPr>
          <p:txBody>
            <a:bodyPr/>
            <a:lstStyle/>
            <a:p>
              <a:endParaRPr lang="en-US"/>
            </a:p>
          </p:txBody>
        </p:sp>
        <p:sp>
          <p:nvSpPr>
            <p:cNvPr id="41063" name="Rectangle 101"/>
            <p:cNvSpPr>
              <a:spLocks noChangeArrowheads="1"/>
            </p:cNvSpPr>
            <p:nvPr/>
          </p:nvSpPr>
          <p:spPr bwMode="auto">
            <a:xfrm>
              <a:off x="1502" y="2933"/>
              <a:ext cx="48" cy="49"/>
            </a:xfrm>
            <a:prstGeom prst="rect">
              <a:avLst/>
            </a:prstGeom>
            <a:noFill/>
            <a:ln w="9525">
              <a:noFill/>
              <a:miter lim="800000"/>
              <a:headEnd/>
              <a:tailEnd/>
            </a:ln>
          </p:spPr>
          <p:txBody>
            <a:bodyPr/>
            <a:lstStyle/>
            <a:p>
              <a:endParaRPr lang="en-US"/>
            </a:p>
          </p:txBody>
        </p:sp>
        <p:sp>
          <p:nvSpPr>
            <p:cNvPr id="41064" name="Rectangle 102"/>
            <p:cNvSpPr>
              <a:spLocks noChangeArrowheads="1"/>
            </p:cNvSpPr>
            <p:nvPr/>
          </p:nvSpPr>
          <p:spPr bwMode="auto">
            <a:xfrm>
              <a:off x="1566" y="2868"/>
              <a:ext cx="48" cy="49"/>
            </a:xfrm>
            <a:prstGeom prst="rect">
              <a:avLst/>
            </a:prstGeom>
            <a:noFill/>
            <a:ln w="9525">
              <a:noFill/>
              <a:miter lim="800000"/>
              <a:headEnd/>
              <a:tailEnd/>
            </a:ln>
          </p:spPr>
          <p:txBody>
            <a:bodyPr/>
            <a:lstStyle/>
            <a:p>
              <a:endParaRPr lang="en-US"/>
            </a:p>
          </p:txBody>
        </p:sp>
        <p:sp>
          <p:nvSpPr>
            <p:cNvPr id="41065" name="Rectangle 103"/>
            <p:cNvSpPr>
              <a:spLocks noChangeArrowheads="1"/>
            </p:cNvSpPr>
            <p:nvPr/>
          </p:nvSpPr>
          <p:spPr bwMode="auto">
            <a:xfrm>
              <a:off x="1630" y="2949"/>
              <a:ext cx="47" cy="49"/>
            </a:xfrm>
            <a:prstGeom prst="rect">
              <a:avLst/>
            </a:prstGeom>
            <a:noFill/>
            <a:ln w="9525">
              <a:noFill/>
              <a:miter lim="800000"/>
              <a:headEnd/>
              <a:tailEnd/>
            </a:ln>
          </p:spPr>
          <p:txBody>
            <a:bodyPr/>
            <a:lstStyle/>
            <a:p>
              <a:endParaRPr lang="en-US"/>
            </a:p>
          </p:txBody>
        </p:sp>
        <p:sp>
          <p:nvSpPr>
            <p:cNvPr id="41066" name="Rectangle 104"/>
            <p:cNvSpPr>
              <a:spLocks noChangeArrowheads="1"/>
            </p:cNvSpPr>
            <p:nvPr/>
          </p:nvSpPr>
          <p:spPr bwMode="auto">
            <a:xfrm>
              <a:off x="1701" y="3014"/>
              <a:ext cx="48" cy="49"/>
            </a:xfrm>
            <a:prstGeom prst="rect">
              <a:avLst/>
            </a:prstGeom>
            <a:noFill/>
            <a:ln w="9525">
              <a:noFill/>
              <a:miter lim="800000"/>
              <a:headEnd/>
              <a:tailEnd/>
            </a:ln>
          </p:spPr>
          <p:txBody>
            <a:bodyPr/>
            <a:lstStyle/>
            <a:p>
              <a:endParaRPr lang="en-US"/>
            </a:p>
          </p:txBody>
        </p:sp>
        <p:sp>
          <p:nvSpPr>
            <p:cNvPr id="41067" name="Rectangle 105"/>
            <p:cNvSpPr>
              <a:spLocks noChangeArrowheads="1"/>
            </p:cNvSpPr>
            <p:nvPr/>
          </p:nvSpPr>
          <p:spPr bwMode="auto">
            <a:xfrm>
              <a:off x="1765" y="3047"/>
              <a:ext cx="48" cy="49"/>
            </a:xfrm>
            <a:prstGeom prst="rect">
              <a:avLst/>
            </a:prstGeom>
            <a:noFill/>
            <a:ln w="9525">
              <a:noFill/>
              <a:miter lim="800000"/>
              <a:headEnd/>
              <a:tailEnd/>
            </a:ln>
          </p:spPr>
          <p:txBody>
            <a:bodyPr/>
            <a:lstStyle/>
            <a:p>
              <a:endParaRPr lang="en-US"/>
            </a:p>
          </p:txBody>
        </p:sp>
        <p:sp>
          <p:nvSpPr>
            <p:cNvPr id="41068" name="Rectangle 106"/>
            <p:cNvSpPr>
              <a:spLocks noChangeArrowheads="1"/>
            </p:cNvSpPr>
            <p:nvPr/>
          </p:nvSpPr>
          <p:spPr bwMode="auto">
            <a:xfrm>
              <a:off x="1828" y="3080"/>
              <a:ext cx="48" cy="48"/>
            </a:xfrm>
            <a:prstGeom prst="rect">
              <a:avLst/>
            </a:prstGeom>
            <a:noFill/>
            <a:ln w="9525">
              <a:noFill/>
              <a:miter lim="800000"/>
              <a:headEnd/>
              <a:tailEnd/>
            </a:ln>
          </p:spPr>
          <p:txBody>
            <a:bodyPr/>
            <a:lstStyle/>
            <a:p>
              <a:endParaRPr lang="en-US"/>
            </a:p>
          </p:txBody>
        </p:sp>
        <p:sp>
          <p:nvSpPr>
            <p:cNvPr id="41069" name="Rectangle 107"/>
            <p:cNvSpPr>
              <a:spLocks noChangeArrowheads="1"/>
            </p:cNvSpPr>
            <p:nvPr/>
          </p:nvSpPr>
          <p:spPr bwMode="auto">
            <a:xfrm>
              <a:off x="1892" y="3006"/>
              <a:ext cx="48" cy="49"/>
            </a:xfrm>
            <a:prstGeom prst="rect">
              <a:avLst/>
            </a:prstGeom>
            <a:noFill/>
            <a:ln w="9525">
              <a:noFill/>
              <a:miter lim="800000"/>
              <a:headEnd/>
              <a:tailEnd/>
            </a:ln>
          </p:spPr>
          <p:txBody>
            <a:bodyPr/>
            <a:lstStyle/>
            <a:p>
              <a:endParaRPr lang="en-US"/>
            </a:p>
          </p:txBody>
        </p:sp>
        <p:sp>
          <p:nvSpPr>
            <p:cNvPr id="41070" name="Rectangle 108"/>
            <p:cNvSpPr>
              <a:spLocks noChangeArrowheads="1"/>
            </p:cNvSpPr>
            <p:nvPr/>
          </p:nvSpPr>
          <p:spPr bwMode="auto">
            <a:xfrm>
              <a:off x="1964" y="2958"/>
              <a:ext cx="47" cy="48"/>
            </a:xfrm>
            <a:prstGeom prst="rect">
              <a:avLst/>
            </a:prstGeom>
            <a:noFill/>
            <a:ln w="9525">
              <a:noFill/>
              <a:miter lim="800000"/>
              <a:headEnd/>
              <a:tailEnd/>
            </a:ln>
          </p:spPr>
          <p:txBody>
            <a:bodyPr/>
            <a:lstStyle/>
            <a:p>
              <a:endParaRPr lang="en-US"/>
            </a:p>
          </p:txBody>
        </p:sp>
        <p:sp>
          <p:nvSpPr>
            <p:cNvPr id="41071" name="Rectangle 109"/>
            <p:cNvSpPr>
              <a:spLocks noChangeArrowheads="1"/>
            </p:cNvSpPr>
            <p:nvPr/>
          </p:nvSpPr>
          <p:spPr bwMode="auto">
            <a:xfrm>
              <a:off x="1979" y="2982"/>
              <a:ext cx="48" cy="49"/>
            </a:xfrm>
            <a:prstGeom prst="rect">
              <a:avLst/>
            </a:prstGeom>
            <a:noFill/>
            <a:ln w="9525">
              <a:noFill/>
              <a:miter lim="800000"/>
              <a:headEnd/>
              <a:tailEnd/>
            </a:ln>
          </p:spPr>
          <p:txBody>
            <a:bodyPr/>
            <a:lstStyle/>
            <a:p>
              <a:endParaRPr lang="en-US"/>
            </a:p>
          </p:txBody>
        </p:sp>
        <p:sp>
          <p:nvSpPr>
            <p:cNvPr id="41072" name="Rectangle 110"/>
            <p:cNvSpPr>
              <a:spLocks noChangeArrowheads="1"/>
            </p:cNvSpPr>
            <p:nvPr/>
          </p:nvSpPr>
          <p:spPr bwMode="auto">
            <a:xfrm>
              <a:off x="2091" y="2966"/>
              <a:ext cx="48" cy="48"/>
            </a:xfrm>
            <a:prstGeom prst="rect">
              <a:avLst/>
            </a:prstGeom>
            <a:noFill/>
            <a:ln w="9525">
              <a:noFill/>
              <a:miter lim="800000"/>
              <a:headEnd/>
              <a:tailEnd/>
            </a:ln>
          </p:spPr>
          <p:txBody>
            <a:bodyPr/>
            <a:lstStyle/>
            <a:p>
              <a:endParaRPr lang="en-US"/>
            </a:p>
          </p:txBody>
        </p:sp>
        <p:sp>
          <p:nvSpPr>
            <p:cNvPr id="41073" name="Rectangle 111"/>
            <p:cNvSpPr>
              <a:spLocks noChangeArrowheads="1"/>
            </p:cNvSpPr>
            <p:nvPr/>
          </p:nvSpPr>
          <p:spPr bwMode="auto">
            <a:xfrm>
              <a:off x="2155" y="2958"/>
              <a:ext cx="47" cy="48"/>
            </a:xfrm>
            <a:prstGeom prst="rect">
              <a:avLst/>
            </a:prstGeom>
            <a:noFill/>
            <a:ln w="9525">
              <a:noFill/>
              <a:miter lim="800000"/>
              <a:headEnd/>
              <a:tailEnd/>
            </a:ln>
          </p:spPr>
          <p:txBody>
            <a:bodyPr/>
            <a:lstStyle/>
            <a:p>
              <a:endParaRPr lang="en-US"/>
            </a:p>
          </p:txBody>
        </p:sp>
        <p:sp>
          <p:nvSpPr>
            <p:cNvPr id="41074" name="Rectangle 112"/>
            <p:cNvSpPr>
              <a:spLocks noChangeArrowheads="1"/>
            </p:cNvSpPr>
            <p:nvPr/>
          </p:nvSpPr>
          <p:spPr bwMode="auto">
            <a:xfrm>
              <a:off x="2226" y="2966"/>
              <a:ext cx="48" cy="48"/>
            </a:xfrm>
            <a:prstGeom prst="rect">
              <a:avLst/>
            </a:prstGeom>
            <a:noFill/>
            <a:ln w="9525">
              <a:noFill/>
              <a:miter lim="800000"/>
              <a:headEnd/>
              <a:tailEnd/>
            </a:ln>
          </p:spPr>
          <p:txBody>
            <a:bodyPr/>
            <a:lstStyle/>
            <a:p>
              <a:endParaRPr lang="en-US"/>
            </a:p>
          </p:txBody>
        </p:sp>
        <p:sp>
          <p:nvSpPr>
            <p:cNvPr id="41075" name="Rectangle 113"/>
            <p:cNvSpPr>
              <a:spLocks noChangeArrowheads="1"/>
            </p:cNvSpPr>
            <p:nvPr/>
          </p:nvSpPr>
          <p:spPr bwMode="auto">
            <a:xfrm>
              <a:off x="2290" y="2982"/>
              <a:ext cx="48" cy="49"/>
            </a:xfrm>
            <a:prstGeom prst="rect">
              <a:avLst/>
            </a:prstGeom>
            <a:noFill/>
            <a:ln w="9525">
              <a:noFill/>
              <a:miter lim="800000"/>
              <a:headEnd/>
              <a:tailEnd/>
            </a:ln>
          </p:spPr>
          <p:txBody>
            <a:bodyPr/>
            <a:lstStyle/>
            <a:p>
              <a:endParaRPr lang="en-US"/>
            </a:p>
          </p:txBody>
        </p:sp>
        <p:sp>
          <p:nvSpPr>
            <p:cNvPr id="41076" name="Rectangle 114"/>
            <p:cNvSpPr>
              <a:spLocks noChangeArrowheads="1"/>
            </p:cNvSpPr>
            <p:nvPr/>
          </p:nvSpPr>
          <p:spPr bwMode="auto">
            <a:xfrm>
              <a:off x="2306" y="3023"/>
              <a:ext cx="47" cy="48"/>
            </a:xfrm>
            <a:prstGeom prst="rect">
              <a:avLst/>
            </a:prstGeom>
            <a:noFill/>
            <a:ln w="9525">
              <a:noFill/>
              <a:miter lim="800000"/>
              <a:headEnd/>
              <a:tailEnd/>
            </a:ln>
          </p:spPr>
          <p:txBody>
            <a:bodyPr/>
            <a:lstStyle/>
            <a:p>
              <a:endParaRPr lang="en-US"/>
            </a:p>
          </p:txBody>
        </p:sp>
        <p:sp>
          <p:nvSpPr>
            <p:cNvPr id="41077" name="Rectangle 115"/>
            <p:cNvSpPr>
              <a:spLocks noChangeArrowheads="1"/>
            </p:cNvSpPr>
            <p:nvPr/>
          </p:nvSpPr>
          <p:spPr bwMode="auto">
            <a:xfrm>
              <a:off x="2417" y="3023"/>
              <a:ext cx="48" cy="48"/>
            </a:xfrm>
            <a:prstGeom prst="rect">
              <a:avLst/>
            </a:prstGeom>
            <a:noFill/>
            <a:ln w="9525">
              <a:noFill/>
              <a:miter lim="800000"/>
              <a:headEnd/>
              <a:tailEnd/>
            </a:ln>
          </p:spPr>
          <p:txBody>
            <a:bodyPr/>
            <a:lstStyle/>
            <a:p>
              <a:endParaRPr lang="en-US"/>
            </a:p>
          </p:txBody>
        </p:sp>
        <p:sp>
          <p:nvSpPr>
            <p:cNvPr id="41078" name="Rectangle 116"/>
            <p:cNvSpPr>
              <a:spLocks noChangeArrowheads="1"/>
            </p:cNvSpPr>
            <p:nvPr/>
          </p:nvSpPr>
          <p:spPr bwMode="auto">
            <a:xfrm>
              <a:off x="2489" y="3023"/>
              <a:ext cx="48" cy="48"/>
            </a:xfrm>
            <a:prstGeom prst="rect">
              <a:avLst/>
            </a:prstGeom>
            <a:noFill/>
            <a:ln w="9525">
              <a:noFill/>
              <a:miter lim="800000"/>
              <a:headEnd/>
              <a:tailEnd/>
            </a:ln>
          </p:spPr>
          <p:txBody>
            <a:bodyPr/>
            <a:lstStyle/>
            <a:p>
              <a:endParaRPr lang="en-US"/>
            </a:p>
          </p:txBody>
        </p:sp>
        <p:sp>
          <p:nvSpPr>
            <p:cNvPr id="41079" name="Rectangle 117"/>
            <p:cNvSpPr>
              <a:spLocks noChangeArrowheads="1"/>
            </p:cNvSpPr>
            <p:nvPr/>
          </p:nvSpPr>
          <p:spPr bwMode="auto">
            <a:xfrm>
              <a:off x="2552" y="3023"/>
              <a:ext cx="48" cy="48"/>
            </a:xfrm>
            <a:prstGeom prst="rect">
              <a:avLst/>
            </a:prstGeom>
            <a:noFill/>
            <a:ln w="9525">
              <a:noFill/>
              <a:miter lim="800000"/>
              <a:headEnd/>
              <a:tailEnd/>
            </a:ln>
          </p:spPr>
          <p:txBody>
            <a:bodyPr/>
            <a:lstStyle/>
            <a:p>
              <a:endParaRPr lang="en-US"/>
            </a:p>
          </p:txBody>
        </p:sp>
        <p:sp>
          <p:nvSpPr>
            <p:cNvPr id="41080" name="Rectangle 118"/>
            <p:cNvSpPr>
              <a:spLocks noChangeArrowheads="1"/>
            </p:cNvSpPr>
            <p:nvPr/>
          </p:nvSpPr>
          <p:spPr bwMode="auto">
            <a:xfrm>
              <a:off x="2616" y="3014"/>
              <a:ext cx="48" cy="49"/>
            </a:xfrm>
            <a:prstGeom prst="rect">
              <a:avLst/>
            </a:prstGeom>
            <a:noFill/>
            <a:ln w="9525">
              <a:noFill/>
              <a:miter lim="800000"/>
              <a:headEnd/>
              <a:tailEnd/>
            </a:ln>
          </p:spPr>
          <p:txBody>
            <a:bodyPr/>
            <a:lstStyle/>
            <a:p>
              <a:endParaRPr lang="en-US"/>
            </a:p>
          </p:txBody>
        </p:sp>
        <p:sp>
          <p:nvSpPr>
            <p:cNvPr id="41081" name="Rectangle 119"/>
            <p:cNvSpPr>
              <a:spLocks noChangeArrowheads="1"/>
            </p:cNvSpPr>
            <p:nvPr/>
          </p:nvSpPr>
          <p:spPr bwMode="auto">
            <a:xfrm>
              <a:off x="2680" y="3023"/>
              <a:ext cx="47" cy="48"/>
            </a:xfrm>
            <a:prstGeom prst="rect">
              <a:avLst/>
            </a:prstGeom>
            <a:noFill/>
            <a:ln w="9525">
              <a:noFill/>
              <a:miter lim="800000"/>
              <a:headEnd/>
              <a:tailEnd/>
            </a:ln>
          </p:spPr>
          <p:txBody>
            <a:bodyPr/>
            <a:lstStyle/>
            <a:p>
              <a:endParaRPr lang="en-US"/>
            </a:p>
          </p:txBody>
        </p:sp>
        <p:sp>
          <p:nvSpPr>
            <p:cNvPr id="41082" name="Rectangle 120"/>
            <p:cNvSpPr>
              <a:spLocks noChangeArrowheads="1"/>
            </p:cNvSpPr>
            <p:nvPr/>
          </p:nvSpPr>
          <p:spPr bwMode="auto">
            <a:xfrm>
              <a:off x="2751" y="3055"/>
              <a:ext cx="48" cy="49"/>
            </a:xfrm>
            <a:prstGeom prst="rect">
              <a:avLst/>
            </a:prstGeom>
            <a:noFill/>
            <a:ln w="9525">
              <a:noFill/>
              <a:miter lim="800000"/>
              <a:headEnd/>
              <a:tailEnd/>
            </a:ln>
          </p:spPr>
          <p:txBody>
            <a:bodyPr/>
            <a:lstStyle/>
            <a:p>
              <a:endParaRPr lang="en-US"/>
            </a:p>
          </p:txBody>
        </p:sp>
        <p:sp>
          <p:nvSpPr>
            <p:cNvPr id="41083" name="Rectangle 121"/>
            <p:cNvSpPr>
              <a:spLocks noChangeArrowheads="1"/>
            </p:cNvSpPr>
            <p:nvPr/>
          </p:nvSpPr>
          <p:spPr bwMode="auto">
            <a:xfrm>
              <a:off x="2815" y="3080"/>
              <a:ext cx="48" cy="48"/>
            </a:xfrm>
            <a:prstGeom prst="rect">
              <a:avLst/>
            </a:prstGeom>
            <a:noFill/>
            <a:ln w="9525">
              <a:noFill/>
              <a:miter lim="800000"/>
              <a:headEnd/>
              <a:tailEnd/>
            </a:ln>
          </p:spPr>
          <p:txBody>
            <a:bodyPr/>
            <a:lstStyle/>
            <a:p>
              <a:endParaRPr lang="en-US"/>
            </a:p>
          </p:txBody>
        </p:sp>
        <p:sp>
          <p:nvSpPr>
            <p:cNvPr id="41084" name="Rectangle 122"/>
            <p:cNvSpPr>
              <a:spLocks noChangeArrowheads="1"/>
            </p:cNvSpPr>
            <p:nvPr/>
          </p:nvSpPr>
          <p:spPr bwMode="auto">
            <a:xfrm>
              <a:off x="2879" y="3071"/>
              <a:ext cx="47" cy="49"/>
            </a:xfrm>
            <a:prstGeom prst="rect">
              <a:avLst/>
            </a:prstGeom>
            <a:noFill/>
            <a:ln w="9525">
              <a:noFill/>
              <a:miter lim="800000"/>
              <a:headEnd/>
              <a:tailEnd/>
            </a:ln>
          </p:spPr>
          <p:txBody>
            <a:bodyPr/>
            <a:lstStyle/>
            <a:p>
              <a:endParaRPr lang="en-US"/>
            </a:p>
          </p:txBody>
        </p:sp>
        <p:sp>
          <p:nvSpPr>
            <p:cNvPr id="41085" name="Rectangle 123"/>
            <p:cNvSpPr>
              <a:spLocks noChangeArrowheads="1"/>
            </p:cNvSpPr>
            <p:nvPr/>
          </p:nvSpPr>
          <p:spPr bwMode="auto">
            <a:xfrm>
              <a:off x="2902" y="3080"/>
              <a:ext cx="48" cy="48"/>
            </a:xfrm>
            <a:prstGeom prst="rect">
              <a:avLst/>
            </a:prstGeom>
            <a:noFill/>
            <a:ln w="9525">
              <a:noFill/>
              <a:miter lim="800000"/>
              <a:headEnd/>
              <a:tailEnd/>
            </a:ln>
          </p:spPr>
          <p:txBody>
            <a:bodyPr/>
            <a:lstStyle/>
            <a:p>
              <a:endParaRPr lang="en-US"/>
            </a:p>
          </p:txBody>
        </p:sp>
        <p:sp>
          <p:nvSpPr>
            <p:cNvPr id="41086" name="Rectangle 124"/>
            <p:cNvSpPr>
              <a:spLocks noChangeArrowheads="1"/>
            </p:cNvSpPr>
            <p:nvPr/>
          </p:nvSpPr>
          <p:spPr bwMode="auto">
            <a:xfrm>
              <a:off x="3014" y="3071"/>
              <a:ext cx="48" cy="49"/>
            </a:xfrm>
            <a:prstGeom prst="rect">
              <a:avLst/>
            </a:prstGeom>
            <a:noFill/>
            <a:ln w="9525">
              <a:noFill/>
              <a:miter lim="800000"/>
              <a:headEnd/>
              <a:tailEnd/>
            </a:ln>
          </p:spPr>
          <p:txBody>
            <a:bodyPr/>
            <a:lstStyle/>
            <a:p>
              <a:endParaRPr lang="en-US"/>
            </a:p>
          </p:txBody>
        </p:sp>
        <p:sp>
          <p:nvSpPr>
            <p:cNvPr id="41087" name="Rectangle 125"/>
            <p:cNvSpPr>
              <a:spLocks noChangeArrowheads="1"/>
            </p:cNvSpPr>
            <p:nvPr/>
          </p:nvSpPr>
          <p:spPr bwMode="auto">
            <a:xfrm>
              <a:off x="3029" y="3071"/>
              <a:ext cx="48" cy="49"/>
            </a:xfrm>
            <a:prstGeom prst="rect">
              <a:avLst/>
            </a:prstGeom>
            <a:noFill/>
            <a:ln w="9525">
              <a:noFill/>
              <a:miter lim="800000"/>
              <a:headEnd/>
              <a:tailEnd/>
            </a:ln>
          </p:spPr>
          <p:txBody>
            <a:bodyPr/>
            <a:lstStyle/>
            <a:p>
              <a:endParaRPr lang="en-US"/>
            </a:p>
          </p:txBody>
        </p:sp>
        <p:sp>
          <p:nvSpPr>
            <p:cNvPr id="41088" name="Rectangle 126"/>
            <p:cNvSpPr>
              <a:spLocks noChangeArrowheads="1"/>
            </p:cNvSpPr>
            <p:nvPr/>
          </p:nvSpPr>
          <p:spPr bwMode="auto">
            <a:xfrm>
              <a:off x="3141" y="3104"/>
              <a:ext cx="48" cy="49"/>
            </a:xfrm>
            <a:prstGeom prst="rect">
              <a:avLst/>
            </a:prstGeom>
            <a:noFill/>
            <a:ln w="9525">
              <a:noFill/>
              <a:miter lim="800000"/>
              <a:headEnd/>
              <a:tailEnd/>
            </a:ln>
          </p:spPr>
          <p:txBody>
            <a:bodyPr/>
            <a:lstStyle/>
            <a:p>
              <a:endParaRPr lang="en-US"/>
            </a:p>
          </p:txBody>
        </p:sp>
        <p:sp>
          <p:nvSpPr>
            <p:cNvPr id="41089" name="Rectangle 127"/>
            <p:cNvSpPr>
              <a:spLocks noChangeArrowheads="1"/>
            </p:cNvSpPr>
            <p:nvPr/>
          </p:nvSpPr>
          <p:spPr bwMode="auto">
            <a:xfrm>
              <a:off x="3213" y="3088"/>
              <a:ext cx="47" cy="48"/>
            </a:xfrm>
            <a:prstGeom prst="rect">
              <a:avLst/>
            </a:prstGeom>
            <a:noFill/>
            <a:ln w="9525">
              <a:noFill/>
              <a:miter lim="800000"/>
              <a:headEnd/>
              <a:tailEnd/>
            </a:ln>
          </p:spPr>
          <p:txBody>
            <a:bodyPr/>
            <a:lstStyle/>
            <a:p>
              <a:endParaRPr lang="en-US"/>
            </a:p>
          </p:txBody>
        </p:sp>
        <p:sp>
          <p:nvSpPr>
            <p:cNvPr id="41090" name="Rectangle 128"/>
            <p:cNvSpPr>
              <a:spLocks noChangeArrowheads="1"/>
            </p:cNvSpPr>
            <p:nvPr/>
          </p:nvSpPr>
          <p:spPr bwMode="auto">
            <a:xfrm>
              <a:off x="3276" y="3080"/>
              <a:ext cx="48" cy="48"/>
            </a:xfrm>
            <a:prstGeom prst="rect">
              <a:avLst/>
            </a:prstGeom>
            <a:noFill/>
            <a:ln w="9525">
              <a:noFill/>
              <a:miter lim="800000"/>
              <a:headEnd/>
              <a:tailEnd/>
            </a:ln>
          </p:spPr>
          <p:txBody>
            <a:bodyPr/>
            <a:lstStyle/>
            <a:p>
              <a:endParaRPr lang="en-US"/>
            </a:p>
          </p:txBody>
        </p:sp>
        <p:sp>
          <p:nvSpPr>
            <p:cNvPr id="41091" name="Rectangle 129"/>
            <p:cNvSpPr>
              <a:spLocks noChangeArrowheads="1"/>
            </p:cNvSpPr>
            <p:nvPr/>
          </p:nvSpPr>
          <p:spPr bwMode="auto">
            <a:xfrm>
              <a:off x="3340" y="3071"/>
              <a:ext cx="48" cy="49"/>
            </a:xfrm>
            <a:prstGeom prst="rect">
              <a:avLst/>
            </a:prstGeom>
            <a:noFill/>
            <a:ln w="9525">
              <a:noFill/>
              <a:miter lim="800000"/>
              <a:headEnd/>
              <a:tailEnd/>
            </a:ln>
          </p:spPr>
          <p:txBody>
            <a:bodyPr/>
            <a:lstStyle/>
            <a:p>
              <a:endParaRPr lang="en-US"/>
            </a:p>
          </p:txBody>
        </p:sp>
        <p:sp>
          <p:nvSpPr>
            <p:cNvPr id="41092" name="Rectangle 130"/>
            <p:cNvSpPr>
              <a:spLocks noChangeArrowheads="1"/>
            </p:cNvSpPr>
            <p:nvPr/>
          </p:nvSpPr>
          <p:spPr bwMode="auto">
            <a:xfrm>
              <a:off x="3404" y="3047"/>
              <a:ext cx="47" cy="49"/>
            </a:xfrm>
            <a:prstGeom prst="rect">
              <a:avLst/>
            </a:prstGeom>
            <a:noFill/>
            <a:ln w="9525">
              <a:noFill/>
              <a:miter lim="800000"/>
              <a:headEnd/>
              <a:tailEnd/>
            </a:ln>
          </p:spPr>
          <p:txBody>
            <a:bodyPr/>
            <a:lstStyle/>
            <a:p>
              <a:endParaRPr lang="en-US"/>
            </a:p>
          </p:txBody>
        </p:sp>
        <p:sp>
          <p:nvSpPr>
            <p:cNvPr id="41093" name="Rectangle 131"/>
            <p:cNvSpPr>
              <a:spLocks noChangeArrowheads="1"/>
            </p:cNvSpPr>
            <p:nvPr/>
          </p:nvSpPr>
          <p:spPr bwMode="auto">
            <a:xfrm>
              <a:off x="3475" y="3071"/>
              <a:ext cx="48" cy="49"/>
            </a:xfrm>
            <a:prstGeom prst="rect">
              <a:avLst/>
            </a:prstGeom>
            <a:noFill/>
            <a:ln w="9525">
              <a:noFill/>
              <a:miter lim="800000"/>
              <a:headEnd/>
              <a:tailEnd/>
            </a:ln>
          </p:spPr>
          <p:txBody>
            <a:bodyPr/>
            <a:lstStyle/>
            <a:p>
              <a:endParaRPr lang="en-US"/>
            </a:p>
          </p:txBody>
        </p:sp>
        <p:sp>
          <p:nvSpPr>
            <p:cNvPr id="41094" name="Rectangle 132"/>
            <p:cNvSpPr>
              <a:spLocks noChangeArrowheads="1"/>
            </p:cNvSpPr>
            <p:nvPr/>
          </p:nvSpPr>
          <p:spPr bwMode="auto">
            <a:xfrm>
              <a:off x="3539" y="3047"/>
              <a:ext cx="48" cy="49"/>
            </a:xfrm>
            <a:prstGeom prst="rect">
              <a:avLst/>
            </a:prstGeom>
            <a:noFill/>
            <a:ln w="9525">
              <a:noFill/>
              <a:miter lim="800000"/>
              <a:headEnd/>
              <a:tailEnd/>
            </a:ln>
          </p:spPr>
          <p:txBody>
            <a:bodyPr/>
            <a:lstStyle/>
            <a:p>
              <a:endParaRPr lang="en-US"/>
            </a:p>
          </p:txBody>
        </p:sp>
        <p:sp>
          <p:nvSpPr>
            <p:cNvPr id="41095" name="Rectangle 133"/>
            <p:cNvSpPr>
              <a:spLocks noChangeArrowheads="1"/>
            </p:cNvSpPr>
            <p:nvPr/>
          </p:nvSpPr>
          <p:spPr bwMode="auto">
            <a:xfrm>
              <a:off x="3555" y="3039"/>
              <a:ext cx="47" cy="49"/>
            </a:xfrm>
            <a:prstGeom prst="rect">
              <a:avLst/>
            </a:prstGeom>
            <a:noFill/>
            <a:ln w="9525">
              <a:noFill/>
              <a:miter lim="800000"/>
              <a:headEnd/>
              <a:tailEnd/>
            </a:ln>
          </p:spPr>
          <p:txBody>
            <a:bodyPr/>
            <a:lstStyle/>
            <a:p>
              <a:endParaRPr lang="en-US"/>
            </a:p>
          </p:txBody>
        </p:sp>
        <p:sp>
          <p:nvSpPr>
            <p:cNvPr id="41096" name="Rectangle 134"/>
            <p:cNvSpPr>
              <a:spLocks noChangeArrowheads="1"/>
            </p:cNvSpPr>
            <p:nvPr/>
          </p:nvSpPr>
          <p:spPr bwMode="auto">
            <a:xfrm>
              <a:off x="3666" y="3055"/>
              <a:ext cx="48" cy="49"/>
            </a:xfrm>
            <a:prstGeom prst="rect">
              <a:avLst/>
            </a:prstGeom>
            <a:noFill/>
            <a:ln w="9525">
              <a:noFill/>
              <a:miter lim="800000"/>
              <a:headEnd/>
              <a:tailEnd/>
            </a:ln>
          </p:spPr>
          <p:txBody>
            <a:bodyPr/>
            <a:lstStyle/>
            <a:p>
              <a:endParaRPr lang="en-US"/>
            </a:p>
          </p:txBody>
        </p:sp>
        <p:sp>
          <p:nvSpPr>
            <p:cNvPr id="41097" name="Rectangle 135"/>
            <p:cNvSpPr>
              <a:spLocks noChangeArrowheads="1"/>
            </p:cNvSpPr>
            <p:nvPr/>
          </p:nvSpPr>
          <p:spPr bwMode="auto">
            <a:xfrm>
              <a:off x="3690" y="3006"/>
              <a:ext cx="48" cy="49"/>
            </a:xfrm>
            <a:prstGeom prst="rect">
              <a:avLst/>
            </a:prstGeom>
            <a:noFill/>
            <a:ln w="9525">
              <a:noFill/>
              <a:miter lim="800000"/>
              <a:headEnd/>
              <a:tailEnd/>
            </a:ln>
          </p:spPr>
          <p:txBody>
            <a:bodyPr/>
            <a:lstStyle/>
            <a:p>
              <a:endParaRPr lang="en-US"/>
            </a:p>
          </p:txBody>
        </p:sp>
        <p:sp>
          <p:nvSpPr>
            <p:cNvPr id="41098" name="Rectangle 136"/>
            <p:cNvSpPr>
              <a:spLocks noChangeArrowheads="1"/>
            </p:cNvSpPr>
            <p:nvPr/>
          </p:nvSpPr>
          <p:spPr bwMode="auto">
            <a:xfrm>
              <a:off x="3801" y="3023"/>
              <a:ext cx="48" cy="48"/>
            </a:xfrm>
            <a:prstGeom prst="rect">
              <a:avLst/>
            </a:prstGeom>
            <a:noFill/>
            <a:ln w="9525">
              <a:noFill/>
              <a:miter lim="800000"/>
              <a:headEnd/>
              <a:tailEnd/>
            </a:ln>
          </p:spPr>
          <p:txBody>
            <a:bodyPr/>
            <a:lstStyle/>
            <a:p>
              <a:endParaRPr lang="en-US"/>
            </a:p>
          </p:txBody>
        </p:sp>
        <p:sp>
          <p:nvSpPr>
            <p:cNvPr id="41099" name="Rectangle 137"/>
            <p:cNvSpPr>
              <a:spLocks noChangeArrowheads="1"/>
            </p:cNvSpPr>
            <p:nvPr/>
          </p:nvSpPr>
          <p:spPr bwMode="auto">
            <a:xfrm>
              <a:off x="3865" y="3014"/>
              <a:ext cx="48" cy="49"/>
            </a:xfrm>
            <a:prstGeom prst="rect">
              <a:avLst/>
            </a:prstGeom>
            <a:noFill/>
            <a:ln w="9525">
              <a:noFill/>
              <a:miter lim="800000"/>
              <a:headEnd/>
              <a:tailEnd/>
            </a:ln>
          </p:spPr>
          <p:txBody>
            <a:bodyPr/>
            <a:lstStyle/>
            <a:p>
              <a:endParaRPr lang="en-US"/>
            </a:p>
          </p:txBody>
        </p:sp>
        <p:sp>
          <p:nvSpPr>
            <p:cNvPr id="41100" name="Rectangle 138"/>
            <p:cNvSpPr>
              <a:spLocks noChangeArrowheads="1"/>
            </p:cNvSpPr>
            <p:nvPr/>
          </p:nvSpPr>
          <p:spPr bwMode="auto">
            <a:xfrm>
              <a:off x="3881" y="3014"/>
              <a:ext cx="47" cy="49"/>
            </a:xfrm>
            <a:prstGeom prst="rect">
              <a:avLst/>
            </a:prstGeom>
            <a:noFill/>
            <a:ln w="9525">
              <a:noFill/>
              <a:miter lim="800000"/>
              <a:headEnd/>
              <a:tailEnd/>
            </a:ln>
          </p:spPr>
          <p:txBody>
            <a:bodyPr/>
            <a:lstStyle/>
            <a:p>
              <a:endParaRPr lang="en-US"/>
            </a:p>
          </p:txBody>
        </p:sp>
        <p:sp>
          <p:nvSpPr>
            <p:cNvPr id="41101" name="Rectangle 139"/>
            <p:cNvSpPr>
              <a:spLocks noChangeArrowheads="1"/>
            </p:cNvSpPr>
            <p:nvPr/>
          </p:nvSpPr>
          <p:spPr bwMode="auto">
            <a:xfrm>
              <a:off x="4000" y="3031"/>
              <a:ext cx="48" cy="49"/>
            </a:xfrm>
            <a:prstGeom prst="rect">
              <a:avLst/>
            </a:prstGeom>
            <a:noFill/>
            <a:ln w="9525">
              <a:noFill/>
              <a:miter lim="800000"/>
              <a:headEnd/>
              <a:tailEnd/>
            </a:ln>
          </p:spPr>
          <p:txBody>
            <a:bodyPr/>
            <a:lstStyle/>
            <a:p>
              <a:endParaRPr lang="en-US"/>
            </a:p>
          </p:txBody>
        </p:sp>
        <p:sp>
          <p:nvSpPr>
            <p:cNvPr id="41102" name="Rectangle 140"/>
            <p:cNvSpPr>
              <a:spLocks noChangeArrowheads="1"/>
            </p:cNvSpPr>
            <p:nvPr/>
          </p:nvSpPr>
          <p:spPr bwMode="auto">
            <a:xfrm>
              <a:off x="4016" y="3071"/>
              <a:ext cx="48" cy="49"/>
            </a:xfrm>
            <a:prstGeom prst="rect">
              <a:avLst/>
            </a:prstGeom>
            <a:noFill/>
            <a:ln w="9525">
              <a:noFill/>
              <a:miter lim="800000"/>
              <a:headEnd/>
              <a:tailEnd/>
            </a:ln>
          </p:spPr>
          <p:txBody>
            <a:bodyPr/>
            <a:lstStyle/>
            <a:p>
              <a:endParaRPr lang="en-US"/>
            </a:p>
          </p:txBody>
        </p:sp>
        <p:sp>
          <p:nvSpPr>
            <p:cNvPr id="41103" name="Rectangle 141"/>
            <p:cNvSpPr>
              <a:spLocks noChangeArrowheads="1"/>
            </p:cNvSpPr>
            <p:nvPr/>
          </p:nvSpPr>
          <p:spPr bwMode="auto">
            <a:xfrm>
              <a:off x="4080" y="3120"/>
              <a:ext cx="47" cy="49"/>
            </a:xfrm>
            <a:prstGeom prst="rect">
              <a:avLst/>
            </a:prstGeom>
            <a:noFill/>
            <a:ln w="9525">
              <a:noFill/>
              <a:miter lim="800000"/>
              <a:headEnd/>
              <a:tailEnd/>
            </a:ln>
          </p:spPr>
          <p:txBody>
            <a:bodyPr/>
            <a:lstStyle/>
            <a:p>
              <a:endParaRPr lang="en-US"/>
            </a:p>
          </p:txBody>
        </p:sp>
        <p:sp>
          <p:nvSpPr>
            <p:cNvPr id="41104" name="Rectangle 142"/>
            <p:cNvSpPr>
              <a:spLocks noChangeArrowheads="1"/>
            </p:cNvSpPr>
            <p:nvPr/>
          </p:nvSpPr>
          <p:spPr bwMode="auto">
            <a:xfrm>
              <a:off x="4191" y="3136"/>
              <a:ext cx="48" cy="49"/>
            </a:xfrm>
            <a:prstGeom prst="rect">
              <a:avLst/>
            </a:prstGeom>
            <a:noFill/>
            <a:ln w="9525">
              <a:noFill/>
              <a:miter lim="800000"/>
              <a:headEnd/>
              <a:tailEnd/>
            </a:ln>
          </p:spPr>
          <p:txBody>
            <a:bodyPr/>
            <a:lstStyle/>
            <a:p>
              <a:endParaRPr lang="en-US"/>
            </a:p>
          </p:txBody>
        </p:sp>
        <p:sp>
          <p:nvSpPr>
            <p:cNvPr id="41105" name="Rectangle 143"/>
            <p:cNvSpPr>
              <a:spLocks noChangeArrowheads="1"/>
            </p:cNvSpPr>
            <p:nvPr/>
          </p:nvSpPr>
          <p:spPr bwMode="auto">
            <a:xfrm>
              <a:off x="4263" y="3128"/>
              <a:ext cx="48" cy="49"/>
            </a:xfrm>
            <a:prstGeom prst="rect">
              <a:avLst/>
            </a:prstGeom>
            <a:noFill/>
            <a:ln w="9525">
              <a:noFill/>
              <a:miter lim="800000"/>
              <a:headEnd/>
              <a:tailEnd/>
            </a:ln>
          </p:spPr>
          <p:txBody>
            <a:bodyPr/>
            <a:lstStyle/>
            <a:p>
              <a:endParaRPr lang="en-US"/>
            </a:p>
          </p:txBody>
        </p:sp>
        <p:sp>
          <p:nvSpPr>
            <p:cNvPr id="41106" name="Rectangle 144"/>
            <p:cNvSpPr>
              <a:spLocks noChangeArrowheads="1"/>
            </p:cNvSpPr>
            <p:nvPr/>
          </p:nvSpPr>
          <p:spPr bwMode="auto">
            <a:xfrm>
              <a:off x="4327" y="3071"/>
              <a:ext cx="47" cy="49"/>
            </a:xfrm>
            <a:prstGeom prst="rect">
              <a:avLst/>
            </a:prstGeom>
            <a:noFill/>
            <a:ln w="9525">
              <a:noFill/>
              <a:miter lim="800000"/>
              <a:headEnd/>
              <a:tailEnd/>
            </a:ln>
          </p:spPr>
          <p:txBody>
            <a:bodyPr/>
            <a:lstStyle/>
            <a:p>
              <a:endParaRPr lang="en-US"/>
            </a:p>
          </p:txBody>
        </p:sp>
        <p:sp>
          <p:nvSpPr>
            <p:cNvPr id="41107" name="Rectangle 145"/>
            <p:cNvSpPr>
              <a:spLocks noChangeArrowheads="1"/>
            </p:cNvSpPr>
            <p:nvPr/>
          </p:nvSpPr>
          <p:spPr bwMode="auto">
            <a:xfrm>
              <a:off x="4342" y="3055"/>
              <a:ext cx="48" cy="49"/>
            </a:xfrm>
            <a:prstGeom prst="rect">
              <a:avLst/>
            </a:prstGeom>
            <a:noFill/>
            <a:ln w="9525">
              <a:noFill/>
              <a:miter lim="800000"/>
              <a:headEnd/>
              <a:tailEnd/>
            </a:ln>
          </p:spPr>
          <p:txBody>
            <a:bodyPr/>
            <a:lstStyle/>
            <a:p>
              <a:endParaRPr lang="en-US"/>
            </a:p>
          </p:txBody>
        </p:sp>
        <p:sp>
          <p:nvSpPr>
            <p:cNvPr id="41108" name="Rectangle 146"/>
            <p:cNvSpPr>
              <a:spLocks noChangeArrowheads="1"/>
            </p:cNvSpPr>
            <p:nvPr/>
          </p:nvSpPr>
          <p:spPr bwMode="auto">
            <a:xfrm>
              <a:off x="4454" y="3039"/>
              <a:ext cx="48" cy="49"/>
            </a:xfrm>
            <a:prstGeom prst="rect">
              <a:avLst/>
            </a:prstGeom>
            <a:noFill/>
            <a:ln w="9525">
              <a:noFill/>
              <a:miter lim="800000"/>
              <a:headEnd/>
              <a:tailEnd/>
            </a:ln>
          </p:spPr>
          <p:txBody>
            <a:bodyPr/>
            <a:lstStyle/>
            <a:p>
              <a:endParaRPr lang="en-US"/>
            </a:p>
          </p:txBody>
        </p:sp>
        <p:sp>
          <p:nvSpPr>
            <p:cNvPr id="41109" name="Rectangle 147"/>
            <p:cNvSpPr>
              <a:spLocks noChangeArrowheads="1"/>
            </p:cNvSpPr>
            <p:nvPr/>
          </p:nvSpPr>
          <p:spPr bwMode="auto">
            <a:xfrm>
              <a:off x="4477" y="3039"/>
              <a:ext cx="48" cy="49"/>
            </a:xfrm>
            <a:prstGeom prst="rect">
              <a:avLst/>
            </a:prstGeom>
            <a:noFill/>
            <a:ln w="9525">
              <a:noFill/>
              <a:miter lim="800000"/>
              <a:headEnd/>
              <a:tailEnd/>
            </a:ln>
          </p:spPr>
          <p:txBody>
            <a:bodyPr/>
            <a:lstStyle/>
            <a:p>
              <a:endParaRPr lang="en-US"/>
            </a:p>
          </p:txBody>
        </p:sp>
        <p:sp>
          <p:nvSpPr>
            <p:cNvPr id="41110" name="Rectangle 148"/>
            <p:cNvSpPr>
              <a:spLocks noChangeArrowheads="1"/>
            </p:cNvSpPr>
            <p:nvPr/>
          </p:nvSpPr>
          <p:spPr bwMode="auto">
            <a:xfrm>
              <a:off x="4589" y="3128"/>
              <a:ext cx="48" cy="49"/>
            </a:xfrm>
            <a:prstGeom prst="rect">
              <a:avLst/>
            </a:prstGeom>
            <a:noFill/>
            <a:ln w="9525">
              <a:noFill/>
              <a:miter lim="800000"/>
              <a:headEnd/>
              <a:tailEnd/>
            </a:ln>
          </p:spPr>
          <p:txBody>
            <a:bodyPr/>
            <a:lstStyle/>
            <a:p>
              <a:endParaRPr lang="en-US"/>
            </a:p>
          </p:txBody>
        </p:sp>
        <p:sp>
          <p:nvSpPr>
            <p:cNvPr id="41111" name="Rectangle 149"/>
            <p:cNvSpPr>
              <a:spLocks noChangeArrowheads="1"/>
            </p:cNvSpPr>
            <p:nvPr/>
          </p:nvSpPr>
          <p:spPr bwMode="auto">
            <a:xfrm>
              <a:off x="4653" y="3014"/>
              <a:ext cx="47" cy="49"/>
            </a:xfrm>
            <a:prstGeom prst="rect">
              <a:avLst/>
            </a:prstGeom>
            <a:noFill/>
            <a:ln w="9525">
              <a:noFill/>
              <a:miter lim="800000"/>
              <a:headEnd/>
              <a:tailEnd/>
            </a:ln>
          </p:spPr>
          <p:txBody>
            <a:bodyPr/>
            <a:lstStyle/>
            <a:p>
              <a:endParaRPr lang="en-US"/>
            </a:p>
          </p:txBody>
        </p:sp>
        <p:sp>
          <p:nvSpPr>
            <p:cNvPr id="41112" name="Rectangle 150"/>
            <p:cNvSpPr>
              <a:spLocks noChangeArrowheads="1"/>
            </p:cNvSpPr>
            <p:nvPr/>
          </p:nvSpPr>
          <p:spPr bwMode="auto">
            <a:xfrm>
              <a:off x="4716" y="3014"/>
              <a:ext cx="48" cy="49"/>
            </a:xfrm>
            <a:prstGeom prst="rect">
              <a:avLst/>
            </a:prstGeom>
            <a:noFill/>
            <a:ln w="9525">
              <a:noFill/>
              <a:miter lim="800000"/>
              <a:headEnd/>
              <a:tailEnd/>
            </a:ln>
          </p:spPr>
          <p:txBody>
            <a:bodyPr/>
            <a:lstStyle/>
            <a:p>
              <a:endParaRPr lang="en-US"/>
            </a:p>
          </p:txBody>
        </p:sp>
        <p:sp>
          <p:nvSpPr>
            <p:cNvPr id="41113" name="Rectangle 151"/>
            <p:cNvSpPr>
              <a:spLocks noChangeArrowheads="1"/>
            </p:cNvSpPr>
            <p:nvPr/>
          </p:nvSpPr>
          <p:spPr bwMode="auto">
            <a:xfrm>
              <a:off x="4788" y="3014"/>
              <a:ext cx="48" cy="49"/>
            </a:xfrm>
            <a:prstGeom prst="rect">
              <a:avLst/>
            </a:prstGeom>
            <a:noFill/>
            <a:ln w="9525">
              <a:noFill/>
              <a:miter lim="800000"/>
              <a:headEnd/>
              <a:tailEnd/>
            </a:ln>
          </p:spPr>
          <p:txBody>
            <a:bodyPr/>
            <a:lstStyle/>
            <a:p>
              <a:endParaRPr lang="en-US"/>
            </a:p>
          </p:txBody>
        </p:sp>
        <p:sp>
          <p:nvSpPr>
            <p:cNvPr id="41114" name="Rectangle 152"/>
            <p:cNvSpPr>
              <a:spLocks noChangeArrowheads="1"/>
            </p:cNvSpPr>
            <p:nvPr/>
          </p:nvSpPr>
          <p:spPr bwMode="auto">
            <a:xfrm>
              <a:off x="4804" y="3006"/>
              <a:ext cx="47" cy="49"/>
            </a:xfrm>
            <a:prstGeom prst="rect">
              <a:avLst/>
            </a:prstGeom>
            <a:noFill/>
            <a:ln w="9525">
              <a:noFill/>
              <a:miter lim="800000"/>
              <a:headEnd/>
              <a:tailEnd/>
            </a:ln>
          </p:spPr>
          <p:txBody>
            <a:bodyPr/>
            <a:lstStyle/>
            <a:p>
              <a:endParaRPr lang="en-US"/>
            </a:p>
          </p:txBody>
        </p:sp>
        <p:sp>
          <p:nvSpPr>
            <p:cNvPr id="41115" name="Rectangle 153"/>
            <p:cNvSpPr>
              <a:spLocks noChangeArrowheads="1"/>
            </p:cNvSpPr>
            <p:nvPr/>
          </p:nvSpPr>
          <p:spPr bwMode="auto">
            <a:xfrm>
              <a:off x="738" y="3446"/>
              <a:ext cx="231" cy="163"/>
            </a:xfrm>
            <a:prstGeom prst="rect">
              <a:avLst/>
            </a:prstGeom>
            <a:noFill/>
            <a:ln w="9525">
              <a:noFill/>
              <a:miter lim="800000"/>
              <a:headEnd/>
              <a:tailEnd/>
            </a:ln>
          </p:spPr>
          <p:txBody>
            <a:bodyPr wrap="none" lIns="0" tIns="0" rIns="0" bIns="0">
              <a:spAutoFit/>
            </a:bodyPr>
            <a:lstStyle/>
            <a:p>
              <a:r>
                <a:rPr lang="en-US" sz="1400">
                  <a:solidFill>
                    <a:srgbClr val="000000"/>
                  </a:solidFill>
                </a:rPr>
                <a:t>-10</a:t>
              </a:r>
              <a:endParaRPr lang="en-US"/>
            </a:p>
          </p:txBody>
        </p:sp>
        <p:sp>
          <p:nvSpPr>
            <p:cNvPr id="41116" name="Rectangle 154"/>
            <p:cNvSpPr>
              <a:spLocks noChangeArrowheads="1"/>
            </p:cNvSpPr>
            <p:nvPr/>
          </p:nvSpPr>
          <p:spPr bwMode="auto">
            <a:xfrm>
              <a:off x="842" y="3047"/>
              <a:ext cx="119" cy="163"/>
            </a:xfrm>
            <a:prstGeom prst="rect">
              <a:avLst/>
            </a:prstGeom>
            <a:noFill/>
            <a:ln w="9525">
              <a:noFill/>
              <a:miter lim="800000"/>
              <a:headEnd/>
              <a:tailEnd/>
            </a:ln>
          </p:spPr>
          <p:txBody>
            <a:bodyPr wrap="none" lIns="0" tIns="0" rIns="0" bIns="0">
              <a:spAutoFit/>
            </a:bodyPr>
            <a:lstStyle/>
            <a:p>
              <a:r>
                <a:rPr lang="en-US" sz="1400">
                  <a:solidFill>
                    <a:srgbClr val="000000"/>
                  </a:solidFill>
                </a:rPr>
                <a:t>0</a:t>
              </a:r>
              <a:endParaRPr lang="en-US"/>
            </a:p>
          </p:txBody>
        </p:sp>
        <p:sp>
          <p:nvSpPr>
            <p:cNvPr id="41117" name="Rectangle 155"/>
            <p:cNvSpPr>
              <a:spLocks noChangeArrowheads="1"/>
            </p:cNvSpPr>
            <p:nvPr/>
          </p:nvSpPr>
          <p:spPr bwMode="auto">
            <a:xfrm>
              <a:off x="778" y="2648"/>
              <a:ext cx="191" cy="163"/>
            </a:xfrm>
            <a:prstGeom prst="rect">
              <a:avLst/>
            </a:prstGeom>
            <a:noFill/>
            <a:ln w="9525">
              <a:noFill/>
              <a:miter lim="800000"/>
              <a:headEnd/>
              <a:tailEnd/>
            </a:ln>
          </p:spPr>
          <p:txBody>
            <a:bodyPr wrap="none" lIns="0" tIns="0" rIns="0" bIns="0">
              <a:spAutoFit/>
            </a:bodyPr>
            <a:lstStyle/>
            <a:p>
              <a:r>
                <a:rPr lang="en-US" sz="1400">
                  <a:solidFill>
                    <a:srgbClr val="000000"/>
                  </a:solidFill>
                </a:rPr>
                <a:t>10</a:t>
              </a:r>
              <a:endParaRPr lang="en-US"/>
            </a:p>
          </p:txBody>
        </p:sp>
        <p:sp>
          <p:nvSpPr>
            <p:cNvPr id="41118" name="Rectangle 156"/>
            <p:cNvSpPr>
              <a:spLocks noChangeArrowheads="1"/>
            </p:cNvSpPr>
            <p:nvPr/>
          </p:nvSpPr>
          <p:spPr bwMode="auto">
            <a:xfrm>
              <a:off x="778" y="2250"/>
              <a:ext cx="191" cy="163"/>
            </a:xfrm>
            <a:prstGeom prst="rect">
              <a:avLst/>
            </a:prstGeom>
            <a:noFill/>
            <a:ln w="9525">
              <a:noFill/>
              <a:miter lim="800000"/>
              <a:headEnd/>
              <a:tailEnd/>
            </a:ln>
          </p:spPr>
          <p:txBody>
            <a:bodyPr wrap="none" lIns="0" tIns="0" rIns="0" bIns="0">
              <a:spAutoFit/>
            </a:bodyPr>
            <a:lstStyle/>
            <a:p>
              <a:r>
                <a:rPr lang="en-US" sz="1400">
                  <a:solidFill>
                    <a:srgbClr val="000000"/>
                  </a:solidFill>
                </a:rPr>
                <a:t>20</a:t>
              </a:r>
              <a:endParaRPr lang="en-US"/>
            </a:p>
          </p:txBody>
        </p:sp>
        <p:sp>
          <p:nvSpPr>
            <p:cNvPr id="41119" name="Rectangle 157"/>
            <p:cNvSpPr>
              <a:spLocks noChangeArrowheads="1"/>
            </p:cNvSpPr>
            <p:nvPr/>
          </p:nvSpPr>
          <p:spPr bwMode="auto">
            <a:xfrm>
              <a:off x="778" y="1851"/>
              <a:ext cx="191" cy="163"/>
            </a:xfrm>
            <a:prstGeom prst="rect">
              <a:avLst/>
            </a:prstGeom>
            <a:noFill/>
            <a:ln w="9525">
              <a:noFill/>
              <a:miter lim="800000"/>
              <a:headEnd/>
              <a:tailEnd/>
            </a:ln>
          </p:spPr>
          <p:txBody>
            <a:bodyPr wrap="none" lIns="0" tIns="0" rIns="0" bIns="0">
              <a:spAutoFit/>
            </a:bodyPr>
            <a:lstStyle/>
            <a:p>
              <a:r>
                <a:rPr lang="en-US" sz="1400">
                  <a:solidFill>
                    <a:srgbClr val="000000"/>
                  </a:solidFill>
                </a:rPr>
                <a:t>30</a:t>
              </a:r>
              <a:endParaRPr lang="en-US"/>
            </a:p>
          </p:txBody>
        </p:sp>
        <p:sp>
          <p:nvSpPr>
            <p:cNvPr id="41120" name="Rectangle 158"/>
            <p:cNvSpPr>
              <a:spLocks noChangeArrowheads="1"/>
            </p:cNvSpPr>
            <p:nvPr/>
          </p:nvSpPr>
          <p:spPr bwMode="auto">
            <a:xfrm>
              <a:off x="778" y="1453"/>
              <a:ext cx="191" cy="163"/>
            </a:xfrm>
            <a:prstGeom prst="rect">
              <a:avLst/>
            </a:prstGeom>
            <a:noFill/>
            <a:ln w="9525">
              <a:noFill/>
              <a:miter lim="800000"/>
              <a:headEnd/>
              <a:tailEnd/>
            </a:ln>
          </p:spPr>
          <p:txBody>
            <a:bodyPr wrap="none" lIns="0" tIns="0" rIns="0" bIns="0">
              <a:spAutoFit/>
            </a:bodyPr>
            <a:lstStyle/>
            <a:p>
              <a:r>
                <a:rPr lang="en-US" sz="1400">
                  <a:solidFill>
                    <a:srgbClr val="000000"/>
                  </a:solidFill>
                </a:rPr>
                <a:t>40</a:t>
              </a:r>
              <a:endParaRPr lang="en-US"/>
            </a:p>
          </p:txBody>
        </p:sp>
        <p:sp>
          <p:nvSpPr>
            <p:cNvPr id="41121" name="Rectangle 159"/>
            <p:cNvSpPr>
              <a:spLocks noChangeArrowheads="1"/>
            </p:cNvSpPr>
            <p:nvPr/>
          </p:nvSpPr>
          <p:spPr bwMode="auto">
            <a:xfrm>
              <a:off x="778" y="1054"/>
              <a:ext cx="191" cy="163"/>
            </a:xfrm>
            <a:prstGeom prst="rect">
              <a:avLst/>
            </a:prstGeom>
            <a:noFill/>
            <a:ln w="9525">
              <a:noFill/>
              <a:miter lim="800000"/>
              <a:headEnd/>
              <a:tailEnd/>
            </a:ln>
          </p:spPr>
          <p:txBody>
            <a:bodyPr wrap="none" lIns="0" tIns="0" rIns="0" bIns="0">
              <a:spAutoFit/>
            </a:bodyPr>
            <a:lstStyle/>
            <a:p>
              <a:r>
                <a:rPr lang="en-US" sz="1400">
                  <a:solidFill>
                    <a:srgbClr val="000000"/>
                  </a:solidFill>
                </a:rPr>
                <a:t>50</a:t>
              </a:r>
              <a:endParaRPr lang="en-US"/>
            </a:p>
          </p:txBody>
        </p:sp>
        <p:sp>
          <p:nvSpPr>
            <p:cNvPr id="41122" name="Rectangle 160"/>
            <p:cNvSpPr>
              <a:spLocks noChangeArrowheads="1"/>
            </p:cNvSpPr>
            <p:nvPr/>
          </p:nvSpPr>
          <p:spPr bwMode="auto">
            <a:xfrm rot="-5400000">
              <a:off x="882" y="3596"/>
              <a:ext cx="294" cy="138"/>
            </a:xfrm>
            <a:prstGeom prst="rect">
              <a:avLst/>
            </a:prstGeom>
            <a:noFill/>
            <a:ln w="9525">
              <a:noFill/>
              <a:miter lim="800000"/>
              <a:headEnd/>
              <a:tailEnd/>
            </a:ln>
          </p:spPr>
          <p:txBody>
            <a:bodyPr wrap="none" lIns="0" tIns="0" rIns="0" bIns="0">
              <a:spAutoFit/>
            </a:bodyPr>
            <a:lstStyle/>
            <a:p>
              <a:r>
                <a:rPr lang="en-US" sz="1100">
                  <a:solidFill>
                    <a:srgbClr val="000000"/>
                  </a:solidFill>
                </a:rPr>
                <a:t>2T-96</a:t>
              </a:r>
              <a:endParaRPr lang="en-US"/>
            </a:p>
          </p:txBody>
        </p:sp>
        <p:sp>
          <p:nvSpPr>
            <p:cNvPr id="41123" name="Rectangle 161"/>
            <p:cNvSpPr>
              <a:spLocks noChangeArrowheads="1"/>
            </p:cNvSpPr>
            <p:nvPr/>
          </p:nvSpPr>
          <p:spPr bwMode="auto">
            <a:xfrm rot="-5400000">
              <a:off x="1017" y="3596"/>
              <a:ext cx="294" cy="138"/>
            </a:xfrm>
            <a:prstGeom prst="rect">
              <a:avLst/>
            </a:prstGeom>
            <a:noFill/>
            <a:ln w="9525">
              <a:noFill/>
              <a:miter lim="800000"/>
              <a:headEnd/>
              <a:tailEnd/>
            </a:ln>
          </p:spPr>
          <p:txBody>
            <a:bodyPr wrap="none" lIns="0" tIns="0" rIns="0" bIns="0">
              <a:spAutoFit/>
            </a:bodyPr>
            <a:lstStyle/>
            <a:p>
              <a:r>
                <a:rPr lang="en-US" sz="1100">
                  <a:solidFill>
                    <a:srgbClr val="000000"/>
                  </a:solidFill>
                </a:rPr>
                <a:t>4T-96</a:t>
              </a:r>
              <a:endParaRPr lang="en-US"/>
            </a:p>
          </p:txBody>
        </p:sp>
        <p:sp>
          <p:nvSpPr>
            <p:cNvPr id="41124" name="Rectangle 162"/>
            <p:cNvSpPr>
              <a:spLocks noChangeArrowheads="1"/>
            </p:cNvSpPr>
            <p:nvPr/>
          </p:nvSpPr>
          <p:spPr bwMode="auto">
            <a:xfrm rot="-5400000">
              <a:off x="1145" y="3596"/>
              <a:ext cx="294" cy="138"/>
            </a:xfrm>
            <a:prstGeom prst="rect">
              <a:avLst/>
            </a:prstGeom>
            <a:noFill/>
            <a:ln w="9525">
              <a:noFill/>
              <a:miter lim="800000"/>
              <a:headEnd/>
              <a:tailEnd/>
            </a:ln>
          </p:spPr>
          <p:txBody>
            <a:bodyPr wrap="none" lIns="0" tIns="0" rIns="0" bIns="0">
              <a:spAutoFit/>
            </a:bodyPr>
            <a:lstStyle/>
            <a:p>
              <a:r>
                <a:rPr lang="en-US" sz="1100">
                  <a:solidFill>
                    <a:srgbClr val="000000"/>
                  </a:solidFill>
                </a:rPr>
                <a:t>2T-97</a:t>
              </a:r>
              <a:endParaRPr lang="en-US"/>
            </a:p>
          </p:txBody>
        </p:sp>
        <p:sp>
          <p:nvSpPr>
            <p:cNvPr id="41125" name="Rectangle 163"/>
            <p:cNvSpPr>
              <a:spLocks noChangeArrowheads="1"/>
            </p:cNvSpPr>
            <p:nvPr/>
          </p:nvSpPr>
          <p:spPr bwMode="auto">
            <a:xfrm rot="-5400000">
              <a:off x="1281" y="3596"/>
              <a:ext cx="294" cy="138"/>
            </a:xfrm>
            <a:prstGeom prst="rect">
              <a:avLst/>
            </a:prstGeom>
            <a:noFill/>
            <a:ln w="9525">
              <a:noFill/>
              <a:miter lim="800000"/>
              <a:headEnd/>
              <a:tailEnd/>
            </a:ln>
          </p:spPr>
          <p:txBody>
            <a:bodyPr wrap="none" lIns="0" tIns="0" rIns="0" bIns="0">
              <a:spAutoFit/>
            </a:bodyPr>
            <a:lstStyle/>
            <a:p>
              <a:r>
                <a:rPr lang="en-US" sz="1100">
                  <a:solidFill>
                    <a:srgbClr val="000000"/>
                  </a:solidFill>
                </a:rPr>
                <a:t>4T-97</a:t>
              </a:r>
              <a:endParaRPr lang="en-US"/>
            </a:p>
          </p:txBody>
        </p:sp>
        <p:sp>
          <p:nvSpPr>
            <p:cNvPr id="41126" name="Rectangle 164"/>
            <p:cNvSpPr>
              <a:spLocks noChangeArrowheads="1"/>
            </p:cNvSpPr>
            <p:nvPr/>
          </p:nvSpPr>
          <p:spPr bwMode="auto">
            <a:xfrm rot="-5400000">
              <a:off x="1408" y="3596"/>
              <a:ext cx="294" cy="138"/>
            </a:xfrm>
            <a:prstGeom prst="rect">
              <a:avLst/>
            </a:prstGeom>
            <a:noFill/>
            <a:ln w="9525">
              <a:noFill/>
              <a:miter lim="800000"/>
              <a:headEnd/>
              <a:tailEnd/>
            </a:ln>
          </p:spPr>
          <p:txBody>
            <a:bodyPr wrap="none" lIns="0" tIns="0" rIns="0" bIns="0">
              <a:spAutoFit/>
            </a:bodyPr>
            <a:lstStyle/>
            <a:p>
              <a:r>
                <a:rPr lang="en-US" sz="1100">
                  <a:solidFill>
                    <a:srgbClr val="000000"/>
                  </a:solidFill>
                </a:rPr>
                <a:t>2T-98</a:t>
              </a:r>
              <a:endParaRPr lang="en-US"/>
            </a:p>
          </p:txBody>
        </p:sp>
        <p:sp>
          <p:nvSpPr>
            <p:cNvPr id="41127" name="Rectangle 165"/>
            <p:cNvSpPr>
              <a:spLocks noChangeArrowheads="1"/>
            </p:cNvSpPr>
            <p:nvPr/>
          </p:nvSpPr>
          <p:spPr bwMode="auto">
            <a:xfrm rot="-5400000">
              <a:off x="1543" y="3596"/>
              <a:ext cx="294" cy="138"/>
            </a:xfrm>
            <a:prstGeom prst="rect">
              <a:avLst/>
            </a:prstGeom>
            <a:noFill/>
            <a:ln w="9525">
              <a:noFill/>
              <a:miter lim="800000"/>
              <a:headEnd/>
              <a:tailEnd/>
            </a:ln>
          </p:spPr>
          <p:txBody>
            <a:bodyPr wrap="none" lIns="0" tIns="0" rIns="0" bIns="0">
              <a:spAutoFit/>
            </a:bodyPr>
            <a:lstStyle/>
            <a:p>
              <a:r>
                <a:rPr lang="en-US" sz="1100">
                  <a:solidFill>
                    <a:srgbClr val="000000"/>
                  </a:solidFill>
                </a:rPr>
                <a:t>4T-98</a:t>
              </a:r>
              <a:endParaRPr lang="en-US"/>
            </a:p>
          </p:txBody>
        </p:sp>
        <p:sp>
          <p:nvSpPr>
            <p:cNvPr id="41128" name="Rectangle 166"/>
            <p:cNvSpPr>
              <a:spLocks noChangeArrowheads="1"/>
            </p:cNvSpPr>
            <p:nvPr/>
          </p:nvSpPr>
          <p:spPr bwMode="auto">
            <a:xfrm rot="-5400000">
              <a:off x="1671" y="3596"/>
              <a:ext cx="294" cy="138"/>
            </a:xfrm>
            <a:prstGeom prst="rect">
              <a:avLst/>
            </a:prstGeom>
            <a:noFill/>
            <a:ln w="9525">
              <a:noFill/>
              <a:miter lim="800000"/>
              <a:headEnd/>
              <a:tailEnd/>
            </a:ln>
          </p:spPr>
          <p:txBody>
            <a:bodyPr wrap="none" lIns="0" tIns="0" rIns="0" bIns="0">
              <a:spAutoFit/>
            </a:bodyPr>
            <a:lstStyle/>
            <a:p>
              <a:r>
                <a:rPr lang="en-US" sz="1100">
                  <a:solidFill>
                    <a:srgbClr val="000000"/>
                  </a:solidFill>
                </a:rPr>
                <a:t>2T-99</a:t>
              </a:r>
              <a:endParaRPr lang="en-US"/>
            </a:p>
          </p:txBody>
        </p:sp>
        <p:sp>
          <p:nvSpPr>
            <p:cNvPr id="41129" name="Rectangle 167"/>
            <p:cNvSpPr>
              <a:spLocks noChangeArrowheads="1"/>
            </p:cNvSpPr>
            <p:nvPr/>
          </p:nvSpPr>
          <p:spPr bwMode="auto">
            <a:xfrm rot="-5400000">
              <a:off x="1806" y="3596"/>
              <a:ext cx="294" cy="138"/>
            </a:xfrm>
            <a:prstGeom prst="rect">
              <a:avLst/>
            </a:prstGeom>
            <a:noFill/>
            <a:ln w="9525">
              <a:noFill/>
              <a:miter lim="800000"/>
              <a:headEnd/>
              <a:tailEnd/>
            </a:ln>
          </p:spPr>
          <p:txBody>
            <a:bodyPr wrap="none" lIns="0" tIns="0" rIns="0" bIns="0">
              <a:spAutoFit/>
            </a:bodyPr>
            <a:lstStyle/>
            <a:p>
              <a:r>
                <a:rPr lang="en-US" sz="1100">
                  <a:solidFill>
                    <a:srgbClr val="000000"/>
                  </a:solidFill>
                </a:rPr>
                <a:t>4T-99</a:t>
              </a:r>
              <a:endParaRPr lang="en-US"/>
            </a:p>
          </p:txBody>
        </p:sp>
        <p:sp>
          <p:nvSpPr>
            <p:cNvPr id="41130" name="Rectangle 168"/>
            <p:cNvSpPr>
              <a:spLocks noChangeArrowheads="1"/>
            </p:cNvSpPr>
            <p:nvPr/>
          </p:nvSpPr>
          <p:spPr bwMode="auto">
            <a:xfrm rot="-5400000">
              <a:off x="1933" y="3596"/>
              <a:ext cx="294" cy="138"/>
            </a:xfrm>
            <a:prstGeom prst="rect">
              <a:avLst/>
            </a:prstGeom>
            <a:noFill/>
            <a:ln w="9525">
              <a:noFill/>
              <a:miter lim="800000"/>
              <a:headEnd/>
              <a:tailEnd/>
            </a:ln>
          </p:spPr>
          <p:txBody>
            <a:bodyPr wrap="none" lIns="0" tIns="0" rIns="0" bIns="0">
              <a:spAutoFit/>
            </a:bodyPr>
            <a:lstStyle/>
            <a:p>
              <a:r>
                <a:rPr lang="en-US" sz="1100">
                  <a:solidFill>
                    <a:srgbClr val="000000"/>
                  </a:solidFill>
                </a:rPr>
                <a:t>2T-00</a:t>
              </a:r>
              <a:endParaRPr lang="en-US"/>
            </a:p>
          </p:txBody>
        </p:sp>
        <p:sp>
          <p:nvSpPr>
            <p:cNvPr id="41131" name="Rectangle 169"/>
            <p:cNvSpPr>
              <a:spLocks noChangeArrowheads="1"/>
            </p:cNvSpPr>
            <p:nvPr/>
          </p:nvSpPr>
          <p:spPr bwMode="auto">
            <a:xfrm rot="-5400000">
              <a:off x="2068" y="3596"/>
              <a:ext cx="294" cy="138"/>
            </a:xfrm>
            <a:prstGeom prst="rect">
              <a:avLst/>
            </a:prstGeom>
            <a:noFill/>
            <a:ln w="9525">
              <a:noFill/>
              <a:miter lim="800000"/>
              <a:headEnd/>
              <a:tailEnd/>
            </a:ln>
          </p:spPr>
          <p:txBody>
            <a:bodyPr wrap="none" lIns="0" tIns="0" rIns="0" bIns="0">
              <a:spAutoFit/>
            </a:bodyPr>
            <a:lstStyle/>
            <a:p>
              <a:r>
                <a:rPr lang="en-US" sz="1100">
                  <a:solidFill>
                    <a:srgbClr val="000000"/>
                  </a:solidFill>
                </a:rPr>
                <a:t>4T-00</a:t>
              </a:r>
              <a:endParaRPr lang="en-US"/>
            </a:p>
          </p:txBody>
        </p:sp>
        <p:sp>
          <p:nvSpPr>
            <p:cNvPr id="41132" name="Rectangle 170"/>
            <p:cNvSpPr>
              <a:spLocks noChangeArrowheads="1"/>
            </p:cNvSpPr>
            <p:nvPr/>
          </p:nvSpPr>
          <p:spPr bwMode="auto">
            <a:xfrm rot="-5400000">
              <a:off x="2196" y="3596"/>
              <a:ext cx="294" cy="138"/>
            </a:xfrm>
            <a:prstGeom prst="rect">
              <a:avLst/>
            </a:prstGeom>
            <a:noFill/>
            <a:ln w="9525">
              <a:noFill/>
              <a:miter lim="800000"/>
              <a:headEnd/>
              <a:tailEnd/>
            </a:ln>
          </p:spPr>
          <p:txBody>
            <a:bodyPr wrap="none" lIns="0" tIns="0" rIns="0" bIns="0">
              <a:spAutoFit/>
            </a:bodyPr>
            <a:lstStyle/>
            <a:p>
              <a:r>
                <a:rPr lang="en-US" sz="1100">
                  <a:solidFill>
                    <a:srgbClr val="000000"/>
                  </a:solidFill>
                </a:rPr>
                <a:t>2T-01</a:t>
              </a:r>
              <a:endParaRPr lang="en-US"/>
            </a:p>
          </p:txBody>
        </p:sp>
        <p:sp>
          <p:nvSpPr>
            <p:cNvPr id="41133" name="Rectangle 171"/>
            <p:cNvSpPr>
              <a:spLocks noChangeArrowheads="1"/>
            </p:cNvSpPr>
            <p:nvPr/>
          </p:nvSpPr>
          <p:spPr bwMode="auto">
            <a:xfrm rot="-5400000">
              <a:off x="2331" y="3596"/>
              <a:ext cx="294" cy="138"/>
            </a:xfrm>
            <a:prstGeom prst="rect">
              <a:avLst/>
            </a:prstGeom>
            <a:noFill/>
            <a:ln w="9525">
              <a:noFill/>
              <a:miter lim="800000"/>
              <a:headEnd/>
              <a:tailEnd/>
            </a:ln>
          </p:spPr>
          <p:txBody>
            <a:bodyPr wrap="none" lIns="0" tIns="0" rIns="0" bIns="0">
              <a:spAutoFit/>
            </a:bodyPr>
            <a:lstStyle/>
            <a:p>
              <a:r>
                <a:rPr lang="en-US" sz="1100">
                  <a:solidFill>
                    <a:srgbClr val="000000"/>
                  </a:solidFill>
                </a:rPr>
                <a:t>4T-01</a:t>
              </a:r>
              <a:endParaRPr lang="en-US"/>
            </a:p>
          </p:txBody>
        </p:sp>
        <p:sp>
          <p:nvSpPr>
            <p:cNvPr id="41134" name="Rectangle 172"/>
            <p:cNvSpPr>
              <a:spLocks noChangeArrowheads="1"/>
            </p:cNvSpPr>
            <p:nvPr/>
          </p:nvSpPr>
          <p:spPr bwMode="auto">
            <a:xfrm rot="-5400000">
              <a:off x="2458" y="3596"/>
              <a:ext cx="294" cy="138"/>
            </a:xfrm>
            <a:prstGeom prst="rect">
              <a:avLst/>
            </a:prstGeom>
            <a:noFill/>
            <a:ln w="9525">
              <a:noFill/>
              <a:miter lim="800000"/>
              <a:headEnd/>
              <a:tailEnd/>
            </a:ln>
          </p:spPr>
          <p:txBody>
            <a:bodyPr wrap="none" lIns="0" tIns="0" rIns="0" bIns="0">
              <a:spAutoFit/>
            </a:bodyPr>
            <a:lstStyle/>
            <a:p>
              <a:r>
                <a:rPr lang="en-US" sz="1100">
                  <a:solidFill>
                    <a:srgbClr val="000000"/>
                  </a:solidFill>
                </a:rPr>
                <a:t>2T-02</a:t>
              </a:r>
              <a:endParaRPr lang="en-US"/>
            </a:p>
          </p:txBody>
        </p:sp>
        <p:sp>
          <p:nvSpPr>
            <p:cNvPr id="41135" name="Rectangle 173"/>
            <p:cNvSpPr>
              <a:spLocks noChangeArrowheads="1"/>
            </p:cNvSpPr>
            <p:nvPr/>
          </p:nvSpPr>
          <p:spPr bwMode="auto">
            <a:xfrm rot="-5400000">
              <a:off x="2593" y="3596"/>
              <a:ext cx="294" cy="138"/>
            </a:xfrm>
            <a:prstGeom prst="rect">
              <a:avLst/>
            </a:prstGeom>
            <a:noFill/>
            <a:ln w="9525">
              <a:noFill/>
              <a:miter lim="800000"/>
              <a:headEnd/>
              <a:tailEnd/>
            </a:ln>
          </p:spPr>
          <p:txBody>
            <a:bodyPr wrap="none" lIns="0" tIns="0" rIns="0" bIns="0">
              <a:spAutoFit/>
            </a:bodyPr>
            <a:lstStyle/>
            <a:p>
              <a:r>
                <a:rPr lang="en-US" sz="1100">
                  <a:solidFill>
                    <a:srgbClr val="000000"/>
                  </a:solidFill>
                </a:rPr>
                <a:t>4T-02</a:t>
              </a:r>
              <a:endParaRPr lang="en-US"/>
            </a:p>
          </p:txBody>
        </p:sp>
        <p:sp>
          <p:nvSpPr>
            <p:cNvPr id="41136" name="Rectangle 174"/>
            <p:cNvSpPr>
              <a:spLocks noChangeArrowheads="1"/>
            </p:cNvSpPr>
            <p:nvPr/>
          </p:nvSpPr>
          <p:spPr bwMode="auto">
            <a:xfrm rot="-5400000">
              <a:off x="2721" y="3596"/>
              <a:ext cx="294" cy="138"/>
            </a:xfrm>
            <a:prstGeom prst="rect">
              <a:avLst/>
            </a:prstGeom>
            <a:noFill/>
            <a:ln w="9525">
              <a:noFill/>
              <a:miter lim="800000"/>
              <a:headEnd/>
              <a:tailEnd/>
            </a:ln>
          </p:spPr>
          <p:txBody>
            <a:bodyPr wrap="none" lIns="0" tIns="0" rIns="0" bIns="0">
              <a:spAutoFit/>
            </a:bodyPr>
            <a:lstStyle/>
            <a:p>
              <a:r>
                <a:rPr lang="en-US" sz="1100">
                  <a:solidFill>
                    <a:srgbClr val="000000"/>
                  </a:solidFill>
                </a:rPr>
                <a:t>2T-03</a:t>
              </a:r>
              <a:endParaRPr lang="en-US"/>
            </a:p>
          </p:txBody>
        </p:sp>
        <p:sp>
          <p:nvSpPr>
            <p:cNvPr id="41137" name="Rectangle 175"/>
            <p:cNvSpPr>
              <a:spLocks noChangeArrowheads="1"/>
            </p:cNvSpPr>
            <p:nvPr/>
          </p:nvSpPr>
          <p:spPr bwMode="auto">
            <a:xfrm rot="-5400000">
              <a:off x="2856" y="3596"/>
              <a:ext cx="294" cy="138"/>
            </a:xfrm>
            <a:prstGeom prst="rect">
              <a:avLst/>
            </a:prstGeom>
            <a:noFill/>
            <a:ln w="9525">
              <a:noFill/>
              <a:miter lim="800000"/>
              <a:headEnd/>
              <a:tailEnd/>
            </a:ln>
          </p:spPr>
          <p:txBody>
            <a:bodyPr wrap="none" lIns="0" tIns="0" rIns="0" bIns="0">
              <a:spAutoFit/>
            </a:bodyPr>
            <a:lstStyle/>
            <a:p>
              <a:r>
                <a:rPr lang="en-US" sz="1100">
                  <a:solidFill>
                    <a:srgbClr val="000000"/>
                  </a:solidFill>
                </a:rPr>
                <a:t>4T-03</a:t>
              </a:r>
              <a:endParaRPr lang="en-US"/>
            </a:p>
          </p:txBody>
        </p:sp>
        <p:sp>
          <p:nvSpPr>
            <p:cNvPr id="41138" name="Rectangle 176"/>
            <p:cNvSpPr>
              <a:spLocks noChangeArrowheads="1"/>
            </p:cNvSpPr>
            <p:nvPr/>
          </p:nvSpPr>
          <p:spPr bwMode="auto">
            <a:xfrm rot="-5400000">
              <a:off x="2983" y="3596"/>
              <a:ext cx="294" cy="138"/>
            </a:xfrm>
            <a:prstGeom prst="rect">
              <a:avLst/>
            </a:prstGeom>
            <a:noFill/>
            <a:ln w="9525">
              <a:noFill/>
              <a:miter lim="800000"/>
              <a:headEnd/>
              <a:tailEnd/>
            </a:ln>
          </p:spPr>
          <p:txBody>
            <a:bodyPr wrap="none" lIns="0" tIns="0" rIns="0" bIns="0">
              <a:spAutoFit/>
            </a:bodyPr>
            <a:lstStyle/>
            <a:p>
              <a:r>
                <a:rPr lang="en-US" sz="1100">
                  <a:solidFill>
                    <a:srgbClr val="000000"/>
                  </a:solidFill>
                </a:rPr>
                <a:t>2T-04</a:t>
              </a:r>
              <a:endParaRPr lang="en-US"/>
            </a:p>
          </p:txBody>
        </p:sp>
        <p:sp>
          <p:nvSpPr>
            <p:cNvPr id="41139" name="Rectangle 177"/>
            <p:cNvSpPr>
              <a:spLocks noChangeArrowheads="1"/>
            </p:cNvSpPr>
            <p:nvPr/>
          </p:nvSpPr>
          <p:spPr bwMode="auto">
            <a:xfrm rot="-5400000">
              <a:off x="3119" y="3596"/>
              <a:ext cx="294" cy="138"/>
            </a:xfrm>
            <a:prstGeom prst="rect">
              <a:avLst/>
            </a:prstGeom>
            <a:noFill/>
            <a:ln w="9525">
              <a:noFill/>
              <a:miter lim="800000"/>
              <a:headEnd/>
              <a:tailEnd/>
            </a:ln>
          </p:spPr>
          <p:txBody>
            <a:bodyPr wrap="none" lIns="0" tIns="0" rIns="0" bIns="0">
              <a:spAutoFit/>
            </a:bodyPr>
            <a:lstStyle/>
            <a:p>
              <a:r>
                <a:rPr lang="en-US" sz="1100">
                  <a:solidFill>
                    <a:srgbClr val="000000"/>
                  </a:solidFill>
                </a:rPr>
                <a:t>4T-04</a:t>
              </a:r>
              <a:endParaRPr lang="en-US"/>
            </a:p>
          </p:txBody>
        </p:sp>
        <p:sp>
          <p:nvSpPr>
            <p:cNvPr id="41140" name="Rectangle 178"/>
            <p:cNvSpPr>
              <a:spLocks noChangeArrowheads="1"/>
            </p:cNvSpPr>
            <p:nvPr/>
          </p:nvSpPr>
          <p:spPr bwMode="auto">
            <a:xfrm rot="-5400000">
              <a:off x="3246" y="3596"/>
              <a:ext cx="294" cy="138"/>
            </a:xfrm>
            <a:prstGeom prst="rect">
              <a:avLst/>
            </a:prstGeom>
            <a:noFill/>
            <a:ln w="9525">
              <a:noFill/>
              <a:miter lim="800000"/>
              <a:headEnd/>
              <a:tailEnd/>
            </a:ln>
          </p:spPr>
          <p:txBody>
            <a:bodyPr wrap="none" lIns="0" tIns="0" rIns="0" bIns="0">
              <a:spAutoFit/>
            </a:bodyPr>
            <a:lstStyle/>
            <a:p>
              <a:r>
                <a:rPr lang="en-US" sz="1100">
                  <a:solidFill>
                    <a:srgbClr val="000000"/>
                  </a:solidFill>
                </a:rPr>
                <a:t>2T-05</a:t>
              </a:r>
              <a:endParaRPr lang="en-US"/>
            </a:p>
          </p:txBody>
        </p:sp>
        <p:sp>
          <p:nvSpPr>
            <p:cNvPr id="41141" name="Rectangle 179"/>
            <p:cNvSpPr>
              <a:spLocks noChangeArrowheads="1"/>
            </p:cNvSpPr>
            <p:nvPr/>
          </p:nvSpPr>
          <p:spPr bwMode="auto">
            <a:xfrm rot="-5400000">
              <a:off x="3381" y="3596"/>
              <a:ext cx="294" cy="138"/>
            </a:xfrm>
            <a:prstGeom prst="rect">
              <a:avLst/>
            </a:prstGeom>
            <a:noFill/>
            <a:ln w="9525">
              <a:noFill/>
              <a:miter lim="800000"/>
              <a:headEnd/>
              <a:tailEnd/>
            </a:ln>
          </p:spPr>
          <p:txBody>
            <a:bodyPr wrap="none" lIns="0" tIns="0" rIns="0" bIns="0">
              <a:spAutoFit/>
            </a:bodyPr>
            <a:lstStyle/>
            <a:p>
              <a:r>
                <a:rPr lang="en-US" sz="1100">
                  <a:solidFill>
                    <a:srgbClr val="000000"/>
                  </a:solidFill>
                </a:rPr>
                <a:t>4T-05</a:t>
              </a:r>
              <a:endParaRPr lang="en-US"/>
            </a:p>
          </p:txBody>
        </p:sp>
        <p:sp>
          <p:nvSpPr>
            <p:cNvPr id="41142" name="Rectangle 180"/>
            <p:cNvSpPr>
              <a:spLocks noChangeArrowheads="1"/>
            </p:cNvSpPr>
            <p:nvPr/>
          </p:nvSpPr>
          <p:spPr bwMode="auto">
            <a:xfrm rot="-5400000">
              <a:off x="3507" y="3596"/>
              <a:ext cx="294" cy="138"/>
            </a:xfrm>
            <a:prstGeom prst="rect">
              <a:avLst/>
            </a:prstGeom>
            <a:noFill/>
            <a:ln w="9525">
              <a:noFill/>
              <a:miter lim="800000"/>
              <a:headEnd/>
              <a:tailEnd/>
            </a:ln>
          </p:spPr>
          <p:txBody>
            <a:bodyPr wrap="none" lIns="0" tIns="0" rIns="0" bIns="0">
              <a:spAutoFit/>
            </a:bodyPr>
            <a:lstStyle/>
            <a:p>
              <a:r>
                <a:rPr lang="en-US" sz="1100">
                  <a:solidFill>
                    <a:srgbClr val="000000"/>
                  </a:solidFill>
                </a:rPr>
                <a:t>2T-06</a:t>
              </a:r>
              <a:endParaRPr lang="en-US"/>
            </a:p>
          </p:txBody>
        </p:sp>
        <p:sp>
          <p:nvSpPr>
            <p:cNvPr id="41143" name="Rectangle 181"/>
            <p:cNvSpPr>
              <a:spLocks noChangeArrowheads="1"/>
            </p:cNvSpPr>
            <p:nvPr/>
          </p:nvSpPr>
          <p:spPr bwMode="auto">
            <a:xfrm rot="-5400000">
              <a:off x="3644" y="3596"/>
              <a:ext cx="294" cy="138"/>
            </a:xfrm>
            <a:prstGeom prst="rect">
              <a:avLst/>
            </a:prstGeom>
            <a:noFill/>
            <a:ln w="9525">
              <a:noFill/>
              <a:miter lim="800000"/>
              <a:headEnd/>
              <a:tailEnd/>
            </a:ln>
          </p:spPr>
          <p:txBody>
            <a:bodyPr wrap="none" lIns="0" tIns="0" rIns="0" bIns="0">
              <a:spAutoFit/>
            </a:bodyPr>
            <a:lstStyle/>
            <a:p>
              <a:r>
                <a:rPr lang="en-US" sz="1100">
                  <a:solidFill>
                    <a:srgbClr val="000000"/>
                  </a:solidFill>
                </a:rPr>
                <a:t>4T-06</a:t>
              </a:r>
              <a:endParaRPr lang="en-US"/>
            </a:p>
          </p:txBody>
        </p:sp>
        <p:sp>
          <p:nvSpPr>
            <p:cNvPr id="41144" name="Rectangle 182"/>
            <p:cNvSpPr>
              <a:spLocks noChangeArrowheads="1"/>
            </p:cNvSpPr>
            <p:nvPr/>
          </p:nvSpPr>
          <p:spPr bwMode="auto">
            <a:xfrm rot="-5400000">
              <a:off x="3771" y="3596"/>
              <a:ext cx="294" cy="138"/>
            </a:xfrm>
            <a:prstGeom prst="rect">
              <a:avLst/>
            </a:prstGeom>
            <a:noFill/>
            <a:ln w="9525">
              <a:noFill/>
              <a:miter lim="800000"/>
              <a:headEnd/>
              <a:tailEnd/>
            </a:ln>
          </p:spPr>
          <p:txBody>
            <a:bodyPr wrap="none" lIns="0" tIns="0" rIns="0" bIns="0">
              <a:spAutoFit/>
            </a:bodyPr>
            <a:lstStyle/>
            <a:p>
              <a:r>
                <a:rPr lang="en-US" sz="1100">
                  <a:solidFill>
                    <a:srgbClr val="000000"/>
                  </a:solidFill>
                </a:rPr>
                <a:t>2T-07</a:t>
              </a:r>
              <a:endParaRPr lang="en-US"/>
            </a:p>
          </p:txBody>
        </p:sp>
        <p:sp>
          <p:nvSpPr>
            <p:cNvPr id="41145" name="Rectangle 183"/>
            <p:cNvSpPr>
              <a:spLocks noChangeArrowheads="1"/>
            </p:cNvSpPr>
            <p:nvPr/>
          </p:nvSpPr>
          <p:spPr bwMode="auto">
            <a:xfrm rot="-5400000">
              <a:off x="3906" y="3596"/>
              <a:ext cx="294" cy="138"/>
            </a:xfrm>
            <a:prstGeom prst="rect">
              <a:avLst/>
            </a:prstGeom>
            <a:noFill/>
            <a:ln w="9525">
              <a:noFill/>
              <a:miter lim="800000"/>
              <a:headEnd/>
              <a:tailEnd/>
            </a:ln>
          </p:spPr>
          <p:txBody>
            <a:bodyPr wrap="none" lIns="0" tIns="0" rIns="0" bIns="0">
              <a:spAutoFit/>
            </a:bodyPr>
            <a:lstStyle/>
            <a:p>
              <a:r>
                <a:rPr lang="en-US" sz="1100">
                  <a:solidFill>
                    <a:srgbClr val="000000"/>
                  </a:solidFill>
                </a:rPr>
                <a:t>4T-07</a:t>
              </a:r>
              <a:endParaRPr lang="en-US"/>
            </a:p>
          </p:txBody>
        </p:sp>
        <p:sp>
          <p:nvSpPr>
            <p:cNvPr id="41146" name="Rectangle 184"/>
            <p:cNvSpPr>
              <a:spLocks noChangeArrowheads="1"/>
            </p:cNvSpPr>
            <p:nvPr/>
          </p:nvSpPr>
          <p:spPr bwMode="auto">
            <a:xfrm rot="-5400000">
              <a:off x="4033" y="3596"/>
              <a:ext cx="294" cy="138"/>
            </a:xfrm>
            <a:prstGeom prst="rect">
              <a:avLst/>
            </a:prstGeom>
            <a:noFill/>
            <a:ln w="9525">
              <a:noFill/>
              <a:miter lim="800000"/>
              <a:headEnd/>
              <a:tailEnd/>
            </a:ln>
          </p:spPr>
          <p:txBody>
            <a:bodyPr wrap="none" lIns="0" tIns="0" rIns="0" bIns="0">
              <a:spAutoFit/>
            </a:bodyPr>
            <a:lstStyle/>
            <a:p>
              <a:r>
                <a:rPr lang="en-US" sz="1100">
                  <a:solidFill>
                    <a:srgbClr val="000000"/>
                  </a:solidFill>
                </a:rPr>
                <a:t>2T-08</a:t>
              </a:r>
              <a:endParaRPr lang="en-US"/>
            </a:p>
          </p:txBody>
        </p:sp>
        <p:sp>
          <p:nvSpPr>
            <p:cNvPr id="41147" name="Rectangle 185"/>
            <p:cNvSpPr>
              <a:spLocks noChangeArrowheads="1"/>
            </p:cNvSpPr>
            <p:nvPr/>
          </p:nvSpPr>
          <p:spPr bwMode="auto">
            <a:xfrm rot="-5400000">
              <a:off x="4169" y="3596"/>
              <a:ext cx="294" cy="138"/>
            </a:xfrm>
            <a:prstGeom prst="rect">
              <a:avLst/>
            </a:prstGeom>
            <a:noFill/>
            <a:ln w="9525">
              <a:noFill/>
              <a:miter lim="800000"/>
              <a:headEnd/>
              <a:tailEnd/>
            </a:ln>
          </p:spPr>
          <p:txBody>
            <a:bodyPr wrap="none" lIns="0" tIns="0" rIns="0" bIns="0">
              <a:spAutoFit/>
            </a:bodyPr>
            <a:lstStyle/>
            <a:p>
              <a:r>
                <a:rPr lang="en-US" sz="1100">
                  <a:solidFill>
                    <a:srgbClr val="000000"/>
                  </a:solidFill>
                </a:rPr>
                <a:t>4T-08</a:t>
              </a:r>
              <a:endParaRPr lang="en-US"/>
            </a:p>
          </p:txBody>
        </p:sp>
        <p:sp>
          <p:nvSpPr>
            <p:cNvPr id="41148" name="Rectangle 186"/>
            <p:cNvSpPr>
              <a:spLocks noChangeArrowheads="1"/>
            </p:cNvSpPr>
            <p:nvPr/>
          </p:nvSpPr>
          <p:spPr bwMode="auto">
            <a:xfrm rot="-5400000">
              <a:off x="4296" y="3596"/>
              <a:ext cx="294" cy="138"/>
            </a:xfrm>
            <a:prstGeom prst="rect">
              <a:avLst/>
            </a:prstGeom>
            <a:noFill/>
            <a:ln w="9525">
              <a:noFill/>
              <a:miter lim="800000"/>
              <a:headEnd/>
              <a:tailEnd/>
            </a:ln>
          </p:spPr>
          <p:txBody>
            <a:bodyPr wrap="none" lIns="0" tIns="0" rIns="0" bIns="0">
              <a:spAutoFit/>
            </a:bodyPr>
            <a:lstStyle/>
            <a:p>
              <a:r>
                <a:rPr lang="en-US" sz="1100">
                  <a:solidFill>
                    <a:srgbClr val="000000"/>
                  </a:solidFill>
                </a:rPr>
                <a:t>2T-09</a:t>
              </a:r>
              <a:endParaRPr lang="en-US"/>
            </a:p>
          </p:txBody>
        </p:sp>
        <p:sp>
          <p:nvSpPr>
            <p:cNvPr id="41149" name="Rectangle 187"/>
            <p:cNvSpPr>
              <a:spLocks noChangeArrowheads="1"/>
            </p:cNvSpPr>
            <p:nvPr/>
          </p:nvSpPr>
          <p:spPr bwMode="auto">
            <a:xfrm rot="-5400000">
              <a:off x="4431" y="3595"/>
              <a:ext cx="294" cy="138"/>
            </a:xfrm>
            <a:prstGeom prst="rect">
              <a:avLst/>
            </a:prstGeom>
            <a:noFill/>
            <a:ln w="9525">
              <a:noFill/>
              <a:miter lim="800000"/>
              <a:headEnd/>
              <a:tailEnd/>
            </a:ln>
          </p:spPr>
          <p:txBody>
            <a:bodyPr wrap="none" lIns="0" tIns="0" rIns="0" bIns="0">
              <a:spAutoFit/>
            </a:bodyPr>
            <a:lstStyle/>
            <a:p>
              <a:r>
                <a:rPr lang="en-US" sz="1100">
                  <a:solidFill>
                    <a:srgbClr val="000000"/>
                  </a:solidFill>
                </a:rPr>
                <a:t>4T-09</a:t>
              </a:r>
              <a:endParaRPr lang="en-US"/>
            </a:p>
          </p:txBody>
        </p:sp>
        <p:sp>
          <p:nvSpPr>
            <p:cNvPr id="41150" name="Rectangle 188"/>
            <p:cNvSpPr>
              <a:spLocks noChangeArrowheads="1"/>
            </p:cNvSpPr>
            <p:nvPr/>
          </p:nvSpPr>
          <p:spPr bwMode="auto">
            <a:xfrm rot="-5400000">
              <a:off x="4559" y="3595"/>
              <a:ext cx="294" cy="138"/>
            </a:xfrm>
            <a:prstGeom prst="rect">
              <a:avLst/>
            </a:prstGeom>
            <a:noFill/>
            <a:ln w="9525">
              <a:noFill/>
              <a:miter lim="800000"/>
              <a:headEnd/>
              <a:tailEnd/>
            </a:ln>
          </p:spPr>
          <p:txBody>
            <a:bodyPr wrap="none" lIns="0" tIns="0" rIns="0" bIns="0">
              <a:spAutoFit/>
            </a:bodyPr>
            <a:lstStyle/>
            <a:p>
              <a:r>
                <a:rPr lang="en-US" sz="1100">
                  <a:solidFill>
                    <a:srgbClr val="000000"/>
                  </a:solidFill>
                </a:rPr>
                <a:t>2T-10</a:t>
              </a:r>
              <a:endParaRPr lang="en-US"/>
            </a:p>
          </p:txBody>
        </p:sp>
        <p:sp>
          <p:nvSpPr>
            <p:cNvPr id="41151" name="Rectangle 189"/>
            <p:cNvSpPr>
              <a:spLocks noChangeArrowheads="1"/>
            </p:cNvSpPr>
            <p:nvPr/>
          </p:nvSpPr>
          <p:spPr bwMode="auto">
            <a:xfrm rot="-5400000">
              <a:off x="4694" y="3595"/>
              <a:ext cx="294" cy="138"/>
            </a:xfrm>
            <a:prstGeom prst="rect">
              <a:avLst/>
            </a:prstGeom>
            <a:noFill/>
            <a:ln w="9525">
              <a:noFill/>
              <a:miter lim="800000"/>
              <a:headEnd/>
              <a:tailEnd/>
            </a:ln>
          </p:spPr>
          <p:txBody>
            <a:bodyPr wrap="none" lIns="0" tIns="0" rIns="0" bIns="0">
              <a:spAutoFit/>
            </a:bodyPr>
            <a:lstStyle/>
            <a:p>
              <a:r>
                <a:rPr lang="en-US" sz="1100">
                  <a:solidFill>
                    <a:srgbClr val="000000"/>
                  </a:solidFill>
                </a:rPr>
                <a:t>4T-10</a:t>
              </a:r>
              <a:endParaRPr lang="en-US"/>
            </a:p>
          </p:txBody>
        </p:sp>
      </p:grpSp>
      <p:sp>
        <p:nvSpPr>
          <p:cNvPr id="40963"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z="3600" smtClean="0"/>
              <a:t>High real interest rates (Brazil’s and World’s, since 1996)</a:t>
            </a:r>
            <a:br>
              <a:rPr lang="en-US" sz="3600" smtClean="0"/>
            </a:br>
            <a:endParaRPr lang="en-US" sz="3600" smtClean="0"/>
          </a:p>
        </p:txBody>
      </p:sp>
      <p:sp>
        <p:nvSpPr>
          <p:cNvPr id="40964" name="TextBox 1"/>
          <p:cNvSpPr txBox="1">
            <a:spLocks noChangeArrowheads="1"/>
          </p:cNvSpPr>
          <p:nvPr/>
        </p:nvSpPr>
        <p:spPr bwMode="auto">
          <a:xfrm>
            <a:off x="6434138" y="5043488"/>
            <a:ext cx="381000" cy="357187"/>
          </a:xfrm>
          <a:prstGeom prst="rect">
            <a:avLst/>
          </a:prstGeom>
          <a:noFill/>
          <a:ln w="9525">
            <a:noFill/>
            <a:miter lim="800000"/>
            <a:headEnd/>
            <a:tailEnd/>
          </a:ln>
        </p:spPr>
        <p:txBody>
          <a:bodyPr wrap="none"/>
          <a:lstStyle/>
          <a:p>
            <a:r>
              <a:rPr lang="pt-BR" sz="1100">
                <a:solidFill>
                  <a:srgbClr val="FF5900"/>
                </a:solidFill>
              </a:rPr>
              <a:t>World</a:t>
            </a:r>
          </a:p>
        </p:txBody>
      </p:sp>
      <p:sp>
        <p:nvSpPr>
          <p:cNvPr id="40965" name="TextBox 1"/>
          <p:cNvSpPr txBox="1">
            <a:spLocks noChangeArrowheads="1"/>
          </p:cNvSpPr>
          <p:nvPr/>
        </p:nvSpPr>
        <p:spPr bwMode="auto">
          <a:xfrm>
            <a:off x="6616700" y="3903663"/>
            <a:ext cx="511175" cy="328612"/>
          </a:xfrm>
          <a:prstGeom prst="rect">
            <a:avLst/>
          </a:prstGeom>
          <a:noFill/>
          <a:ln w="9525">
            <a:noFill/>
            <a:miter lim="800000"/>
            <a:headEnd/>
            <a:tailEnd/>
          </a:ln>
        </p:spPr>
        <p:txBody>
          <a:bodyPr wrap="none"/>
          <a:lstStyle/>
          <a:p>
            <a:r>
              <a:rPr lang="pt-BR" sz="1100">
                <a:solidFill>
                  <a:srgbClr val="0D3C70"/>
                </a:solidFill>
              </a:rPr>
              <a:t>Brazil</a:t>
            </a:r>
            <a:endParaRPr lang="en-US" sz="1100">
              <a:solidFill>
                <a:srgbClr val="0D3C70"/>
              </a:solidFill>
            </a:endParaRPr>
          </a:p>
        </p:txBody>
      </p:sp>
      <p:sp>
        <p:nvSpPr>
          <p:cNvPr id="40966" name="TextBox 10"/>
          <p:cNvSpPr txBox="1">
            <a:spLocks noChangeArrowheads="1"/>
          </p:cNvSpPr>
          <p:nvPr/>
        </p:nvSpPr>
        <p:spPr bwMode="auto">
          <a:xfrm>
            <a:off x="117475" y="6057900"/>
            <a:ext cx="3067050" cy="230188"/>
          </a:xfrm>
          <a:prstGeom prst="rect">
            <a:avLst/>
          </a:prstGeom>
          <a:noFill/>
          <a:ln w="9525">
            <a:noFill/>
            <a:miter lim="800000"/>
            <a:headEnd/>
            <a:tailEnd/>
          </a:ln>
        </p:spPr>
        <p:txBody>
          <a:bodyPr>
            <a:spAutoFit/>
          </a:bodyPr>
          <a:lstStyle/>
          <a:p>
            <a:r>
              <a:rPr lang="pt-BR" sz="900" i="1">
                <a:solidFill>
                  <a:schemeClr val="tx1"/>
                </a:solidFill>
              </a:rPr>
              <a:t>Source: Itaú</a:t>
            </a:r>
            <a:endParaRPr lang="en-US" sz="900" i="1">
              <a:solidFill>
                <a:schemeClr val="tx1"/>
              </a:solidFill>
            </a:endParaRP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bwMode="auto">
          <a:xfrm>
            <a:off x="6824663" y="1566863"/>
            <a:ext cx="1362075" cy="677862"/>
          </a:xfrm>
          <a:prstGeom prst="rect">
            <a:avLst/>
          </a:prstGeom>
          <a:solidFill>
            <a:schemeClr val="accent2">
              <a:lumMod val="20000"/>
              <a:lumOff val="80000"/>
            </a:schemeClr>
          </a:solidFill>
          <a:ln w="9525" cap="flat" cmpd="sng" algn="ctr">
            <a:solidFill>
              <a:schemeClr val="tx2"/>
            </a:solidFill>
            <a:prstDash val="solid"/>
            <a:round/>
            <a:headEnd type="none" w="med" len="med"/>
            <a:tailEnd type="none" w="med" len="med"/>
          </a:ln>
          <a:effectLst/>
        </p:spPr>
        <p:txBody>
          <a:bodyPr lIns="0" rIns="0">
            <a:spAutoFit/>
          </a:bodyPr>
          <a:lstStyle/>
          <a:p>
            <a:pPr algn="ctr">
              <a:spcBef>
                <a:spcPct val="50000"/>
              </a:spcBef>
              <a:defRPr/>
            </a:pPr>
            <a:endParaRPr lang="en-US" sz="1000" b="0" dirty="0">
              <a:solidFill>
                <a:schemeClr val="tx2"/>
              </a:solidFill>
              <a:latin typeface="Arial" charset="0"/>
              <a:ea typeface="ＭＳ Ｐゴシック"/>
              <a:cs typeface="ＭＳ Ｐゴシック"/>
            </a:endParaRPr>
          </a:p>
        </p:txBody>
      </p:sp>
      <p:sp>
        <p:nvSpPr>
          <p:cNvPr id="41987"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z="2800" dirty="0" smtClean="0"/>
              <a:t>Very appreciated currency (Big Mac X-rates)</a:t>
            </a:r>
            <a:r>
              <a:rPr lang="en-US" sz="3600" dirty="0" smtClean="0"/>
              <a:t/>
            </a:r>
            <a:br>
              <a:rPr lang="en-US" sz="3600" dirty="0" smtClean="0"/>
            </a:br>
            <a:endParaRPr lang="en-US" sz="3600" dirty="0" smtClean="0"/>
          </a:p>
        </p:txBody>
      </p:sp>
      <p:sp>
        <p:nvSpPr>
          <p:cNvPr id="41988" name="Rectangle 8"/>
          <p:cNvSpPr>
            <a:spLocks noChangeArrowheads="1"/>
          </p:cNvSpPr>
          <p:nvPr/>
        </p:nvSpPr>
        <p:spPr bwMode="auto">
          <a:xfrm>
            <a:off x="2636838" y="1968500"/>
            <a:ext cx="2757487" cy="276225"/>
          </a:xfrm>
          <a:prstGeom prst="rect">
            <a:avLst/>
          </a:prstGeom>
          <a:noFill/>
          <a:ln w="9525">
            <a:noFill/>
            <a:miter lim="800000"/>
            <a:headEnd/>
            <a:tailEnd/>
          </a:ln>
        </p:spPr>
        <p:txBody>
          <a:bodyPr wrap="none">
            <a:spAutoFit/>
          </a:bodyPr>
          <a:lstStyle/>
          <a:p>
            <a:r>
              <a:rPr lang="en-US" sz="1200">
                <a:solidFill>
                  <a:schemeClr val="tx1"/>
                </a:solidFill>
              </a:rPr>
              <a:t>Difference to the US Big Mac (USD)</a:t>
            </a:r>
            <a:endParaRPr lang="pt-BR" sz="1200">
              <a:solidFill>
                <a:schemeClr val="tx1"/>
              </a:solidFill>
            </a:endParaRPr>
          </a:p>
        </p:txBody>
      </p:sp>
      <p:sp>
        <p:nvSpPr>
          <p:cNvPr id="16" name="Content Placeholder 22"/>
          <p:cNvSpPr>
            <a:spLocks noGrp="1"/>
          </p:cNvSpPr>
          <p:nvPr>
            <p:ph sz="half" idx="4294967295"/>
          </p:nvPr>
        </p:nvSpPr>
        <p:spPr>
          <a:xfrm>
            <a:off x="460375" y="1457325"/>
            <a:ext cx="8748713" cy="257175"/>
          </a:xfrm>
        </p:spPr>
        <p:txBody>
          <a:bodyPr/>
          <a:lstStyle/>
          <a:p>
            <a:pPr marL="0" indent="0" algn="l" defTabSz="914400" eaLnBrk="1" hangingPunct="1">
              <a:buFontTx/>
              <a:buNone/>
              <a:defRPr/>
            </a:pPr>
            <a:endParaRPr lang="en-US" sz="1400" kern="1200" dirty="0" err="1" smtClean="0">
              <a:ea typeface="ＭＳ Ｐゴシック"/>
              <a:cs typeface="ＭＳ Ｐゴシック"/>
            </a:endParaRPr>
          </a:p>
        </p:txBody>
      </p:sp>
      <p:sp>
        <p:nvSpPr>
          <p:cNvPr id="17" name="Content Placeholder 22"/>
          <p:cNvSpPr>
            <a:spLocks noGrp="1"/>
          </p:cNvSpPr>
          <p:nvPr>
            <p:ph sz="half" idx="4294967295"/>
          </p:nvPr>
        </p:nvSpPr>
        <p:spPr>
          <a:xfrm>
            <a:off x="6872288" y="1639888"/>
            <a:ext cx="1277937" cy="255587"/>
          </a:xfrm>
        </p:spPr>
        <p:txBody>
          <a:bodyPr/>
          <a:lstStyle/>
          <a:p>
            <a:pPr marL="0" indent="0" algn="ctr" defTabSz="914400" eaLnBrk="1" hangingPunct="1">
              <a:buFontTx/>
              <a:buNone/>
              <a:defRPr/>
            </a:pPr>
            <a:r>
              <a:rPr lang="pt-BR" sz="1600" kern="1200" dirty="0" smtClean="0">
                <a:solidFill>
                  <a:srgbClr val="0D3C70"/>
                </a:solidFill>
                <a:ea typeface="ＭＳ Ｐゴシック"/>
                <a:cs typeface="Arial" pitchFamily="34" charset="0"/>
              </a:rPr>
              <a:t>Big Mac </a:t>
            </a:r>
            <a:r>
              <a:rPr lang="pt-BR" sz="1600" kern="1200" dirty="0" err="1" smtClean="0">
                <a:solidFill>
                  <a:srgbClr val="0D3C70"/>
                </a:solidFill>
                <a:ea typeface="ＭＳ Ｐゴシック"/>
                <a:cs typeface="Arial" pitchFamily="34" charset="0"/>
              </a:rPr>
              <a:t>Index</a:t>
            </a:r>
            <a:r>
              <a:rPr lang="pt-BR" sz="1600" kern="1200" dirty="0" smtClean="0">
                <a:solidFill>
                  <a:srgbClr val="0D3C70"/>
                </a:solidFill>
                <a:ea typeface="ＭＳ Ｐゴシック"/>
                <a:cs typeface="Arial" pitchFamily="34" charset="0"/>
              </a:rPr>
              <a:t> 2010</a:t>
            </a:r>
            <a:endParaRPr lang="en-US" sz="1600" kern="1200" dirty="0" smtClean="0">
              <a:solidFill>
                <a:srgbClr val="0D3C70"/>
              </a:solidFill>
              <a:ea typeface="ＭＳ Ｐゴシック"/>
              <a:cs typeface="Arial" pitchFamily="34" charset="0"/>
            </a:endParaRPr>
          </a:p>
        </p:txBody>
      </p:sp>
      <p:sp>
        <p:nvSpPr>
          <p:cNvPr id="41991" name="TextBox 10"/>
          <p:cNvSpPr txBox="1">
            <a:spLocks noChangeArrowheads="1"/>
          </p:cNvSpPr>
          <p:nvPr/>
        </p:nvSpPr>
        <p:spPr bwMode="auto">
          <a:xfrm>
            <a:off x="117475" y="6057900"/>
            <a:ext cx="3067050" cy="230188"/>
          </a:xfrm>
          <a:prstGeom prst="rect">
            <a:avLst/>
          </a:prstGeom>
          <a:noFill/>
          <a:ln w="9525">
            <a:noFill/>
            <a:miter lim="800000"/>
            <a:headEnd/>
            <a:tailEnd/>
          </a:ln>
        </p:spPr>
        <p:txBody>
          <a:bodyPr>
            <a:spAutoFit/>
          </a:bodyPr>
          <a:lstStyle/>
          <a:p>
            <a:r>
              <a:rPr lang="pt-BR" sz="900" i="1">
                <a:solidFill>
                  <a:schemeClr val="tx1"/>
                </a:solidFill>
              </a:rPr>
              <a:t>Source: The economist</a:t>
            </a:r>
            <a:endParaRPr lang="en-US" sz="900" i="1">
              <a:solidFill>
                <a:schemeClr val="tx1"/>
              </a:solidFill>
            </a:endParaRPr>
          </a:p>
        </p:txBody>
      </p:sp>
      <p:grpSp>
        <p:nvGrpSpPr>
          <p:cNvPr id="41992" name="Group 4"/>
          <p:cNvGrpSpPr>
            <a:grpSpLocks noChangeAspect="1"/>
          </p:cNvGrpSpPr>
          <p:nvPr/>
        </p:nvGrpSpPr>
        <p:grpSpPr bwMode="auto">
          <a:xfrm>
            <a:off x="6543675" y="2368550"/>
            <a:ext cx="2044700" cy="3689350"/>
            <a:chOff x="4076" y="1701"/>
            <a:chExt cx="1288" cy="2324"/>
          </a:xfrm>
        </p:grpSpPr>
        <p:sp>
          <p:nvSpPr>
            <p:cNvPr id="41997" name="AutoShape 3"/>
            <p:cNvSpPr>
              <a:spLocks noChangeAspect="1" noChangeArrowheads="1" noTextEdit="1"/>
            </p:cNvSpPr>
            <p:nvPr/>
          </p:nvSpPr>
          <p:spPr bwMode="auto">
            <a:xfrm>
              <a:off x="4076" y="1701"/>
              <a:ext cx="1288" cy="2161"/>
            </a:xfrm>
            <a:prstGeom prst="rect">
              <a:avLst/>
            </a:prstGeom>
            <a:noFill/>
            <a:ln w="9525">
              <a:noFill/>
              <a:miter lim="800000"/>
              <a:headEnd/>
              <a:tailEnd/>
            </a:ln>
          </p:spPr>
          <p:txBody>
            <a:bodyPr/>
            <a:lstStyle/>
            <a:p>
              <a:endParaRPr lang="pt-BR"/>
            </a:p>
          </p:txBody>
        </p:sp>
        <p:sp>
          <p:nvSpPr>
            <p:cNvPr id="41998" name="Rectangle 5"/>
            <p:cNvSpPr>
              <a:spLocks noChangeArrowheads="1"/>
            </p:cNvSpPr>
            <p:nvPr/>
          </p:nvSpPr>
          <p:spPr bwMode="auto">
            <a:xfrm>
              <a:off x="4080" y="1705"/>
              <a:ext cx="1281" cy="2154"/>
            </a:xfrm>
            <a:prstGeom prst="rect">
              <a:avLst/>
            </a:prstGeom>
            <a:solidFill>
              <a:srgbClr val="FFFFFF"/>
            </a:solidFill>
            <a:ln w="9525">
              <a:noFill/>
              <a:miter lim="800000"/>
              <a:headEnd/>
              <a:tailEnd/>
            </a:ln>
          </p:spPr>
          <p:txBody>
            <a:bodyPr/>
            <a:lstStyle/>
            <a:p>
              <a:endParaRPr lang="en-US"/>
            </a:p>
          </p:txBody>
        </p:sp>
        <p:sp>
          <p:nvSpPr>
            <p:cNvPr id="41999" name="Rectangle 6"/>
            <p:cNvSpPr>
              <a:spLocks noChangeArrowheads="1"/>
            </p:cNvSpPr>
            <p:nvPr/>
          </p:nvSpPr>
          <p:spPr bwMode="auto">
            <a:xfrm>
              <a:off x="4099" y="1708"/>
              <a:ext cx="429" cy="167"/>
            </a:xfrm>
            <a:prstGeom prst="rect">
              <a:avLst/>
            </a:prstGeom>
            <a:noFill/>
            <a:ln w="9525">
              <a:noFill/>
              <a:miter lim="800000"/>
              <a:headEnd/>
              <a:tailEnd/>
            </a:ln>
          </p:spPr>
          <p:txBody>
            <a:bodyPr wrap="none" lIns="0" tIns="0" rIns="0" bIns="0">
              <a:spAutoFit/>
            </a:bodyPr>
            <a:lstStyle/>
            <a:p>
              <a:r>
                <a:rPr lang="en-US" sz="1400">
                  <a:solidFill>
                    <a:srgbClr val="000000"/>
                  </a:solidFill>
                  <a:latin typeface="Calibri" pitchFamily="34" charset="0"/>
                </a:rPr>
                <a:t>Country</a:t>
              </a:r>
              <a:endParaRPr lang="en-US" sz="1800" b="0">
                <a:solidFill>
                  <a:schemeClr val="tx1"/>
                </a:solidFill>
              </a:endParaRPr>
            </a:p>
          </p:txBody>
        </p:sp>
        <p:sp>
          <p:nvSpPr>
            <p:cNvPr id="42000" name="Rectangle 7"/>
            <p:cNvSpPr>
              <a:spLocks noChangeArrowheads="1"/>
            </p:cNvSpPr>
            <p:nvPr/>
          </p:nvSpPr>
          <p:spPr bwMode="auto">
            <a:xfrm>
              <a:off x="4897" y="1708"/>
              <a:ext cx="382" cy="167"/>
            </a:xfrm>
            <a:prstGeom prst="rect">
              <a:avLst/>
            </a:prstGeom>
            <a:noFill/>
            <a:ln w="9525">
              <a:noFill/>
              <a:miter lim="800000"/>
              <a:headEnd/>
              <a:tailEnd/>
            </a:ln>
          </p:spPr>
          <p:txBody>
            <a:bodyPr wrap="none" lIns="0" tIns="0" rIns="0" bIns="0">
              <a:spAutoFit/>
            </a:bodyPr>
            <a:lstStyle/>
            <a:p>
              <a:r>
                <a:rPr lang="en-US" sz="1400">
                  <a:solidFill>
                    <a:srgbClr val="000000"/>
                  </a:solidFill>
                  <a:latin typeface="Calibri" pitchFamily="34" charset="0"/>
                </a:rPr>
                <a:t>Dollars</a:t>
              </a:r>
              <a:endParaRPr lang="en-US" sz="1800" b="0">
                <a:solidFill>
                  <a:schemeClr val="tx1"/>
                </a:solidFill>
              </a:endParaRPr>
            </a:p>
          </p:txBody>
        </p:sp>
        <p:sp>
          <p:nvSpPr>
            <p:cNvPr id="42001" name="Rectangle 8"/>
            <p:cNvSpPr>
              <a:spLocks noChangeArrowheads="1"/>
            </p:cNvSpPr>
            <p:nvPr/>
          </p:nvSpPr>
          <p:spPr bwMode="auto">
            <a:xfrm>
              <a:off x="4098" y="1850"/>
              <a:ext cx="546" cy="156"/>
            </a:xfrm>
            <a:prstGeom prst="rect">
              <a:avLst/>
            </a:prstGeom>
            <a:noFill/>
            <a:ln w="9525">
              <a:noFill/>
              <a:miter lim="800000"/>
              <a:headEnd/>
              <a:tailEnd/>
            </a:ln>
          </p:spPr>
          <p:txBody>
            <a:bodyPr wrap="none" lIns="0" tIns="0" rIns="0" bIns="0">
              <a:spAutoFit/>
            </a:bodyPr>
            <a:lstStyle/>
            <a:p>
              <a:r>
                <a:rPr lang="en-US" sz="1300" b="0">
                  <a:solidFill>
                    <a:srgbClr val="000000"/>
                  </a:solidFill>
                  <a:latin typeface="Calibri" pitchFamily="34" charset="0"/>
                </a:rPr>
                <a:t>Switzerland</a:t>
              </a:r>
              <a:endParaRPr lang="en-US" sz="1800" b="0">
                <a:solidFill>
                  <a:schemeClr val="tx1"/>
                </a:solidFill>
              </a:endParaRPr>
            </a:p>
          </p:txBody>
        </p:sp>
        <p:sp>
          <p:nvSpPr>
            <p:cNvPr id="42002" name="Rectangle 9"/>
            <p:cNvSpPr>
              <a:spLocks noChangeArrowheads="1"/>
            </p:cNvSpPr>
            <p:nvPr/>
          </p:nvSpPr>
          <p:spPr bwMode="auto">
            <a:xfrm>
              <a:off x="4968" y="1850"/>
              <a:ext cx="237" cy="156"/>
            </a:xfrm>
            <a:prstGeom prst="rect">
              <a:avLst/>
            </a:prstGeom>
            <a:noFill/>
            <a:ln w="9525">
              <a:noFill/>
              <a:miter lim="800000"/>
              <a:headEnd/>
              <a:tailEnd/>
            </a:ln>
          </p:spPr>
          <p:txBody>
            <a:bodyPr wrap="none" lIns="0" tIns="0" rIns="0" bIns="0">
              <a:spAutoFit/>
            </a:bodyPr>
            <a:lstStyle/>
            <a:p>
              <a:r>
                <a:rPr lang="en-US" sz="1300" b="0">
                  <a:solidFill>
                    <a:srgbClr val="000000"/>
                  </a:solidFill>
                  <a:latin typeface="Calibri" pitchFamily="34" charset="0"/>
                </a:rPr>
                <a:t>6.78</a:t>
              </a:r>
              <a:endParaRPr lang="en-US" sz="1800" b="0">
                <a:solidFill>
                  <a:schemeClr val="tx1"/>
                </a:solidFill>
              </a:endParaRPr>
            </a:p>
          </p:txBody>
        </p:sp>
        <p:sp>
          <p:nvSpPr>
            <p:cNvPr id="42003" name="Rectangle 10"/>
            <p:cNvSpPr>
              <a:spLocks noChangeArrowheads="1"/>
            </p:cNvSpPr>
            <p:nvPr/>
          </p:nvSpPr>
          <p:spPr bwMode="auto">
            <a:xfrm>
              <a:off x="4098" y="1984"/>
              <a:ext cx="284" cy="156"/>
            </a:xfrm>
            <a:prstGeom prst="rect">
              <a:avLst/>
            </a:prstGeom>
            <a:noFill/>
            <a:ln w="9525">
              <a:noFill/>
              <a:miter lim="800000"/>
              <a:headEnd/>
              <a:tailEnd/>
            </a:ln>
          </p:spPr>
          <p:txBody>
            <a:bodyPr wrap="none" lIns="0" tIns="0" rIns="0" bIns="0">
              <a:spAutoFit/>
            </a:bodyPr>
            <a:lstStyle/>
            <a:p>
              <a:r>
                <a:rPr lang="en-US" sz="1300" b="0">
                  <a:solidFill>
                    <a:srgbClr val="000000"/>
                  </a:solidFill>
                  <a:latin typeface="Calibri" pitchFamily="34" charset="0"/>
                </a:rPr>
                <a:t>Brazil</a:t>
              </a:r>
              <a:endParaRPr lang="en-US" sz="1800" b="0">
                <a:solidFill>
                  <a:schemeClr val="tx1"/>
                </a:solidFill>
              </a:endParaRPr>
            </a:p>
          </p:txBody>
        </p:sp>
        <p:sp>
          <p:nvSpPr>
            <p:cNvPr id="42004" name="Rectangle 11"/>
            <p:cNvSpPr>
              <a:spLocks noChangeArrowheads="1"/>
            </p:cNvSpPr>
            <p:nvPr/>
          </p:nvSpPr>
          <p:spPr bwMode="auto">
            <a:xfrm>
              <a:off x="4968" y="1984"/>
              <a:ext cx="237" cy="156"/>
            </a:xfrm>
            <a:prstGeom prst="rect">
              <a:avLst/>
            </a:prstGeom>
            <a:noFill/>
            <a:ln w="9525">
              <a:noFill/>
              <a:miter lim="800000"/>
              <a:headEnd/>
              <a:tailEnd/>
            </a:ln>
          </p:spPr>
          <p:txBody>
            <a:bodyPr wrap="none" lIns="0" tIns="0" rIns="0" bIns="0">
              <a:spAutoFit/>
            </a:bodyPr>
            <a:lstStyle/>
            <a:p>
              <a:r>
                <a:rPr lang="en-US" sz="1300" b="0">
                  <a:solidFill>
                    <a:srgbClr val="000000"/>
                  </a:solidFill>
                  <a:latin typeface="Calibri" pitchFamily="34" charset="0"/>
                </a:rPr>
                <a:t>5.26</a:t>
              </a:r>
              <a:endParaRPr lang="en-US" sz="1800" b="0">
                <a:solidFill>
                  <a:schemeClr val="tx1"/>
                </a:solidFill>
              </a:endParaRPr>
            </a:p>
          </p:txBody>
        </p:sp>
        <p:sp>
          <p:nvSpPr>
            <p:cNvPr id="42005" name="Rectangle 12"/>
            <p:cNvSpPr>
              <a:spLocks noChangeArrowheads="1"/>
            </p:cNvSpPr>
            <p:nvPr/>
          </p:nvSpPr>
          <p:spPr bwMode="auto">
            <a:xfrm>
              <a:off x="4098" y="2118"/>
              <a:ext cx="471" cy="156"/>
            </a:xfrm>
            <a:prstGeom prst="rect">
              <a:avLst/>
            </a:prstGeom>
            <a:noFill/>
            <a:ln w="9525">
              <a:noFill/>
              <a:miter lim="800000"/>
              <a:headEnd/>
              <a:tailEnd/>
            </a:ln>
          </p:spPr>
          <p:txBody>
            <a:bodyPr wrap="none" lIns="0" tIns="0" rIns="0" bIns="0">
              <a:spAutoFit/>
            </a:bodyPr>
            <a:lstStyle/>
            <a:p>
              <a:r>
                <a:rPr lang="en-US" sz="1300" b="0">
                  <a:solidFill>
                    <a:srgbClr val="000000"/>
                  </a:solidFill>
                  <a:latin typeface="Calibri" pitchFamily="34" charset="0"/>
                </a:rPr>
                <a:t>Euro Area</a:t>
              </a:r>
              <a:endParaRPr lang="en-US" sz="1800" b="0">
                <a:solidFill>
                  <a:schemeClr val="tx1"/>
                </a:solidFill>
              </a:endParaRPr>
            </a:p>
          </p:txBody>
        </p:sp>
        <p:sp>
          <p:nvSpPr>
            <p:cNvPr id="42006" name="Rectangle 13"/>
            <p:cNvSpPr>
              <a:spLocks noChangeArrowheads="1"/>
            </p:cNvSpPr>
            <p:nvPr/>
          </p:nvSpPr>
          <p:spPr bwMode="auto">
            <a:xfrm>
              <a:off x="4968" y="2118"/>
              <a:ext cx="237" cy="156"/>
            </a:xfrm>
            <a:prstGeom prst="rect">
              <a:avLst/>
            </a:prstGeom>
            <a:noFill/>
            <a:ln w="9525">
              <a:noFill/>
              <a:miter lim="800000"/>
              <a:headEnd/>
              <a:tailEnd/>
            </a:ln>
          </p:spPr>
          <p:txBody>
            <a:bodyPr wrap="none" lIns="0" tIns="0" rIns="0" bIns="0">
              <a:spAutoFit/>
            </a:bodyPr>
            <a:lstStyle/>
            <a:p>
              <a:r>
                <a:rPr lang="en-US" sz="1300" b="0">
                  <a:solidFill>
                    <a:srgbClr val="000000"/>
                  </a:solidFill>
                  <a:latin typeface="Calibri" pitchFamily="34" charset="0"/>
                </a:rPr>
                <a:t>4.79</a:t>
              </a:r>
              <a:endParaRPr lang="en-US" sz="1800" b="0">
                <a:solidFill>
                  <a:schemeClr val="tx1"/>
                </a:solidFill>
              </a:endParaRPr>
            </a:p>
          </p:txBody>
        </p:sp>
        <p:sp>
          <p:nvSpPr>
            <p:cNvPr id="42007" name="Rectangle 14"/>
            <p:cNvSpPr>
              <a:spLocks noChangeArrowheads="1"/>
            </p:cNvSpPr>
            <p:nvPr/>
          </p:nvSpPr>
          <p:spPr bwMode="auto">
            <a:xfrm>
              <a:off x="4098" y="2252"/>
              <a:ext cx="368" cy="156"/>
            </a:xfrm>
            <a:prstGeom prst="rect">
              <a:avLst/>
            </a:prstGeom>
            <a:noFill/>
            <a:ln w="9525">
              <a:noFill/>
              <a:miter lim="800000"/>
              <a:headEnd/>
              <a:tailEnd/>
            </a:ln>
          </p:spPr>
          <p:txBody>
            <a:bodyPr wrap="none" lIns="0" tIns="0" rIns="0" bIns="0">
              <a:spAutoFit/>
            </a:bodyPr>
            <a:lstStyle/>
            <a:p>
              <a:r>
                <a:rPr lang="en-US" sz="1300" b="0">
                  <a:solidFill>
                    <a:srgbClr val="000000"/>
                  </a:solidFill>
                  <a:latin typeface="Calibri" pitchFamily="34" charset="0"/>
                </a:rPr>
                <a:t>Canada</a:t>
              </a:r>
              <a:endParaRPr lang="en-US" sz="1800" b="0">
                <a:solidFill>
                  <a:schemeClr val="tx1"/>
                </a:solidFill>
              </a:endParaRPr>
            </a:p>
          </p:txBody>
        </p:sp>
        <p:sp>
          <p:nvSpPr>
            <p:cNvPr id="42008" name="Rectangle 15"/>
            <p:cNvSpPr>
              <a:spLocks noChangeArrowheads="1"/>
            </p:cNvSpPr>
            <p:nvPr/>
          </p:nvSpPr>
          <p:spPr bwMode="auto">
            <a:xfrm>
              <a:off x="4968" y="2252"/>
              <a:ext cx="237" cy="156"/>
            </a:xfrm>
            <a:prstGeom prst="rect">
              <a:avLst/>
            </a:prstGeom>
            <a:noFill/>
            <a:ln w="9525">
              <a:noFill/>
              <a:miter lim="800000"/>
              <a:headEnd/>
              <a:tailEnd/>
            </a:ln>
          </p:spPr>
          <p:txBody>
            <a:bodyPr wrap="none" lIns="0" tIns="0" rIns="0" bIns="0">
              <a:spAutoFit/>
            </a:bodyPr>
            <a:lstStyle/>
            <a:p>
              <a:r>
                <a:rPr lang="en-US" sz="1300" b="0">
                  <a:solidFill>
                    <a:srgbClr val="000000"/>
                  </a:solidFill>
                  <a:latin typeface="Calibri" pitchFamily="34" charset="0"/>
                </a:rPr>
                <a:t>4.18</a:t>
              </a:r>
              <a:endParaRPr lang="en-US" sz="1800" b="0">
                <a:solidFill>
                  <a:schemeClr val="tx1"/>
                </a:solidFill>
              </a:endParaRPr>
            </a:p>
          </p:txBody>
        </p:sp>
        <p:sp>
          <p:nvSpPr>
            <p:cNvPr id="42009" name="Rectangle 16"/>
            <p:cNvSpPr>
              <a:spLocks noChangeArrowheads="1"/>
            </p:cNvSpPr>
            <p:nvPr/>
          </p:nvSpPr>
          <p:spPr bwMode="auto">
            <a:xfrm>
              <a:off x="4098" y="2528"/>
              <a:ext cx="295" cy="156"/>
            </a:xfrm>
            <a:prstGeom prst="rect">
              <a:avLst/>
            </a:prstGeom>
            <a:noFill/>
            <a:ln w="9525">
              <a:noFill/>
              <a:miter lim="800000"/>
              <a:headEnd/>
              <a:tailEnd/>
            </a:ln>
          </p:spPr>
          <p:txBody>
            <a:bodyPr wrap="none" lIns="0" tIns="0" rIns="0" bIns="0">
              <a:spAutoFit/>
            </a:bodyPr>
            <a:lstStyle/>
            <a:p>
              <a:r>
                <a:rPr lang="en-US" sz="1300" b="0">
                  <a:solidFill>
                    <a:srgbClr val="000000"/>
                  </a:solidFill>
                  <a:latin typeface="Calibri" pitchFamily="34" charset="0"/>
                </a:rPr>
                <a:t>Japan</a:t>
              </a:r>
              <a:endParaRPr lang="en-US" sz="1800" b="0">
                <a:solidFill>
                  <a:schemeClr val="tx1"/>
                </a:solidFill>
              </a:endParaRPr>
            </a:p>
          </p:txBody>
        </p:sp>
        <p:sp>
          <p:nvSpPr>
            <p:cNvPr id="42010" name="Rectangle 17"/>
            <p:cNvSpPr>
              <a:spLocks noChangeArrowheads="1"/>
            </p:cNvSpPr>
            <p:nvPr/>
          </p:nvSpPr>
          <p:spPr bwMode="auto">
            <a:xfrm>
              <a:off x="4968" y="2528"/>
              <a:ext cx="237" cy="156"/>
            </a:xfrm>
            <a:prstGeom prst="rect">
              <a:avLst/>
            </a:prstGeom>
            <a:noFill/>
            <a:ln w="9525">
              <a:noFill/>
              <a:miter lim="800000"/>
              <a:headEnd/>
              <a:tailEnd/>
            </a:ln>
          </p:spPr>
          <p:txBody>
            <a:bodyPr wrap="none" lIns="0" tIns="0" rIns="0" bIns="0">
              <a:spAutoFit/>
            </a:bodyPr>
            <a:lstStyle/>
            <a:p>
              <a:r>
                <a:rPr lang="en-US" sz="1300" b="0">
                  <a:solidFill>
                    <a:srgbClr val="000000"/>
                  </a:solidFill>
                  <a:latin typeface="Calibri" pitchFamily="34" charset="0"/>
                </a:rPr>
                <a:t>3.91</a:t>
              </a:r>
              <a:endParaRPr lang="en-US" sz="1800" b="0">
                <a:solidFill>
                  <a:schemeClr val="tx1"/>
                </a:solidFill>
              </a:endParaRPr>
            </a:p>
          </p:txBody>
        </p:sp>
        <p:sp>
          <p:nvSpPr>
            <p:cNvPr id="42011" name="Rectangle 18"/>
            <p:cNvSpPr>
              <a:spLocks noChangeArrowheads="1"/>
            </p:cNvSpPr>
            <p:nvPr/>
          </p:nvSpPr>
          <p:spPr bwMode="auto">
            <a:xfrm>
              <a:off x="4098" y="2662"/>
              <a:ext cx="625" cy="156"/>
            </a:xfrm>
            <a:prstGeom prst="rect">
              <a:avLst/>
            </a:prstGeom>
            <a:noFill/>
            <a:ln w="9525">
              <a:noFill/>
              <a:miter lim="800000"/>
              <a:headEnd/>
              <a:tailEnd/>
            </a:ln>
          </p:spPr>
          <p:txBody>
            <a:bodyPr wrap="none" lIns="0" tIns="0" rIns="0" bIns="0">
              <a:spAutoFit/>
            </a:bodyPr>
            <a:lstStyle/>
            <a:p>
              <a:r>
                <a:rPr lang="en-US" sz="1300" b="0">
                  <a:solidFill>
                    <a:srgbClr val="000000"/>
                  </a:solidFill>
                  <a:latin typeface="Calibri" pitchFamily="34" charset="0"/>
                </a:rPr>
                <a:t>United States</a:t>
              </a:r>
              <a:endParaRPr lang="en-US" sz="1800" b="0">
                <a:solidFill>
                  <a:schemeClr val="tx1"/>
                </a:solidFill>
              </a:endParaRPr>
            </a:p>
          </p:txBody>
        </p:sp>
        <p:sp>
          <p:nvSpPr>
            <p:cNvPr id="42012" name="Rectangle 19"/>
            <p:cNvSpPr>
              <a:spLocks noChangeArrowheads="1"/>
            </p:cNvSpPr>
            <p:nvPr/>
          </p:nvSpPr>
          <p:spPr bwMode="auto">
            <a:xfrm>
              <a:off x="4968" y="2662"/>
              <a:ext cx="237" cy="156"/>
            </a:xfrm>
            <a:prstGeom prst="rect">
              <a:avLst/>
            </a:prstGeom>
            <a:noFill/>
            <a:ln w="9525">
              <a:noFill/>
              <a:miter lim="800000"/>
              <a:headEnd/>
              <a:tailEnd/>
            </a:ln>
          </p:spPr>
          <p:txBody>
            <a:bodyPr wrap="none" lIns="0" tIns="0" rIns="0" bIns="0">
              <a:spAutoFit/>
            </a:bodyPr>
            <a:lstStyle/>
            <a:p>
              <a:r>
                <a:rPr lang="en-US" sz="1300" b="0">
                  <a:solidFill>
                    <a:srgbClr val="000000"/>
                  </a:solidFill>
                  <a:latin typeface="Calibri" pitchFamily="34" charset="0"/>
                </a:rPr>
                <a:t>3.71</a:t>
              </a:r>
              <a:endParaRPr lang="en-US" sz="1800" b="0">
                <a:solidFill>
                  <a:schemeClr val="tx1"/>
                </a:solidFill>
              </a:endParaRPr>
            </a:p>
          </p:txBody>
        </p:sp>
        <p:sp>
          <p:nvSpPr>
            <p:cNvPr id="42013" name="Rectangle 20"/>
            <p:cNvSpPr>
              <a:spLocks noChangeArrowheads="1"/>
            </p:cNvSpPr>
            <p:nvPr/>
          </p:nvSpPr>
          <p:spPr bwMode="auto">
            <a:xfrm>
              <a:off x="4098" y="2796"/>
              <a:ext cx="333" cy="156"/>
            </a:xfrm>
            <a:prstGeom prst="rect">
              <a:avLst/>
            </a:prstGeom>
            <a:noFill/>
            <a:ln w="9525">
              <a:noFill/>
              <a:miter lim="800000"/>
              <a:headEnd/>
              <a:tailEnd/>
            </a:ln>
          </p:spPr>
          <p:txBody>
            <a:bodyPr wrap="none" lIns="0" tIns="0" rIns="0" bIns="0">
              <a:spAutoFit/>
            </a:bodyPr>
            <a:lstStyle/>
            <a:p>
              <a:r>
                <a:rPr lang="en-US" sz="1300" b="0">
                  <a:solidFill>
                    <a:srgbClr val="000000"/>
                  </a:solidFill>
                  <a:latin typeface="Calibri" pitchFamily="34" charset="0"/>
                </a:rPr>
                <a:t>Britain</a:t>
              </a:r>
              <a:endParaRPr lang="en-US" sz="1800" b="0">
                <a:solidFill>
                  <a:schemeClr val="tx1"/>
                </a:solidFill>
              </a:endParaRPr>
            </a:p>
          </p:txBody>
        </p:sp>
        <p:sp>
          <p:nvSpPr>
            <p:cNvPr id="42014" name="Rectangle 21"/>
            <p:cNvSpPr>
              <a:spLocks noChangeArrowheads="1"/>
            </p:cNvSpPr>
            <p:nvPr/>
          </p:nvSpPr>
          <p:spPr bwMode="auto">
            <a:xfrm>
              <a:off x="4968" y="2796"/>
              <a:ext cx="237" cy="156"/>
            </a:xfrm>
            <a:prstGeom prst="rect">
              <a:avLst/>
            </a:prstGeom>
            <a:noFill/>
            <a:ln w="9525">
              <a:noFill/>
              <a:miter lim="800000"/>
              <a:headEnd/>
              <a:tailEnd/>
            </a:ln>
          </p:spPr>
          <p:txBody>
            <a:bodyPr wrap="none" lIns="0" tIns="0" rIns="0" bIns="0">
              <a:spAutoFit/>
            </a:bodyPr>
            <a:lstStyle/>
            <a:p>
              <a:r>
                <a:rPr lang="en-US" sz="1300" b="0">
                  <a:solidFill>
                    <a:srgbClr val="000000"/>
                  </a:solidFill>
                  <a:latin typeface="Calibri" pitchFamily="34" charset="0"/>
                </a:rPr>
                <a:t>3.63</a:t>
              </a:r>
              <a:endParaRPr lang="en-US" sz="1800" b="0">
                <a:solidFill>
                  <a:schemeClr val="tx1"/>
                </a:solidFill>
              </a:endParaRPr>
            </a:p>
          </p:txBody>
        </p:sp>
        <p:sp>
          <p:nvSpPr>
            <p:cNvPr id="42015" name="Rectangle 22"/>
            <p:cNvSpPr>
              <a:spLocks noChangeArrowheads="1"/>
            </p:cNvSpPr>
            <p:nvPr/>
          </p:nvSpPr>
          <p:spPr bwMode="auto">
            <a:xfrm>
              <a:off x="4098" y="2930"/>
              <a:ext cx="476" cy="156"/>
            </a:xfrm>
            <a:prstGeom prst="rect">
              <a:avLst/>
            </a:prstGeom>
            <a:noFill/>
            <a:ln w="9525">
              <a:noFill/>
              <a:miter lim="800000"/>
              <a:headEnd/>
              <a:tailEnd/>
            </a:ln>
          </p:spPr>
          <p:txBody>
            <a:bodyPr wrap="none" lIns="0" tIns="0" rIns="0" bIns="0">
              <a:spAutoFit/>
            </a:bodyPr>
            <a:lstStyle/>
            <a:p>
              <a:r>
                <a:rPr lang="en-US" sz="1300" b="0">
                  <a:solidFill>
                    <a:srgbClr val="000000"/>
                  </a:solidFill>
                  <a:latin typeface="Calibri" pitchFamily="34" charset="0"/>
                </a:rPr>
                <a:t>Singapore</a:t>
              </a:r>
              <a:endParaRPr lang="en-US" sz="1800" b="0">
                <a:solidFill>
                  <a:schemeClr val="tx1"/>
                </a:solidFill>
              </a:endParaRPr>
            </a:p>
          </p:txBody>
        </p:sp>
        <p:sp>
          <p:nvSpPr>
            <p:cNvPr id="42016" name="Rectangle 23"/>
            <p:cNvSpPr>
              <a:spLocks noChangeArrowheads="1"/>
            </p:cNvSpPr>
            <p:nvPr/>
          </p:nvSpPr>
          <p:spPr bwMode="auto">
            <a:xfrm>
              <a:off x="4968" y="2930"/>
              <a:ext cx="237" cy="156"/>
            </a:xfrm>
            <a:prstGeom prst="rect">
              <a:avLst/>
            </a:prstGeom>
            <a:noFill/>
            <a:ln w="9525">
              <a:noFill/>
              <a:miter lim="800000"/>
              <a:headEnd/>
              <a:tailEnd/>
            </a:ln>
          </p:spPr>
          <p:txBody>
            <a:bodyPr wrap="none" lIns="0" tIns="0" rIns="0" bIns="0">
              <a:spAutoFit/>
            </a:bodyPr>
            <a:lstStyle/>
            <a:p>
              <a:r>
                <a:rPr lang="en-US" sz="1300" b="0">
                  <a:solidFill>
                    <a:srgbClr val="000000"/>
                  </a:solidFill>
                  <a:latin typeface="Calibri" pitchFamily="34" charset="0"/>
                </a:rPr>
                <a:t>3.46</a:t>
              </a:r>
              <a:endParaRPr lang="en-US" sz="1800" b="0">
                <a:solidFill>
                  <a:schemeClr val="tx1"/>
                </a:solidFill>
              </a:endParaRPr>
            </a:p>
          </p:txBody>
        </p:sp>
        <p:sp>
          <p:nvSpPr>
            <p:cNvPr id="42017" name="Rectangle 24"/>
            <p:cNvSpPr>
              <a:spLocks noChangeArrowheads="1"/>
            </p:cNvSpPr>
            <p:nvPr/>
          </p:nvSpPr>
          <p:spPr bwMode="auto">
            <a:xfrm>
              <a:off x="4098" y="3064"/>
              <a:ext cx="571" cy="156"/>
            </a:xfrm>
            <a:prstGeom prst="rect">
              <a:avLst/>
            </a:prstGeom>
            <a:noFill/>
            <a:ln w="9525">
              <a:noFill/>
              <a:miter lim="800000"/>
              <a:headEnd/>
              <a:tailEnd/>
            </a:ln>
          </p:spPr>
          <p:txBody>
            <a:bodyPr wrap="none" lIns="0" tIns="0" rIns="0" bIns="0">
              <a:spAutoFit/>
            </a:bodyPr>
            <a:lstStyle/>
            <a:p>
              <a:r>
                <a:rPr lang="en-US" sz="1300" b="0">
                  <a:solidFill>
                    <a:srgbClr val="000000"/>
                  </a:solidFill>
                  <a:latin typeface="Calibri" pitchFamily="34" charset="0"/>
                </a:rPr>
                <a:t>South Korea</a:t>
              </a:r>
              <a:endParaRPr lang="en-US" sz="1800" b="0">
                <a:solidFill>
                  <a:schemeClr val="tx1"/>
                </a:solidFill>
              </a:endParaRPr>
            </a:p>
          </p:txBody>
        </p:sp>
        <p:sp>
          <p:nvSpPr>
            <p:cNvPr id="42018" name="Rectangle 25"/>
            <p:cNvSpPr>
              <a:spLocks noChangeArrowheads="1"/>
            </p:cNvSpPr>
            <p:nvPr/>
          </p:nvSpPr>
          <p:spPr bwMode="auto">
            <a:xfrm>
              <a:off x="4968" y="3064"/>
              <a:ext cx="237" cy="156"/>
            </a:xfrm>
            <a:prstGeom prst="rect">
              <a:avLst/>
            </a:prstGeom>
            <a:noFill/>
            <a:ln w="9525">
              <a:noFill/>
              <a:miter lim="800000"/>
              <a:headEnd/>
              <a:tailEnd/>
            </a:ln>
          </p:spPr>
          <p:txBody>
            <a:bodyPr wrap="none" lIns="0" tIns="0" rIns="0" bIns="0">
              <a:spAutoFit/>
            </a:bodyPr>
            <a:lstStyle/>
            <a:p>
              <a:r>
                <a:rPr lang="en-US" sz="1300" b="0">
                  <a:solidFill>
                    <a:srgbClr val="000000"/>
                  </a:solidFill>
                  <a:latin typeface="Calibri" pitchFamily="34" charset="0"/>
                </a:rPr>
                <a:t>3.03</a:t>
              </a:r>
              <a:endParaRPr lang="en-US" sz="1800" b="0">
                <a:solidFill>
                  <a:schemeClr val="tx1"/>
                </a:solidFill>
              </a:endParaRPr>
            </a:p>
          </p:txBody>
        </p:sp>
        <p:sp>
          <p:nvSpPr>
            <p:cNvPr id="42019" name="Rectangle 26"/>
            <p:cNvSpPr>
              <a:spLocks noChangeArrowheads="1"/>
            </p:cNvSpPr>
            <p:nvPr/>
          </p:nvSpPr>
          <p:spPr bwMode="auto">
            <a:xfrm>
              <a:off x="4098" y="3198"/>
              <a:ext cx="570" cy="156"/>
            </a:xfrm>
            <a:prstGeom prst="rect">
              <a:avLst/>
            </a:prstGeom>
            <a:noFill/>
            <a:ln w="9525">
              <a:noFill/>
              <a:miter lim="800000"/>
              <a:headEnd/>
              <a:tailEnd/>
            </a:ln>
          </p:spPr>
          <p:txBody>
            <a:bodyPr wrap="none" lIns="0" tIns="0" rIns="0" bIns="0">
              <a:spAutoFit/>
            </a:bodyPr>
            <a:lstStyle/>
            <a:p>
              <a:r>
                <a:rPr lang="en-US" sz="1300" b="0">
                  <a:solidFill>
                    <a:srgbClr val="000000"/>
                  </a:solidFill>
                  <a:latin typeface="Calibri" pitchFamily="34" charset="0"/>
                </a:rPr>
                <a:t>South Africa</a:t>
              </a:r>
              <a:endParaRPr lang="en-US" sz="1800" b="0">
                <a:solidFill>
                  <a:schemeClr val="tx1"/>
                </a:solidFill>
              </a:endParaRPr>
            </a:p>
          </p:txBody>
        </p:sp>
        <p:sp>
          <p:nvSpPr>
            <p:cNvPr id="42020" name="Rectangle 27"/>
            <p:cNvSpPr>
              <a:spLocks noChangeArrowheads="1"/>
            </p:cNvSpPr>
            <p:nvPr/>
          </p:nvSpPr>
          <p:spPr bwMode="auto">
            <a:xfrm>
              <a:off x="4968" y="3198"/>
              <a:ext cx="237" cy="156"/>
            </a:xfrm>
            <a:prstGeom prst="rect">
              <a:avLst/>
            </a:prstGeom>
            <a:noFill/>
            <a:ln w="9525">
              <a:noFill/>
              <a:miter lim="800000"/>
              <a:headEnd/>
              <a:tailEnd/>
            </a:ln>
          </p:spPr>
          <p:txBody>
            <a:bodyPr wrap="none" lIns="0" tIns="0" rIns="0" bIns="0">
              <a:spAutoFit/>
            </a:bodyPr>
            <a:lstStyle/>
            <a:p>
              <a:r>
                <a:rPr lang="en-US" sz="1300" b="0">
                  <a:solidFill>
                    <a:srgbClr val="000000"/>
                  </a:solidFill>
                  <a:latin typeface="Calibri" pitchFamily="34" charset="0"/>
                </a:rPr>
                <a:t>2.79</a:t>
              </a:r>
              <a:endParaRPr lang="en-US" sz="1800" b="0">
                <a:solidFill>
                  <a:schemeClr val="tx1"/>
                </a:solidFill>
              </a:endParaRPr>
            </a:p>
          </p:txBody>
        </p:sp>
        <p:sp>
          <p:nvSpPr>
            <p:cNvPr id="42021" name="Rectangle 28"/>
            <p:cNvSpPr>
              <a:spLocks noChangeArrowheads="1"/>
            </p:cNvSpPr>
            <p:nvPr/>
          </p:nvSpPr>
          <p:spPr bwMode="auto">
            <a:xfrm>
              <a:off x="4098" y="3332"/>
              <a:ext cx="361" cy="156"/>
            </a:xfrm>
            <a:prstGeom prst="rect">
              <a:avLst/>
            </a:prstGeom>
            <a:noFill/>
            <a:ln w="9525">
              <a:noFill/>
              <a:miter lim="800000"/>
              <a:headEnd/>
              <a:tailEnd/>
            </a:ln>
          </p:spPr>
          <p:txBody>
            <a:bodyPr wrap="none" lIns="0" tIns="0" rIns="0" bIns="0">
              <a:spAutoFit/>
            </a:bodyPr>
            <a:lstStyle/>
            <a:p>
              <a:r>
                <a:rPr lang="en-US" sz="1300" b="0">
                  <a:solidFill>
                    <a:srgbClr val="000000"/>
                  </a:solidFill>
                  <a:latin typeface="Calibri" pitchFamily="34" charset="0"/>
                </a:rPr>
                <a:t>Mexico</a:t>
              </a:r>
              <a:endParaRPr lang="en-US" sz="1800" b="0">
                <a:solidFill>
                  <a:schemeClr val="tx1"/>
                </a:solidFill>
              </a:endParaRPr>
            </a:p>
          </p:txBody>
        </p:sp>
        <p:sp>
          <p:nvSpPr>
            <p:cNvPr id="42022" name="Rectangle 29"/>
            <p:cNvSpPr>
              <a:spLocks noChangeArrowheads="1"/>
            </p:cNvSpPr>
            <p:nvPr/>
          </p:nvSpPr>
          <p:spPr bwMode="auto">
            <a:xfrm>
              <a:off x="4968" y="3332"/>
              <a:ext cx="237" cy="156"/>
            </a:xfrm>
            <a:prstGeom prst="rect">
              <a:avLst/>
            </a:prstGeom>
            <a:noFill/>
            <a:ln w="9525">
              <a:noFill/>
              <a:miter lim="800000"/>
              <a:headEnd/>
              <a:tailEnd/>
            </a:ln>
          </p:spPr>
          <p:txBody>
            <a:bodyPr wrap="none" lIns="0" tIns="0" rIns="0" bIns="0">
              <a:spAutoFit/>
            </a:bodyPr>
            <a:lstStyle/>
            <a:p>
              <a:r>
                <a:rPr lang="en-US" sz="1300" b="0">
                  <a:solidFill>
                    <a:srgbClr val="000000"/>
                  </a:solidFill>
                  <a:latin typeface="Calibri" pitchFamily="34" charset="0"/>
                </a:rPr>
                <a:t>2.58</a:t>
              </a:r>
              <a:endParaRPr lang="en-US" sz="1800" b="0">
                <a:solidFill>
                  <a:schemeClr val="tx1"/>
                </a:solidFill>
              </a:endParaRPr>
            </a:p>
          </p:txBody>
        </p:sp>
        <p:sp>
          <p:nvSpPr>
            <p:cNvPr id="42023" name="Rectangle 30"/>
            <p:cNvSpPr>
              <a:spLocks noChangeArrowheads="1"/>
            </p:cNvSpPr>
            <p:nvPr/>
          </p:nvSpPr>
          <p:spPr bwMode="auto">
            <a:xfrm>
              <a:off x="4098" y="3467"/>
              <a:ext cx="416" cy="156"/>
            </a:xfrm>
            <a:prstGeom prst="rect">
              <a:avLst/>
            </a:prstGeom>
            <a:noFill/>
            <a:ln w="9525">
              <a:noFill/>
              <a:miter lim="800000"/>
              <a:headEnd/>
              <a:tailEnd/>
            </a:ln>
          </p:spPr>
          <p:txBody>
            <a:bodyPr wrap="none" lIns="0" tIns="0" rIns="0" bIns="0">
              <a:spAutoFit/>
            </a:bodyPr>
            <a:lstStyle/>
            <a:p>
              <a:r>
                <a:rPr lang="en-US" sz="1300" b="0">
                  <a:solidFill>
                    <a:srgbClr val="000000"/>
                  </a:solidFill>
                  <a:latin typeface="Calibri" pitchFamily="34" charset="0"/>
                </a:rPr>
                <a:t>Thailand</a:t>
              </a:r>
              <a:endParaRPr lang="en-US" sz="1800" b="0">
                <a:solidFill>
                  <a:schemeClr val="tx1"/>
                </a:solidFill>
              </a:endParaRPr>
            </a:p>
          </p:txBody>
        </p:sp>
        <p:sp>
          <p:nvSpPr>
            <p:cNvPr id="42024" name="Rectangle 31"/>
            <p:cNvSpPr>
              <a:spLocks noChangeArrowheads="1"/>
            </p:cNvSpPr>
            <p:nvPr/>
          </p:nvSpPr>
          <p:spPr bwMode="auto">
            <a:xfrm>
              <a:off x="4968" y="3467"/>
              <a:ext cx="237" cy="156"/>
            </a:xfrm>
            <a:prstGeom prst="rect">
              <a:avLst/>
            </a:prstGeom>
            <a:noFill/>
            <a:ln w="9525">
              <a:noFill/>
              <a:miter lim="800000"/>
              <a:headEnd/>
              <a:tailEnd/>
            </a:ln>
          </p:spPr>
          <p:txBody>
            <a:bodyPr wrap="none" lIns="0" tIns="0" rIns="0" bIns="0">
              <a:spAutoFit/>
            </a:bodyPr>
            <a:lstStyle/>
            <a:p>
              <a:r>
                <a:rPr lang="en-US" sz="1300" b="0">
                  <a:solidFill>
                    <a:srgbClr val="000000"/>
                  </a:solidFill>
                  <a:latin typeface="Calibri" pitchFamily="34" charset="0"/>
                </a:rPr>
                <a:t>2.44</a:t>
              </a:r>
              <a:endParaRPr lang="en-US" sz="1800" b="0">
                <a:solidFill>
                  <a:schemeClr val="tx1"/>
                </a:solidFill>
              </a:endParaRPr>
            </a:p>
          </p:txBody>
        </p:sp>
        <p:sp>
          <p:nvSpPr>
            <p:cNvPr id="42025" name="Rectangle 32"/>
            <p:cNvSpPr>
              <a:spLocks noChangeArrowheads="1"/>
            </p:cNvSpPr>
            <p:nvPr/>
          </p:nvSpPr>
          <p:spPr bwMode="auto">
            <a:xfrm>
              <a:off x="4098" y="3601"/>
              <a:ext cx="320" cy="156"/>
            </a:xfrm>
            <a:prstGeom prst="rect">
              <a:avLst/>
            </a:prstGeom>
            <a:noFill/>
            <a:ln w="9525">
              <a:noFill/>
              <a:miter lim="800000"/>
              <a:headEnd/>
              <a:tailEnd/>
            </a:ln>
          </p:spPr>
          <p:txBody>
            <a:bodyPr wrap="none" lIns="0" tIns="0" rIns="0" bIns="0">
              <a:spAutoFit/>
            </a:bodyPr>
            <a:lstStyle/>
            <a:p>
              <a:r>
                <a:rPr lang="en-US" sz="1300" b="0">
                  <a:solidFill>
                    <a:srgbClr val="000000"/>
                  </a:solidFill>
                  <a:latin typeface="Calibri" pitchFamily="34" charset="0"/>
                </a:rPr>
                <a:t>Russia</a:t>
              </a:r>
              <a:endParaRPr lang="en-US" sz="1800" b="0">
                <a:solidFill>
                  <a:schemeClr val="tx1"/>
                </a:solidFill>
              </a:endParaRPr>
            </a:p>
          </p:txBody>
        </p:sp>
        <p:sp>
          <p:nvSpPr>
            <p:cNvPr id="42026" name="Rectangle 33"/>
            <p:cNvSpPr>
              <a:spLocks noChangeArrowheads="1"/>
            </p:cNvSpPr>
            <p:nvPr/>
          </p:nvSpPr>
          <p:spPr bwMode="auto">
            <a:xfrm>
              <a:off x="4968" y="3601"/>
              <a:ext cx="237" cy="156"/>
            </a:xfrm>
            <a:prstGeom prst="rect">
              <a:avLst/>
            </a:prstGeom>
            <a:noFill/>
            <a:ln w="9525">
              <a:noFill/>
              <a:miter lim="800000"/>
              <a:headEnd/>
              <a:tailEnd/>
            </a:ln>
          </p:spPr>
          <p:txBody>
            <a:bodyPr wrap="none" lIns="0" tIns="0" rIns="0" bIns="0">
              <a:spAutoFit/>
            </a:bodyPr>
            <a:lstStyle/>
            <a:p>
              <a:r>
                <a:rPr lang="en-US" sz="1300" b="0">
                  <a:solidFill>
                    <a:srgbClr val="000000"/>
                  </a:solidFill>
                  <a:latin typeface="Calibri" pitchFamily="34" charset="0"/>
                </a:rPr>
                <a:t>2.39</a:t>
              </a:r>
              <a:endParaRPr lang="en-US" sz="1800" b="0">
                <a:solidFill>
                  <a:schemeClr val="tx1"/>
                </a:solidFill>
              </a:endParaRPr>
            </a:p>
          </p:txBody>
        </p:sp>
        <p:sp>
          <p:nvSpPr>
            <p:cNvPr id="42027" name="Rectangle 34"/>
            <p:cNvSpPr>
              <a:spLocks noChangeArrowheads="1"/>
            </p:cNvSpPr>
            <p:nvPr/>
          </p:nvSpPr>
          <p:spPr bwMode="auto">
            <a:xfrm>
              <a:off x="4098" y="3735"/>
              <a:ext cx="427" cy="156"/>
            </a:xfrm>
            <a:prstGeom prst="rect">
              <a:avLst/>
            </a:prstGeom>
            <a:noFill/>
            <a:ln w="9525">
              <a:noFill/>
              <a:miter lim="800000"/>
              <a:headEnd/>
              <a:tailEnd/>
            </a:ln>
          </p:spPr>
          <p:txBody>
            <a:bodyPr wrap="none" lIns="0" tIns="0" rIns="0" bIns="0">
              <a:spAutoFit/>
            </a:bodyPr>
            <a:lstStyle/>
            <a:p>
              <a:r>
                <a:rPr lang="en-US" sz="1300" b="0">
                  <a:solidFill>
                    <a:srgbClr val="000000"/>
                  </a:solidFill>
                  <a:latin typeface="Calibri" pitchFamily="34" charset="0"/>
                </a:rPr>
                <a:t>Malaysia</a:t>
              </a:r>
              <a:endParaRPr lang="en-US" sz="1800" b="0">
                <a:solidFill>
                  <a:schemeClr val="tx1"/>
                </a:solidFill>
              </a:endParaRPr>
            </a:p>
          </p:txBody>
        </p:sp>
        <p:sp>
          <p:nvSpPr>
            <p:cNvPr id="42028" name="Rectangle 35"/>
            <p:cNvSpPr>
              <a:spLocks noChangeArrowheads="1"/>
            </p:cNvSpPr>
            <p:nvPr/>
          </p:nvSpPr>
          <p:spPr bwMode="auto">
            <a:xfrm>
              <a:off x="4968" y="3735"/>
              <a:ext cx="237" cy="156"/>
            </a:xfrm>
            <a:prstGeom prst="rect">
              <a:avLst/>
            </a:prstGeom>
            <a:noFill/>
            <a:ln w="9525">
              <a:noFill/>
              <a:miter lim="800000"/>
              <a:headEnd/>
              <a:tailEnd/>
            </a:ln>
          </p:spPr>
          <p:txBody>
            <a:bodyPr wrap="none" lIns="0" tIns="0" rIns="0" bIns="0">
              <a:spAutoFit/>
            </a:bodyPr>
            <a:lstStyle/>
            <a:p>
              <a:r>
                <a:rPr lang="en-US" sz="1300" b="0">
                  <a:solidFill>
                    <a:srgbClr val="000000"/>
                  </a:solidFill>
                  <a:latin typeface="Calibri" pitchFamily="34" charset="0"/>
                </a:rPr>
                <a:t>2.25</a:t>
              </a:r>
              <a:endParaRPr lang="en-US" sz="1800" b="0">
                <a:solidFill>
                  <a:schemeClr val="tx1"/>
                </a:solidFill>
              </a:endParaRPr>
            </a:p>
          </p:txBody>
        </p:sp>
        <p:sp>
          <p:nvSpPr>
            <p:cNvPr id="42029" name="Rectangle 36"/>
            <p:cNvSpPr>
              <a:spLocks noChangeArrowheads="1"/>
            </p:cNvSpPr>
            <p:nvPr/>
          </p:nvSpPr>
          <p:spPr bwMode="auto">
            <a:xfrm>
              <a:off x="4098" y="3869"/>
              <a:ext cx="292" cy="156"/>
            </a:xfrm>
            <a:prstGeom prst="rect">
              <a:avLst/>
            </a:prstGeom>
            <a:noFill/>
            <a:ln w="9525">
              <a:noFill/>
              <a:miter lim="800000"/>
              <a:headEnd/>
              <a:tailEnd/>
            </a:ln>
          </p:spPr>
          <p:txBody>
            <a:bodyPr wrap="none" lIns="0" tIns="0" rIns="0" bIns="0">
              <a:spAutoFit/>
            </a:bodyPr>
            <a:lstStyle/>
            <a:p>
              <a:r>
                <a:rPr lang="en-US" sz="1300" b="0">
                  <a:solidFill>
                    <a:srgbClr val="000000"/>
                  </a:solidFill>
                  <a:latin typeface="Calibri" pitchFamily="34" charset="0"/>
                </a:rPr>
                <a:t>China</a:t>
              </a:r>
              <a:endParaRPr lang="en-US" sz="1800" b="0">
                <a:solidFill>
                  <a:schemeClr val="tx1"/>
                </a:solidFill>
              </a:endParaRPr>
            </a:p>
          </p:txBody>
        </p:sp>
        <p:sp>
          <p:nvSpPr>
            <p:cNvPr id="42030" name="Rectangle 37"/>
            <p:cNvSpPr>
              <a:spLocks noChangeArrowheads="1"/>
            </p:cNvSpPr>
            <p:nvPr/>
          </p:nvSpPr>
          <p:spPr bwMode="auto">
            <a:xfrm>
              <a:off x="4968" y="3869"/>
              <a:ext cx="237" cy="156"/>
            </a:xfrm>
            <a:prstGeom prst="rect">
              <a:avLst/>
            </a:prstGeom>
            <a:noFill/>
            <a:ln w="9525">
              <a:noFill/>
              <a:miter lim="800000"/>
              <a:headEnd/>
              <a:tailEnd/>
            </a:ln>
          </p:spPr>
          <p:txBody>
            <a:bodyPr wrap="none" lIns="0" tIns="0" rIns="0" bIns="0">
              <a:spAutoFit/>
            </a:bodyPr>
            <a:lstStyle/>
            <a:p>
              <a:r>
                <a:rPr lang="en-US" sz="1300" b="0">
                  <a:solidFill>
                    <a:srgbClr val="000000"/>
                  </a:solidFill>
                  <a:latin typeface="Calibri" pitchFamily="34" charset="0"/>
                </a:rPr>
                <a:t>2.18</a:t>
              </a:r>
              <a:endParaRPr lang="en-US" sz="1800" b="0">
                <a:solidFill>
                  <a:schemeClr val="tx1"/>
                </a:solidFill>
              </a:endParaRPr>
            </a:p>
          </p:txBody>
        </p:sp>
      </p:grpSp>
      <p:sp>
        <p:nvSpPr>
          <p:cNvPr id="41993" name="Rectangle 16"/>
          <p:cNvSpPr>
            <a:spLocks noChangeArrowheads="1"/>
          </p:cNvSpPr>
          <p:nvPr/>
        </p:nvSpPr>
        <p:spPr bwMode="auto">
          <a:xfrm>
            <a:off x="6581775" y="3465513"/>
            <a:ext cx="363538" cy="200025"/>
          </a:xfrm>
          <a:prstGeom prst="rect">
            <a:avLst/>
          </a:prstGeom>
          <a:noFill/>
          <a:ln w="9525">
            <a:noFill/>
            <a:miter lim="800000"/>
            <a:headEnd/>
            <a:tailEnd/>
          </a:ln>
        </p:spPr>
        <p:txBody>
          <a:bodyPr wrap="none" lIns="0" tIns="0" rIns="0" bIns="0">
            <a:spAutoFit/>
          </a:bodyPr>
          <a:lstStyle/>
          <a:p>
            <a:r>
              <a:rPr lang="en-US" sz="1300" b="0">
                <a:solidFill>
                  <a:srgbClr val="000000"/>
                </a:solidFill>
                <a:latin typeface="Calibri" pitchFamily="34" charset="0"/>
              </a:rPr>
              <a:t>Israel</a:t>
            </a:r>
            <a:endParaRPr lang="en-US" sz="1800" b="0">
              <a:solidFill>
                <a:schemeClr val="tx1"/>
              </a:solidFill>
            </a:endParaRPr>
          </a:p>
        </p:txBody>
      </p:sp>
      <p:sp>
        <p:nvSpPr>
          <p:cNvPr id="41994" name="Rectangle 17"/>
          <p:cNvSpPr>
            <a:spLocks noChangeArrowheads="1"/>
          </p:cNvSpPr>
          <p:nvPr/>
        </p:nvSpPr>
        <p:spPr bwMode="auto">
          <a:xfrm>
            <a:off x="7962900" y="3465513"/>
            <a:ext cx="296863" cy="200025"/>
          </a:xfrm>
          <a:prstGeom prst="rect">
            <a:avLst/>
          </a:prstGeom>
          <a:noFill/>
          <a:ln w="9525">
            <a:noFill/>
            <a:miter lim="800000"/>
            <a:headEnd/>
            <a:tailEnd/>
          </a:ln>
        </p:spPr>
        <p:txBody>
          <a:bodyPr wrap="none" lIns="0" tIns="0" rIns="0" bIns="0">
            <a:spAutoFit/>
          </a:bodyPr>
          <a:lstStyle/>
          <a:p>
            <a:r>
              <a:rPr lang="en-US" sz="1300" b="0">
                <a:solidFill>
                  <a:srgbClr val="000000"/>
                </a:solidFill>
                <a:latin typeface="Calibri" pitchFamily="34" charset="0"/>
              </a:rPr>
              <a:t>4.17</a:t>
            </a:r>
            <a:endParaRPr lang="en-US" sz="1800" b="0">
              <a:solidFill>
                <a:schemeClr val="tx1"/>
              </a:solidFill>
            </a:endParaRPr>
          </a:p>
        </p:txBody>
      </p:sp>
      <p:pic>
        <p:nvPicPr>
          <p:cNvPr id="41995" name="Picture 38"/>
          <p:cNvPicPr>
            <a:picLocks noChangeAspect="1" noChangeArrowheads="1"/>
          </p:cNvPicPr>
          <p:nvPr/>
        </p:nvPicPr>
        <p:blipFill>
          <a:blip r:embed="rId2" cstate="print"/>
          <a:srcRect/>
          <a:stretch>
            <a:fillRect/>
          </a:stretch>
        </p:blipFill>
        <p:spPr bwMode="auto">
          <a:xfrm>
            <a:off x="952500" y="2178050"/>
            <a:ext cx="5591175" cy="3952875"/>
          </a:xfrm>
          <a:prstGeom prst="rect">
            <a:avLst/>
          </a:prstGeom>
          <a:noFill/>
          <a:ln w="9525">
            <a:noFill/>
            <a:miter lim="800000"/>
            <a:headEnd/>
            <a:tailEnd/>
          </a:ln>
        </p:spPr>
      </p:pic>
      <p:sp>
        <p:nvSpPr>
          <p:cNvPr id="49" name="Rectangle 48"/>
          <p:cNvSpPr/>
          <p:nvPr/>
        </p:nvSpPr>
        <p:spPr bwMode="auto">
          <a:xfrm>
            <a:off x="6564313" y="3449638"/>
            <a:ext cx="1768475" cy="234950"/>
          </a:xfrm>
          <a:prstGeom prst="rect">
            <a:avLst/>
          </a:prstGeom>
          <a:noFill/>
          <a:ln w="9525" cap="flat" cmpd="sng" algn="ctr">
            <a:solidFill>
              <a:schemeClr val="accent2">
                <a:lumMod val="60000"/>
                <a:lumOff val="40000"/>
              </a:schemeClr>
            </a:solidFill>
            <a:prstDash val="sysDash"/>
            <a:round/>
            <a:headEnd type="none" w="med" len="med"/>
            <a:tailEnd type="none" w="med" len="med"/>
          </a:ln>
          <a:effectLst/>
        </p:spPr>
        <p:txBody>
          <a:bodyPr lIns="0" rIns="0">
            <a:spAutoFit/>
          </a:bodyPr>
          <a:lstStyle/>
          <a:p>
            <a:pPr algn="ctr">
              <a:spcBef>
                <a:spcPct val="50000"/>
              </a:spcBef>
              <a:defRPr/>
            </a:pPr>
            <a:endParaRPr lang="en-US" sz="1000" b="0" dirty="0">
              <a:solidFill>
                <a:schemeClr val="tx2"/>
              </a:solidFill>
              <a:latin typeface="Arial" charset="0"/>
            </a:endParaRP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bwMode="auto">
          <a:xfrm>
            <a:off x="457200" y="274638"/>
            <a:ext cx="8459788" cy="1143000"/>
          </a:xfrm>
          <a:noFill/>
          <a:ln>
            <a:miter lim="800000"/>
            <a:headEnd/>
            <a:tailEnd/>
          </a:ln>
        </p:spPr>
        <p:txBody>
          <a:bodyPr vert="horz" wrap="square" lIns="91440" tIns="45720" rIns="91440" bIns="45720" numCol="1" anchor="t" anchorCtr="0" compatLnSpc="1">
            <a:prstTxWarp prst="textNoShape">
              <a:avLst/>
            </a:prstTxWarp>
          </a:bodyPr>
          <a:lstStyle/>
          <a:p>
            <a:r>
              <a:rPr lang="en-US" sz="2800" dirty="0" smtClean="0"/>
              <a:t>D</a:t>
            </a:r>
            <a:r>
              <a:rPr lang="en-US" sz="2800" dirty="0" smtClean="0"/>
              <a:t>ependence </a:t>
            </a:r>
            <a:r>
              <a:rPr lang="en-US" sz="2800" dirty="0" smtClean="0"/>
              <a:t>on commodity-related exports</a:t>
            </a:r>
            <a:r>
              <a:rPr lang="en-US" sz="3600" dirty="0" smtClean="0"/>
              <a:t/>
            </a:r>
            <a:br>
              <a:rPr lang="en-US" sz="3600" dirty="0" smtClean="0"/>
            </a:br>
            <a:endParaRPr lang="en-US" sz="3600" dirty="0" smtClean="0"/>
          </a:p>
        </p:txBody>
      </p:sp>
      <p:pic>
        <p:nvPicPr>
          <p:cNvPr id="43011" name="Picture 2"/>
          <p:cNvPicPr>
            <a:picLocks noChangeAspect="1" noChangeArrowheads="1"/>
          </p:cNvPicPr>
          <p:nvPr/>
        </p:nvPicPr>
        <p:blipFill>
          <a:blip r:embed="rId2" cstate="print"/>
          <a:srcRect/>
          <a:stretch>
            <a:fillRect/>
          </a:stretch>
        </p:blipFill>
        <p:spPr bwMode="auto">
          <a:xfrm>
            <a:off x="-174625" y="2333625"/>
            <a:ext cx="4495800" cy="2857500"/>
          </a:xfrm>
          <a:prstGeom prst="rect">
            <a:avLst/>
          </a:prstGeom>
          <a:noFill/>
          <a:ln w="9525">
            <a:noFill/>
            <a:miter lim="800000"/>
            <a:headEnd/>
            <a:tailEnd/>
          </a:ln>
        </p:spPr>
      </p:pic>
      <p:sp>
        <p:nvSpPr>
          <p:cNvPr id="43012" name="Rectangle 17"/>
          <p:cNvSpPr>
            <a:spLocks noChangeArrowheads="1"/>
          </p:cNvSpPr>
          <p:nvPr/>
        </p:nvSpPr>
        <p:spPr bwMode="auto">
          <a:xfrm>
            <a:off x="701675" y="2020888"/>
            <a:ext cx="2398713" cy="276225"/>
          </a:xfrm>
          <a:prstGeom prst="rect">
            <a:avLst/>
          </a:prstGeom>
          <a:noFill/>
          <a:ln w="9525">
            <a:noFill/>
            <a:miter lim="800000"/>
            <a:headEnd/>
            <a:tailEnd/>
          </a:ln>
        </p:spPr>
        <p:txBody>
          <a:bodyPr wrap="none">
            <a:spAutoFit/>
          </a:bodyPr>
          <a:lstStyle/>
          <a:p>
            <a:r>
              <a:rPr lang="en-US" sz="1200">
                <a:solidFill>
                  <a:schemeClr val="tx1"/>
                </a:solidFill>
                <a:cs typeface="Arial" pitchFamily="34" charset="0"/>
              </a:rPr>
              <a:t>Main Brazilian Exports - 2010</a:t>
            </a:r>
          </a:p>
        </p:txBody>
      </p:sp>
      <p:sp>
        <p:nvSpPr>
          <p:cNvPr id="43013" name="TextBox 5"/>
          <p:cNvSpPr txBox="1">
            <a:spLocks noChangeArrowheads="1"/>
          </p:cNvSpPr>
          <p:nvPr/>
        </p:nvSpPr>
        <p:spPr bwMode="auto">
          <a:xfrm>
            <a:off x="2709863" y="2698750"/>
            <a:ext cx="1460500" cy="261938"/>
          </a:xfrm>
          <a:prstGeom prst="rect">
            <a:avLst/>
          </a:prstGeom>
          <a:noFill/>
          <a:ln w="9525">
            <a:noFill/>
            <a:miter lim="800000"/>
            <a:headEnd/>
            <a:tailEnd/>
          </a:ln>
        </p:spPr>
        <p:txBody>
          <a:bodyPr>
            <a:spAutoFit/>
          </a:bodyPr>
          <a:lstStyle/>
          <a:p>
            <a:r>
              <a:rPr lang="pt-BR" sz="1100">
                <a:solidFill>
                  <a:schemeClr val="tx2"/>
                </a:solidFill>
              </a:rPr>
              <a:t>Iron Ore &amp; Metals</a:t>
            </a:r>
            <a:endParaRPr lang="en-US" sz="1100">
              <a:solidFill>
                <a:schemeClr val="tx2"/>
              </a:solidFill>
            </a:endParaRPr>
          </a:p>
        </p:txBody>
      </p:sp>
      <p:sp>
        <p:nvSpPr>
          <p:cNvPr id="43014" name="TextBox 6"/>
          <p:cNvSpPr txBox="1">
            <a:spLocks noChangeArrowheads="1"/>
          </p:cNvSpPr>
          <p:nvPr/>
        </p:nvSpPr>
        <p:spPr bwMode="auto">
          <a:xfrm>
            <a:off x="847725" y="2560638"/>
            <a:ext cx="1460500" cy="261937"/>
          </a:xfrm>
          <a:prstGeom prst="rect">
            <a:avLst/>
          </a:prstGeom>
          <a:noFill/>
          <a:ln w="9525">
            <a:noFill/>
            <a:miter lim="800000"/>
            <a:headEnd/>
            <a:tailEnd/>
          </a:ln>
        </p:spPr>
        <p:txBody>
          <a:bodyPr>
            <a:spAutoFit/>
          </a:bodyPr>
          <a:lstStyle/>
          <a:p>
            <a:r>
              <a:rPr lang="pt-BR" sz="1100">
                <a:solidFill>
                  <a:srgbClr val="0070C0"/>
                </a:solidFill>
              </a:rPr>
              <a:t>Other</a:t>
            </a:r>
            <a:endParaRPr lang="en-US" sz="1100">
              <a:solidFill>
                <a:srgbClr val="0070C0"/>
              </a:solidFill>
            </a:endParaRPr>
          </a:p>
        </p:txBody>
      </p:sp>
      <p:sp>
        <p:nvSpPr>
          <p:cNvPr id="43015" name="TextBox 7"/>
          <p:cNvSpPr txBox="1">
            <a:spLocks noChangeArrowheads="1"/>
          </p:cNvSpPr>
          <p:nvPr/>
        </p:nvSpPr>
        <p:spPr bwMode="auto">
          <a:xfrm>
            <a:off x="446088" y="3517900"/>
            <a:ext cx="1460500" cy="260350"/>
          </a:xfrm>
          <a:prstGeom prst="rect">
            <a:avLst/>
          </a:prstGeom>
          <a:noFill/>
          <a:ln w="9525">
            <a:noFill/>
            <a:miter lim="800000"/>
            <a:headEnd/>
            <a:tailEnd/>
          </a:ln>
        </p:spPr>
        <p:txBody>
          <a:bodyPr>
            <a:spAutoFit/>
          </a:bodyPr>
          <a:lstStyle/>
          <a:p>
            <a:r>
              <a:rPr lang="pt-BR" sz="1100">
                <a:solidFill>
                  <a:srgbClr val="DA5700"/>
                </a:solidFill>
              </a:rPr>
              <a:t>Meat</a:t>
            </a:r>
            <a:endParaRPr lang="en-US" sz="1100">
              <a:solidFill>
                <a:srgbClr val="DA5700"/>
              </a:solidFill>
            </a:endParaRPr>
          </a:p>
        </p:txBody>
      </p:sp>
      <p:sp>
        <p:nvSpPr>
          <p:cNvPr id="9" name="TextBox 8"/>
          <p:cNvSpPr txBox="1"/>
          <p:nvPr/>
        </p:nvSpPr>
        <p:spPr>
          <a:xfrm>
            <a:off x="117475" y="3903663"/>
            <a:ext cx="1460500" cy="430212"/>
          </a:xfrm>
          <a:prstGeom prst="rect">
            <a:avLst/>
          </a:prstGeom>
          <a:noFill/>
        </p:spPr>
        <p:txBody>
          <a:bodyPr>
            <a:spAutoFit/>
          </a:bodyPr>
          <a:lstStyle/>
          <a:p>
            <a:pPr>
              <a:defRPr/>
            </a:pPr>
            <a:r>
              <a:rPr lang="pt-BR" sz="1100" dirty="0">
                <a:solidFill>
                  <a:schemeClr val="bg1">
                    <a:lumMod val="50000"/>
                  </a:schemeClr>
                </a:solidFill>
                <a:ea typeface="ＭＳ Ｐゴシック"/>
                <a:cs typeface="ＭＳ Ｐゴシック"/>
              </a:rPr>
              <a:t>Sugar </a:t>
            </a:r>
          </a:p>
          <a:p>
            <a:pPr>
              <a:defRPr/>
            </a:pPr>
            <a:r>
              <a:rPr lang="pt-BR" sz="1100" dirty="0" err="1">
                <a:solidFill>
                  <a:schemeClr val="bg1">
                    <a:lumMod val="50000"/>
                  </a:schemeClr>
                </a:solidFill>
                <a:ea typeface="ＭＳ Ｐゴシック"/>
                <a:cs typeface="ＭＳ Ｐゴシック"/>
              </a:rPr>
              <a:t>and</a:t>
            </a:r>
            <a:r>
              <a:rPr lang="pt-BR" sz="1100" dirty="0">
                <a:solidFill>
                  <a:schemeClr val="bg1">
                    <a:lumMod val="50000"/>
                  </a:schemeClr>
                </a:solidFill>
                <a:ea typeface="ＭＳ Ｐゴシック"/>
                <a:cs typeface="ＭＳ Ｐゴシック"/>
              </a:rPr>
              <a:t> </a:t>
            </a:r>
            <a:r>
              <a:rPr lang="pt-BR" sz="1100" dirty="0" err="1">
                <a:solidFill>
                  <a:schemeClr val="bg1">
                    <a:lumMod val="50000"/>
                  </a:schemeClr>
                </a:solidFill>
                <a:ea typeface="ＭＳ Ｐゴシック"/>
                <a:cs typeface="ＭＳ Ｐゴシック"/>
              </a:rPr>
              <a:t>Ethanol</a:t>
            </a:r>
            <a:endParaRPr lang="en-US" sz="1100" dirty="0">
              <a:solidFill>
                <a:schemeClr val="bg1">
                  <a:lumMod val="50000"/>
                </a:schemeClr>
              </a:solidFill>
              <a:ea typeface="ＭＳ Ｐゴシック"/>
              <a:cs typeface="ＭＳ Ｐゴシック"/>
            </a:endParaRPr>
          </a:p>
        </p:txBody>
      </p:sp>
      <p:sp>
        <p:nvSpPr>
          <p:cNvPr id="10" name="TextBox 9"/>
          <p:cNvSpPr txBox="1"/>
          <p:nvPr/>
        </p:nvSpPr>
        <p:spPr>
          <a:xfrm>
            <a:off x="-22225" y="4451350"/>
            <a:ext cx="1782763" cy="430213"/>
          </a:xfrm>
          <a:prstGeom prst="rect">
            <a:avLst/>
          </a:prstGeom>
          <a:noFill/>
        </p:spPr>
        <p:txBody>
          <a:bodyPr>
            <a:spAutoFit/>
          </a:bodyPr>
          <a:lstStyle/>
          <a:p>
            <a:pPr>
              <a:defRPr/>
            </a:pPr>
            <a:r>
              <a:rPr lang="pt-BR" sz="1100" dirty="0">
                <a:solidFill>
                  <a:schemeClr val="tx2">
                    <a:lumMod val="60000"/>
                    <a:lumOff val="40000"/>
                  </a:schemeClr>
                </a:solidFill>
                <a:ea typeface="ＭＳ Ｐゴシック"/>
                <a:cs typeface="ＭＳ Ｐゴシック"/>
              </a:rPr>
              <a:t>Machines, </a:t>
            </a:r>
            <a:r>
              <a:rPr lang="pt-BR" sz="1100" dirty="0" err="1">
                <a:solidFill>
                  <a:schemeClr val="tx2">
                    <a:lumMod val="60000"/>
                    <a:lumOff val="40000"/>
                  </a:schemeClr>
                </a:solidFill>
                <a:ea typeface="ＭＳ Ｐゴシック"/>
                <a:cs typeface="ＭＳ Ｐゴシック"/>
              </a:rPr>
              <a:t>Equip</a:t>
            </a:r>
            <a:r>
              <a:rPr lang="pt-BR" sz="1100" dirty="0">
                <a:solidFill>
                  <a:schemeClr val="tx2">
                    <a:lumMod val="60000"/>
                    <a:lumOff val="40000"/>
                  </a:schemeClr>
                </a:solidFill>
                <a:ea typeface="ＭＳ Ｐゴシック"/>
                <a:cs typeface="ＭＳ Ｐゴシック"/>
              </a:rPr>
              <a:t>.</a:t>
            </a:r>
          </a:p>
          <a:p>
            <a:pPr>
              <a:defRPr/>
            </a:pPr>
            <a:r>
              <a:rPr lang="pt-BR" sz="1100" dirty="0">
                <a:solidFill>
                  <a:schemeClr val="tx2">
                    <a:lumMod val="60000"/>
                    <a:lumOff val="40000"/>
                  </a:schemeClr>
                </a:solidFill>
                <a:ea typeface="ＭＳ Ｐゴシック"/>
                <a:cs typeface="ＭＳ Ｐゴシック"/>
              </a:rPr>
              <a:t> </a:t>
            </a:r>
            <a:r>
              <a:rPr lang="pt-BR" sz="1100" dirty="0" err="1">
                <a:solidFill>
                  <a:schemeClr val="tx2">
                    <a:lumMod val="60000"/>
                    <a:lumOff val="40000"/>
                  </a:schemeClr>
                </a:solidFill>
                <a:ea typeface="ＭＳ Ｐゴシック"/>
                <a:cs typeface="ＭＳ Ｐゴシック"/>
              </a:rPr>
              <a:t>Incl</a:t>
            </a:r>
            <a:r>
              <a:rPr lang="pt-BR" sz="1100" dirty="0">
                <a:solidFill>
                  <a:schemeClr val="tx2">
                    <a:lumMod val="60000"/>
                    <a:lumOff val="40000"/>
                  </a:schemeClr>
                </a:solidFill>
                <a:ea typeface="ＭＳ Ｐゴシック"/>
                <a:cs typeface="ＭＳ Ｐゴシック"/>
              </a:rPr>
              <a:t>. </a:t>
            </a:r>
            <a:r>
              <a:rPr lang="pt-BR" sz="1100" dirty="0" err="1">
                <a:solidFill>
                  <a:schemeClr val="tx2">
                    <a:lumMod val="60000"/>
                    <a:lumOff val="40000"/>
                  </a:schemeClr>
                </a:solidFill>
                <a:ea typeface="ＭＳ Ｐゴシック"/>
                <a:cs typeface="ＭＳ Ｐゴシック"/>
              </a:rPr>
              <a:t>Electrical</a:t>
            </a:r>
            <a:endParaRPr lang="en-US" sz="1100" dirty="0">
              <a:solidFill>
                <a:schemeClr val="tx2">
                  <a:lumMod val="60000"/>
                  <a:lumOff val="40000"/>
                </a:schemeClr>
              </a:solidFill>
              <a:ea typeface="ＭＳ Ｐゴシック"/>
              <a:cs typeface="ＭＳ Ｐゴシック"/>
            </a:endParaRPr>
          </a:p>
        </p:txBody>
      </p:sp>
      <p:sp>
        <p:nvSpPr>
          <p:cNvPr id="43018" name="TextBox 10"/>
          <p:cNvSpPr txBox="1">
            <a:spLocks noChangeArrowheads="1"/>
          </p:cNvSpPr>
          <p:nvPr/>
        </p:nvSpPr>
        <p:spPr bwMode="auto">
          <a:xfrm>
            <a:off x="1322388" y="4926013"/>
            <a:ext cx="1782762" cy="261937"/>
          </a:xfrm>
          <a:prstGeom prst="rect">
            <a:avLst/>
          </a:prstGeom>
          <a:noFill/>
          <a:ln w="9525">
            <a:noFill/>
            <a:miter lim="800000"/>
            <a:headEnd/>
            <a:tailEnd/>
          </a:ln>
        </p:spPr>
        <p:txBody>
          <a:bodyPr>
            <a:spAutoFit/>
          </a:bodyPr>
          <a:lstStyle/>
          <a:p>
            <a:r>
              <a:rPr lang="pt-BR" sz="1100">
                <a:solidFill>
                  <a:srgbClr val="00B050"/>
                </a:solidFill>
              </a:rPr>
              <a:t>Soya Complex</a:t>
            </a:r>
            <a:endParaRPr lang="en-US" sz="1100">
              <a:solidFill>
                <a:srgbClr val="00B050"/>
              </a:solidFill>
            </a:endParaRPr>
          </a:p>
        </p:txBody>
      </p:sp>
      <p:sp>
        <p:nvSpPr>
          <p:cNvPr id="12" name="TextBox 11"/>
          <p:cNvSpPr txBox="1"/>
          <p:nvPr/>
        </p:nvSpPr>
        <p:spPr>
          <a:xfrm>
            <a:off x="2460625" y="4700588"/>
            <a:ext cx="1782763" cy="261937"/>
          </a:xfrm>
          <a:prstGeom prst="rect">
            <a:avLst/>
          </a:prstGeom>
          <a:noFill/>
        </p:spPr>
        <p:txBody>
          <a:bodyPr>
            <a:spAutoFit/>
          </a:bodyPr>
          <a:lstStyle/>
          <a:p>
            <a:pPr>
              <a:defRPr/>
            </a:pPr>
            <a:r>
              <a:rPr lang="pt-BR" sz="1100" dirty="0" err="1">
                <a:solidFill>
                  <a:schemeClr val="bg1">
                    <a:lumMod val="65000"/>
                  </a:schemeClr>
                </a:solidFill>
                <a:ea typeface="ＭＳ Ｐゴシック"/>
                <a:cs typeface="ＭＳ Ｐゴシック"/>
              </a:rPr>
              <a:t>Transport</a:t>
            </a:r>
            <a:r>
              <a:rPr lang="pt-BR" sz="1100" dirty="0">
                <a:solidFill>
                  <a:schemeClr val="bg1">
                    <a:lumMod val="65000"/>
                  </a:schemeClr>
                </a:solidFill>
                <a:ea typeface="ＭＳ Ｐゴシック"/>
                <a:cs typeface="ＭＳ Ｐゴシック"/>
              </a:rPr>
              <a:t> </a:t>
            </a:r>
            <a:r>
              <a:rPr lang="pt-BR" sz="1100" dirty="0" err="1">
                <a:solidFill>
                  <a:schemeClr val="bg1">
                    <a:lumMod val="65000"/>
                  </a:schemeClr>
                </a:solidFill>
                <a:ea typeface="ＭＳ Ｐゴシック"/>
                <a:cs typeface="ＭＳ Ｐゴシック"/>
              </a:rPr>
              <a:t>Equip</a:t>
            </a:r>
            <a:r>
              <a:rPr lang="pt-BR" sz="1100" dirty="0">
                <a:solidFill>
                  <a:schemeClr val="bg1">
                    <a:lumMod val="65000"/>
                  </a:schemeClr>
                </a:solidFill>
                <a:ea typeface="ＭＳ Ｐゴシック"/>
                <a:cs typeface="ＭＳ Ｐゴシック"/>
              </a:rPr>
              <a:t>.</a:t>
            </a:r>
            <a:endParaRPr lang="en-US" sz="1100" dirty="0">
              <a:solidFill>
                <a:schemeClr val="bg1">
                  <a:lumMod val="65000"/>
                </a:schemeClr>
              </a:solidFill>
              <a:ea typeface="ＭＳ Ｐゴシック"/>
              <a:cs typeface="ＭＳ Ｐゴシック"/>
            </a:endParaRPr>
          </a:p>
        </p:txBody>
      </p:sp>
      <p:sp>
        <p:nvSpPr>
          <p:cNvPr id="13" name="TextBox 12"/>
          <p:cNvSpPr txBox="1"/>
          <p:nvPr/>
        </p:nvSpPr>
        <p:spPr>
          <a:xfrm>
            <a:off x="3148013" y="3765550"/>
            <a:ext cx="1782762" cy="430213"/>
          </a:xfrm>
          <a:prstGeom prst="rect">
            <a:avLst/>
          </a:prstGeom>
          <a:noFill/>
        </p:spPr>
        <p:txBody>
          <a:bodyPr>
            <a:spAutoFit/>
          </a:bodyPr>
          <a:lstStyle/>
          <a:p>
            <a:pPr>
              <a:defRPr/>
            </a:pPr>
            <a:r>
              <a:rPr lang="pt-BR" sz="1100" dirty="0" err="1">
                <a:solidFill>
                  <a:schemeClr val="accent2">
                    <a:lumMod val="75000"/>
                  </a:schemeClr>
                </a:solidFill>
                <a:ea typeface="ＭＳ Ｐゴシック"/>
                <a:cs typeface="ＭＳ Ｐゴシック"/>
              </a:rPr>
              <a:t>Oil</a:t>
            </a:r>
            <a:r>
              <a:rPr lang="pt-BR" sz="1100" dirty="0">
                <a:solidFill>
                  <a:schemeClr val="accent2">
                    <a:lumMod val="75000"/>
                  </a:schemeClr>
                </a:solidFill>
                <a:ea typeface="ＭＳ Ｐゴシック"/>
                <a:cs typeface="ＭＳ Ｐゴシック"/>
              </a:rPr>
              <a:t>, </a:t>
            </a:r>
            <a:r>
              <a:rPr lang="pt-BR" sz="1100" dirty="0" err="1">
                <a:solidFill>
                  <a:schemeClr val="accent2">
                    <a:lumMod val="75000"/>
                  </a:schemeClr>
                </a:solidFill>
                <a:ea typeface="ＭＳ Ｐゴシック"/>
                <a:cs typeface="ＭＳ Ｐゴシック"/>
              </a:rPr>
              <a:t>Fuel</a:t>
            </a:r>
            <a:r>
              <a:rPr lang="pt-BR" sz="1100" dirty="0">
                <a:solidFill>
                  <a:schemeClr val="accent2">
                    <a:lumMod val="75000"/>
                  </a:schemeClr>
                </a:solidFill>
                <a:ea typeface="ＭＳ Ｐゴシック"/>
                <a:cs typeface="ＭＳ Ｐゴシック"/>
              </a:rPr>
              <a:t> </a:t>
            </a:r>
            <a:r>
              <a:rPr lang="pt-BR" sz="1100" dirty="0" err="1">
                <a:solidFill>
                  <a:schemeClr val="accent2">
                    <a:lumMod val="75000"/>
                  </a:schemeClr>
                </a:solidFill>
                <a:ea typeface="ＭＳ Ｐゴシック"/>
                <a:cs typeface="ＭＳ Ｐゴシック"/>
              </a:rPr>
              <a:t>and</a:t>
            </a:r>
            <a:endParaRPr lang="pt-BR" sz="1100" dirty="0">
              <a:solidFill>
                <a:schemeClr val="accent2">
                  <a:lumMod val="75000"/>
                </a:schemeClr>
              </a:solidFill>
              <a:ea typeface="ＭＳ Ｐゴシック"/>
              <a:cs typeface="ＭＳ Ｐゴシック"/>
            </a:endParaRPr>
          </a:p>
          <a:p>
            <a:pPr>
              <a:defRPr/>
            </a:pPr>
            <a:r>
              <a:rPr lang="pt-BR" sz="1100" dirty="0" err="1">
                <a:solidFill>
                  <a:schemeClr val="accent2">
                    <a:lumMod val="75000"/>
                  </a:schemeClr>
                </a:solidFill>
                <a:ea typeface="ＭＳ Ｐゴシック"/>
                <a:cs typeface="ＭＳ Ｐゴシック"/>
              </a:rPr>
              <a:t>Chemicals</a:t>
            </a:r>
            <a:endParaRPr lang="en-US" sz="1100" dirty="0">
              <a:solidFill>
                <a:schemeClr val="accent2">
                  <a:lumMod val="75000"/>
                </a:schemeClr>
              </a:solidFill>
              <a:ea typeface="ＭＳ Ｐゴシック"/>
              <a:cs typeface="ＭＳ Ｐゴシック"/>
            </a:endParaRPr>
          </a:p>
        </p:txBody>
      </p:sp>
      <p:sp>
        <p:nvSpPr>
          <p:cNvPr id="43021" name="Rectangle 17"/>
          <p:cNvSpPr>
            <a:spLocks noChangeArrowheads="1"/>
          </p:cNvSpPr>
          <p:nvPr/>
        </p:nvSpPr>
        <p:spPr bwMode="auto">
          <a:xfrm>
            <a:off x="5089525" y="2005013"/>
            <a:ext cx="1928813" cy="276225"/>
          </a:xfrm>
          <a:prstGeom prst="rect">
            <a:avLst/>
          </a:prstGeom>
          <a:noFill/>
          <a:ln w="9525">
            <a:noFill/>
            <a:miter lim="800000"/>
            <a:headEnd/>
            <a:tailEnd/>
          </a:ln>
        </p:spPr>
        <p:txBody>
          <a:bodyPr wrap="none">
            <a:spAutoFit/>
          </a:bodyPr>
          <a:lstStyle/>
          <a:p>
            <a:r>
              <a:rPr lang="en-US" sz="1200">
                <a:solidFill>
                  <a:schemeClr val="tx1"/>
                </a:solidFill>
                <a:cs typeface="Arial" pitchFamily="34" charset="0"/>
              </a:rPr>
              <a:t>Exports (USD bn – 12M)</a:t>
            </a:r>
          </a:p>
        </p:txBody>
      </p:sp>
      <p:sp>
        <p:nvSpPr>
          <p:cNvPr id="43022" name="TextBox 10"/>
          <p:cNvSpPr txBox="1">
            <a:spLocks noChangeArrowheads="1"/>
          </p:cNvSpPr>
          <p:nvPr/>
        </p:nvSpPr>
        <p:spPr bwMode="auto">
          <a:xfrm>
            <a:off x="117475" y="6057900"/>
            <a:ext cx="3067050" cy="230188"/>
          </a:xfrm>
          <a:prstGeom prst="rect">
            <a:avLst/>
          </a:prstGeom>
          <a:noFill/>
          <a:ln w="9525">
            <a:noFill/>
            <a:miter lim="800000"/>
            <a:headEnd/>
            <a:tailEnd/>
          </a:ln>
        </p:spPr>
        <p:txBody>
          <a:bodyPr>
            <a:spAutoFit/>
          </a:bodyPr>
          <a:lstStyle/>
          <a:p>
            <a:r>
              <a:rPr lang="pt-BR" sz="900" i="1">
                <a:solidFill>
                  <a:schemeClr val="tx1"/>
                </a:solidFill>
              </a:rPr>
              <a:t>Source: MDIC</a:t>
            </a:r>
            <a:endParaRPr lang="en-US" sz="900" i="1">
              <a:solidFill>
                <a:schemeClr val="tx1"/>
              </a:solidFill>
            </a:endParaRPr>
          </a:p>
        </p:txBody>
      </p:sp>
      <p:pic>
        <p:nvPicPr>
          <p:cNvPr id="43023" name="Picture 3"/>
          <p:cNvPicPr>
            <a:picLocks noChangeAspect="1" noChangeArrowheads="1"/>
          </p:cNvPicPr>
          <p:nvPr/>
        </p:nvPicPr>
        <p:blipFill>
          <a:blip r:embed="rId3" cstate="print"/>
          <a:srcRect/>
          <a:stretch>
            <a:fillRect/>
          </a:stretch>
        </p:blipFill>
        <p:spPr bwMode="auto">
          <a:xfrm>
            <a:off x="4791075" y="2281238"/>
            <a:ext cx="4095750" cy="3781425"/>
          </a:xfrm>
          <a:prstGeom prst="rect">
            <a:avLst/>
          </a:prstGeom>
          <a:noFill/>
          <a:ln w="9525">
            <a:noFill/>
            <a:miter lim="800000"/>
            <a:headEnd/>
            <a:tailEnd/>
          </a:ln>
        </p:spPr>
      </p:pic>
      <p:sp>
        <p:nvSpPr>
          <p:cNvPr id="43024" name="TextBox 17"/>
          <p:cNvSpPr txBox="1">
            <a:spLocks noChangeArrowheads="1"/>
          </p:cNvSpPr>
          <p:nvPr/>
        </p:nvSpPr>
        <p:spPr bwMode="auto">
          <a:xfrm>
            <a:off x="6872288" y="2828925"/>
            <a:ext cx="1460500" cy="261938"/>
          </a:xfrm>
          <a:prstGeom prst="rect">
            <a:avLst/>
          </a:prstGeom>
          <a:noFill/>
          <a:ln w="9525">
            <a:noFill/>
            <a:miter lim="800000"/>
            <a:headEnd/>
            <a:tailEnd/>
          </a:ln>
        </p:spPr>
        <p:txBody>
          <a:bodyPr>
            <a:spAutoFit/>
          </a:bodyPr>
          <a:lstStyle/>
          <a:p>
            <a:r>
              <a:rPr lang="pt-BR" sz="1100">
                <a:solidFill>
                  <a:schemeClr val="tx2"/>
                </a:solidFill>
              </a:rPr>
              <a:t>Commodities</a:t>
            </a:r>
            <a:endParaRPr lang="en-US" sz="1100">
              <a:solidFill>
                <a:schemeClr val="tx2"/>
              </a:solidFill>
            </a:endParaRPr>
          </a:p>
        </p:txBody>
      </p:sp>
      <p:sp>
        <p:nvSpPr>
          <p:cNvPr id="43025" name="TextBox 18"/>
          <p:cNvSpPr txBox="1">
            <a:spLocks noChangeArrowheads="1"/>
          </p:cNvSpPr>
          <p:nvPr/>
        </p:nvSpPr>
        <p:spPr bwMode="auto">
          <a:xfrm>
            <a:off x="7346950" y="4810125"/>
            <a:ext cx="1782763" cy="261938"/>
          </a:xfrm>
          <a:prstGeom prst="rect">
            <a:avLst/>
          </a:prstGeom>
          <a:noFill/>
          <a:ln w="9525">
            <a:noFill/>
            <a:miter lim="800000"/>
            <a:headEnd/>
            <a:tailEnd/>
          </a:ln>
        </p:spPr>
        <p:txBody>
          <a:bodyPr>
            <a:spAutoFit/>
          </a:bodyPr>
          <a:lstStyle/>
          <a:p>
            <a:r>
              <a:rPr lang="pt-BR" sz="1100">
                <a:solidFill>
                  <a:srgbClr val="00B050"/>
                </a:solidFill>
              </a:rPr>
              <a:t>Non-commodities</a:t>
            </a:r>
            <a:endParaRPr lang="en-US" sz="1100">
              <a:solidFill>
                <a:srgbClr val="00B050"/>
              </a:solidFill>
            </a:endParaRP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8" descr="s04_g"/>
          <p:cNvPicPr>
            <a:picLocks noChangeAspect="1" noChangeArrowheads="1"/>
          </p:cNvPicPr>
          <p:nvPr/>
        </p:nvPicPr>
        <p:blipFill>
          <a:blip r:embed="rId2" cstate="print"/>
          <a:srcRect t="25926"/>
          <a:stretch>
            <a:fillRect/>
          </a:stretch>
        </p:blipFill>
        <p:spPr bwMode="auto">
          <a:xfrm>
            <a:off x="0" y="-222250"/>
            <a:ext cx="9245600" cy="6388100"/>
          </a:xfrm>
          <a:prstGeom prst="rect">
            <a:avLst/>
          </a:prstGeom>
          <a:noFill/>
          <a:ln w="9525">
            <a:noFill/>
            <a:miter lim="800000"/>
            <a:headEnd/>
            <a:tailEnd/>
          </a:ln>
        </p:spPr>
      </p:pic>
      <p:sp>
        <p:nvSpPr>
          <p:cNvPr id="35844" name="Retângulo 23"/>
          <p:cNvSpPr>
            <a:spLocks noChangeArrowheads="1"/>
          </p:cNvSpPr>
          <p:nvPr/>
        </p:nvSpPr>
        <p:spPr bwMode="auto">
          <a:xfrm>
            <a:off x="701675" y="1238250"/>
            <a:ext cx="8075613" cy="4986338"/>
          </a:xfrm>
          <a:prstGeom prst="rect">
            <a:avLst/>
          </a:prstGeom>
          <a:noFill/>
          <a:ln w="9525">
            <a:noFill/>
            <a:miter lim="800000"/>
            <a:headEnd/>
            <a:tailEnd/>
          </a:ln>
        </p:spPr>
        <p:txBody>
          <a:bodyPr>
            <a:spAutoFit/>
          </a:bodyPr>
          <a:lstStyle/>
          <a:p>
            <a:pPr>
              <a:lnSpc>
                <a:spcPct val="150000"/>
              </a:lnSpc>
              <a:spcBef>
                <a:spcPts val="600"/>
              </a:spcBef>
              <a:spcAft>
                <a:spcPts val="600"/>
              </a:spcAft>
              <a:buFont typeface="Arial" pitchFamily="34" charset="0"/>
              <a:buChar char="•"/>
              <a:defRPr/>
            </a:pPr>
            <a:r>
              <a:rPr lang="pt-BR" sz="2150" dirty="0" smtClean="0">
                <a:solidFill>
                  <a:schemeClr val="tx2"/>
                </a:solidFill>
                <a:latin typeface="Arial" charset="0"/>
                <a:ea typeface="ＭＳ Ｐゴシック"/>
                <a:cs typeface="Arial" charset="0"/>
              </a:rPr>
              <a:t> </a:t>
            </a:r>
            <a:r>
              <a:rPr lang="pt-BR" sz="2150" dirty="0" err="1">
                <a:solidFill>
                  <a:schemeClr val="tx2"/>
                </a:solidFill>
                <a:latin typeface="Arial" charset="0"/>
                <a:ea typeface="ＭＳ Ｐゴシック"/>
                <a:cs typeface="Arial" charset="0"/>
              </a:rPr>
              <a:t>Brazil’s</a:t>
            </a:r>
            <a:r>
              <a:rPr lang="pt-BR" sz="2150" dirty="0">
                <a:solidFill>
                  <a:schemeClr val="tx2"/>
                </a:solidFill>
                <a:latin typeface="Arial" charset="0"/>
                <a:ea typeface="ＭＳ Ｐゴシック"/>
                <a:cs typeface="Arial" charset="0"/>
              </a:rPr>
              <a:t> </a:t>
            </a:r>
            <a:r>
              <a:rPr lang="pt-BR" sz="2150" dirty="0" err="1">
                <a:solidFill>
                  <a:schemeClr val="tx2"/>
                </a:solidFill>
                <a:latin typeface="Arial" charset="0"/>
                <a:ea typeface="ＭＳ Ｐゴシック"/>
                <a:cs typeface="Arial" charset="0"/>
              </a:rPr>
              <a:t>macroeconomic</a:t>
            </a:r>
            <a:r>
              <a:rPr lang="pt-BR" sz="2150" dirty="0">
                <a:solidFill>
                  <a:schemeClr val="tx2"/>
                </a:solidFill>
                <a:latin typeface="Arial" charset="0"/>
                <a:ea typeface="ＭＳ Ｐゴシック"/>
                <a:cs typeface="Arial" charset="0"/>
              </a:rPr>
              <a:t> </a:t>
            </a:r>
            <a:r>
              <a:rPr lang="pt-BR" sz="2150" dirty="0" err="1">
                <a:solidFill>
                  <a:schemeClr val="tx2"/>
                </a:solidFill>
                <a:latin typeface="Arial" charset="0"/>
                <a:ea typeface="ＭＳ Ｐゴシック"/>
                <a:cs typeface="Arial" charset="0"/>
              </a:rPr>
              <a:t>policy</a:t>
            </a:r>
            <a:r>
              <a:rPr lang="pt-BR" sz="2150" dirty="0">
                <a:solidFill>
                  <a:schemeClr val="tx2"/>
                </a:solidFill>
                <a:latin typeface="Arial" charset="0"/>
                <a:ea typeface="ＭＳ Ｐゴシック"/>
                <a:cs typeface="Arial" charset="0"/>
              </a:rPr>
              <a:t> framework</a:t>
            </a:r>
          </a:p>
          <a:p>
            <a:pPr>
              <a:lnSpc>
                <a:spcPct val="150000"/>
              </a:lnSpc>
              <a:spcBef>
                <a:spcPts val="600"/>
              </a:spcBef>
              <a:spcAft>
                <a:spcPts val="600"/>
              </a:spcAft>
              <a:buFont typeface="Arial" pitchFamily="34" charset="0"/>
              <a:buChar char="•"/>
              <a:defRPr/>
            </a:pPr>
            <a:r>
              <a:rPr lang="pt-BR" sz="2150" dirty="0" smtClean="0">
                <a:solidFill>
                  <a:schemeClr val="tx1"/>
                </a:solidFill>
                <a:latin typeface="Arial" charset="0"/>
                <a:ea typeface="ＭＳ Ｐゴシック"/>
                <a:cs typeface="Arial" charset="0"/>
              </a:rPr>
              <a:t> </a:t>
            </a:r>
            <a:r>
              <a:rPr lang="pt-BR" sz="2150" dirty="0">
                <a:solidFill>
                  <a:schemeClr val="tx2"/>
                </a:solidFill>
                <a:latin typeface="Arial" charset="0"/>
                <a:ea typeface="ＭＳ Ｐゴシック"/>
                <a:cs typeface="Arial" charset="0"/>
              </a:rPr>
              <a:t>Central </a:t>
            </a:r>
            <a:r>
              <a:rPr lang="pt-BR" sz="2150" dirty="0" err="1">
                <a:solidFill>
                  <a:schemeClr val="tx2"/>
                </a:solidFill>
                <a:latin typeface="Arial" charset="0"/>
                <a:ea typeface="ＭＳ Ｐゴシック"/>
                <a:cs typeface="Arial" charset="0"/>
              </a:rPr>
              <a:t>Bank</a:t>
            </a:r>
            <a:r>
              <a:rPr lang="pt-BR" sz="2150" dirty="0">
                <a:solidFill>
                  <a:schemeClr val="tx2"/>
                </a:solidFill>
                <a:latin typeface="Arial" charset="0"/>
                <a:ea typeface="ＭＳ Ｐゴシック"/>
                <a:cs typeface="Arial" charset="0"/>
              </a:rPr>
              <a:t> status </a:t>
            </a:r>
            <a:r>
              <a:rPr lang="pt-BR" sz="2150" dirty="0" err="1">
                <a:solidFill>
                  <a:schemeClr val="tx2"/>
                </a:solidFill>
                <a:latin typeface="Arial" charset="0"/>
                <a:ea typeface="ＭＳ Ｐゴシック"/>
                <a:cs typeface="Arial" charset="0"/>
              </a:rPr>
              <a:t>and</a:t>
            </a:r>
            <a:r>
              <a:rPr lang="pt-BR" sz="2150" dirty="0">
                <a:solidFill>
                  <a:schemeClr val="tx2"/>
                </a:solidFill>
                <a:latin typeface="Arial" charset="0"/>
                <a:ea typeface="ＭＳ Ｐゴシック"/>
                <a:cs typeface="Arial" charset="0"/>
              </a:rPr>
              <a:t> </a:t>
            </a:r>
            <a:r>
              <a:rPr lang="pt-BR" sz="2150" dirty="0" err="1">
                <a:solidFill>
                  <a:schemeClr val="tx2"/>
                </a:solidFill>
                <a:latin typeface="Arial" charset="0"/>
                <a:ea typeface="ＭＳ Ｐゴシック"/>
                <a:cs typeface="Arial" charset="0"/>
              </a:rPr>
              <a:t>functions</a:t>
            </a:r>
            <a:endParaRPr lang="pt-BR" sz="2150" dirty="0">
              <a:solidFill>
                <a:schemeClr val="tx2"/>
              </a:solidFill>
              <a:latin typeface="Arial" charset="0"/>
              <a:ea typeface="ＭＳ Ｐゴシック"/>
              <a:cs typeface="Arial" charset="0"/>
            </a:endParaRPr>
          </a:p>
          <a:p>
            <a:pPr>
              <a:lnSpc>
                <a:spcPct val="150000"/>
              </a:lnSpc>
              <a:spcBef>
                <a:spcPts val="600"/>
              </a:spcBef>
              <a:spcAft>
                <a:spcPts val="600"/>
              </a:spcAft>
              <a:buFont typeface="Arial" pitchFamily="34" charset="0"/>
              <a:buChar char="•"/>
              <a:defRPr/>
            </a:pPr>
            <a:r>
              <a:rPr lang="pt-BR" sz="2150" dirty="0" smtClean="0">
                <a:solidFill>
                  <a:schemeClr val="tx2"/>
                </a:solidFill>
                <a:latin typeface="Arial" charset="0"/>
                <a:ea typeface="ＭＳ Ｐゴシック"/>
                <a:cs typeface="Arial" charset="0"/>
              </a:rPr>
              <a:t> </a:t>
            </a:r>
            <a:r>
              <a:rPr lang="pt-BR" sz="2150" dirty="0" err="1">
                <a:solidFill>
                  <a:schemeClr val="tx2"/>
                </a:solidFill>
                <a:latin typeface="Arial" charset="0"/>
                <a:ea typeface="ＭＳ Ｐゴシック"/>
                <a:cs typeface="Arial" charset="0"/>
              </a:rPr>
              <a:t>Economic</a:t>
            </a:r>
            <a:r>
              <a:rPr lang="pt-BR" sz="2150" dirty="0">
                <a:solidFill>
                  <a:schemeClr val="tx2"/>
                </a:solidFill>
                <a:latin typeface="Arial" charset="0"/>
                <a:ea typeface="ＭＳ Ｐゴシック"/>
                <a:cs typeface="Arial" charset="0"/>
              </a:rPr>
              <a:t> </a:t>
            </a:r>
            <a:r>
              <a:rPr lang="pt-BR" sz="2150" dirty="0" err="1">
                <a:solidFill>
                  <a:schemeClr val="tx2"/>
                </a:solidFill>
                <a:latin typeface="Arial" charset="0"/>
                <a:ea typeface="ＭＳ Ｐゴシック"/>
                <a:cs typeface="Arial" charset="0"/>
              </a:rPr>
              <a:t>policy</a:t>
            </a:r>
            <a:r>
              <a:rPr lang="pt-BR" sz="2150" dirty="0">
                <a:solidFill>
                  <a:schemeClr val="tx2"/>
                </a:solidFill>
                <a:latin typeface="Arial" charset="0"/>
                <a:ea typeface="ＭＳ Ｐゴシック"/>
                <a:cs typeface="Arial" charset="0"/>
              </a:rPr>
              <a:t> performance</a:t>
            </a:r>
          </a:p>
          <a:p>
            <a:pPr>
              <a:lnSpc>
                <a:spcPct val="150000"/>
              </a:lnSpc>
              <a:spcBef>
                <a:spcPts val="600"/>
              </a:spcBef>
              <a:spcAft>
                <a:spcPts val="600"/>
              </a:spcAft>
              <a:buFont typeface="Arial" pitchFamily="34" charset="0"/>
              <a:buChar char="•"/>
              <a:defRPr/>
            </a:pPr>
            <a:r>
              <a:rPr lang="pt-BR" sz="2150" dirty="0" smtClean="0">
                <a:solidFill>
                  <a:schemeClr val="tx1"/>
                </a:solidFill>
                <a:latin typeface="Arial" charset="0"/>
                <a:ea typeface="ＭＳ Ｐゴシック"/>
                <a:cs typeface="Arial" charset="0"/>
              </a:rPr>
              <a:t> </a:t>
            </a:r>
            <a:r>
              <a:rPr lang="pt-BR" sz="2150" dirty="0" err="1">
                <a:solidFill>
                  <a:schemeClr val="tx2"/>
                </a:solidFill>
                <a:latin typeface="Arial" charset="0"/>
                <a:ea typeface="ＭＳ Ｐゴシック"/>
                <a:cs typeface="Arial" charset="0"/>
              </a:rPr>
              <a:t>Current</a:t>
            </a:r>
            <a:r>
              <a:rPr lang="pt-BR" sz="2150" dirty="0">
                <a:solidFill>
                  <a:schemeClr val="tx2"/>
                </a:solidFill>
                <a:latin typeface="Arial" charset="0"/>
                <a:ea typeface="ＭＳ Ｐゴシック"/>
                <a:cs typeface="Arial" charset="0"/>
              </a:rPr>
              <a:t> </a:t>
            </a:r>
            <a:r>
              <a:rPr lang="pt-BR" sz="2150" dirty="0" err="1">
                <a:solidFill>
                  <a:schemeClr val="tx2"/>
                </a:solidFill>
                <a:latin typeface="Arial" charset="0"/>
                <a:ea typeface="ＭＳ Ｐゴシック"/>
                <a:cs typeface="Arial" charset="0"/>
              </a:rPr>
              <a:t>economic</a:t>
            </a:r>
            <a:r>
              <a:rPr lang="pt-BR" sz="2150" dirty="0">
                <a:solidFill>
                  <a:schemeClr val="tx2"/>
                </a:solidFill>
                <a:latin typeface="Arial" charset="0"/>
                <a:ea typeface="ＭＳ Ｐゴシック"/>
                <a:cs typeface="Arial" charset="0"/>
              </a:rPr>
              <a:t> </a:t>
            </a:r>
            <a:r>
              <a:rPr lang="pt-BR" sz="2150" dirty="0" err="1">
                <a:solidFill>
                  <a:schemeClr val="tx2"/>
                </a:solidFill>
                <a:latin typeface="Arial" charset="0"/>
                <a:ea typeface="ＭＳ Ｐゴシック"/>
                <a:cs typeface="Arial" charset="0"/>
              </a:rPr>
              <a:t>conditions</a:t>
            </a:r>
            <a:endParaRPr lang="pt-BR" sz="2150" dirty="0">
              <a:solidFill>
                <a:schemeClr val="tx2"/>
              </a:solidFill>
              <a:latin typeface="Arial" charset="0"/>
              <a:ea typeface="ＭＳ Ｐゴシック"/>
              <a:cs typeface="Arial" charset="0"/>
            </a:endParaRPr>
          </a:p>
          <a:p>
            <a:pPr>
              <a:spcBef>
                <a:spcPts val="600"/>
              </a:spcBef>
              <a:spcAft>
                <a:spcPts val="600"/>
              </a:spcAft>
              <a:buFont typeface="Arial" pitchFamily="34" charset="0"/>
              <a:buChar char="•"/>
              <a:defRPr/>
            </a:pPr>
            <a:r>
              <a:rPr lang="pt-BR" sz="2150" dirty="0" smtClean="0">
                <a:solidFill>
                  <a:schemeClr val="tx2"/>
                </a:solidFill>
                <a:latin typeface="Arial" charset="0"/>
                <a:ea typeface="ＭＳ Ｐゴシック"/>
                <a:cs typeface="Arial" charset="0"/>
              </a:rPr>
              <a:t> </a:t>
            </a:r>
            <a:r>
              <a:rPr lang="pt-BR" sz="2150" dirty="0" err="1">
                <a:solidFill>
                  <a:schemeClr val="tx2"/>
                </a:solidFill>
                <a:latin typeface="Arial" charset="0"/>
                <a:ea typeface="ＭＳ Ｐゴシック"/>
                <a:cs typeface="Arial" charset="0"/>
              </a:rPr>
              <a:t>Monetary</a:t>
            </a:r>
            <a:r>
              <a:rPr lang="pt-BR" sz="2150" dirty="0">
                <a:solidFill>
                  <a:schemeClr val="tx2"/>
                </a:solidFill>
                <a:latin typeface="Arial" charset="0"/>
                <a:ea typeface="ＭＳ Ｐゴシック"/>
                <a:cs typeface="Arial" charset="0"/>
              </a:rPr>
              <a:t> </a:t>
            </a:r>
            <a:r>
              <a:rPr lang="pt-BR" sz="2150" dirty="0" err="1">
                <a:solidFill>
                  <a:schemeClr val="tx2"/>
                </a:solidFill>
                <a:latin typeface="Arial" charset="0"/>
                <a:ea typeface="ＭＳ Ｐゴシック"/>
                <a:cs typeface="Arial" charset="0"/>
              </a:rPr>
              <a:t>policy</a:t>
            </a:r>
            <a:r>
              <a:rPr lang="pt-BR" sz="2150" dirty="0">
                <a:solidFill>
                  <a:schemeClr val="tx2"/>
                </a:solidFill>
                <a:latin typeface="Arial" charset="0"/>
                <a:ea typeface="ＭＳ Ｐゴシック"/>
                <a:cs typeface="Arial" charset="0"/>
              </a:rPr>
              <a:t> </a:t>
            </a:r>
            <a:r>
              <a:rPr lang="pt-BR" sz="2150" dirty="0" err="1">
                <a:solidFill>
                  <a:schemeClr val="tx2"/>
                </a:solidFill>
                <a:latin typeface="Arial" charset="0"/>
                <a:ea typeface="ＭＳ Ｐゴシック"/>
                <a:cs typeface="Arial" charset="0"/>
              </a:rPr>
              <a:t>objectives</a:t>
            </a:r>
            <a:r>
              <a:rPr lang="pt-BR" sz="2150" dirty="0">
                <a:solidFill>
                  <a:schemeClr val="tx2"/>
                </a:solidFill>
                <a:latin typeface="Arial" charset="0"/>
                <a:ea typeface="ＭＳ Ｐゴシック"/>
                <a:cs typeface="Arial" charset="0"/>
              </a:rPr>
              <a:t> </a:t>
            </a:r>
            <a:r>
              <a:rPr lang="pt-BR" sz="2150" dirty="0" err="1">
                <a:solidFill>
                  <a:schemeClr val="tx2"/>
                </a:solidFill>
                <a:latin typeface="Arial" charset="0"/>
                <a:ea typeface="ＭＳ Ｐゴシック"/>
                <a:cs typeface="Arial" charset="0"/>
              </a:rPr>
              <a:t>and</a:t>
            </a:r>
            <a:r>
              <a:rPr lang="pt-BR" sz="2150" dirty="0">
                <a:solidFill>
                  <a:schemeClr val="tx2"/>
                </a:solidFill>
                <a:latin typeface="Arial" charset="0"/>
                <a:ea typeface="ＭＳ Ｐゴシック"/>
                <a:cs typeface="Arial" charset="0"/>
              </a:rPr>
              <a:t> </a:t>
            </a:r>
            <a:r>
              <a:rPr lang="pt-BR" sz="2150" dirty="0" err="1">
                <a:solidFill>
                  <a:schemeClr val="tx2"/>
                </a:solidFill>
                <a:latin typeface="Arial" charset="0"/>
                <a:ea typeface="ＭＳ Ｐゴシック"/>
                <a:cs typeface="Arial" charset="0"/>
              </a:rPr>
              <a:t>dilemmas</a:t>
            </a:r>
            <a:r>
              <a:rPr lang="pt-BR" sz="2150" dirty="0">
                <a:solidFill>
                  <a:schemeClr val="tx2"/>
                </a:solidFill>
                <a:latin typeface="Arial" charset="0"/>
                <a:ea typeface="ＭＳ Ｐゴシック"/>
                <a:cs typeface="Arial" charset="0"/>
              </a:rPr>
              <a:t> </a:t>
            </a:r>
            <a:r>
              <a:rPr lang="pt-BR" sz="2150" dirty="0" err="1">
                <a:solidFill>
                  <a:schemeClr val="tx2"/>
                </a:solidFill>
                <a:latin typeface="Arial" charset="0"/>
                <a:ea typeface="ＭＳ Ｐゴシック"/>
                <a:cs typeface="Arial" charset="0"/>
              </a:rPr>
              <a:t>with</a:t>
            </a:r>
            <a:r>
              <a:rPr lang="pt-BR" sz="2150" dirty="0">
                <a:solidFill>
                  <a:schemeClr val="tx2"/>
                </a:solidFill>
                <a:latin typeface="Arial" charset="0"/>
                <a:ea typeface="ＭＳ Ｐゴシック"/>
                <a:cs typeface="Arial" charset="0"/>
              </a:rPr>
              <a:t> use </a:t>
            </a:r>
            <a:r>
              <a:rPr lang="pt-BR" sz="2150" dirty="0" err="1">
                <a:solidFill>
                  <a:schemeClr val="tx2"/>
                </a:solidFill>
                <a:latin typeface="Arial" charset="0"/>
                <a:ea typeface="ＭＳ Ｐゴシック"/>
                <a:cs typeface="Arial" charset="0"/>
              </a:rPr>
              <a:t>of</a:t>
            </a:r>
            <a:r>
              <a:rPr lang="pt-BR" sz="2150" dirty="0">
                <a:solidFill>
                  <a:schemeClr val="tx2"/>
                </a:solidFill>
                <a:latin typeface="Arial" charset="0"/>
                <a:ea typeface="ＭＳ Ｐゴシック"/>
                <a:cs typeface="Arial" charset="0"/>
              </a:rPr>
              <a:t> overnight </a:t>
            </a:r>
            <a:r>
              <a:rPr lang="pt-BR" sz="2150" dirty="0" err="1">
                <a:solidFill>
                  <a:schemeClr val="tx2"/>
                </a:solidFill>
                <a:latin typeface="Arial" charset="0"/>
                <a:ea typeface="ＭＳ Ｐゴシック"/>
                <a:cs typeface="Arial" charset="0"/>
              </a:rPr>
              <a:t>interest</a:t>
            </a:r>
            <a:r>
              <a:rPr lang="pt-BR" sz="2150" dirty="0">
                <a:solidFill>
                  <a:schemeClr val="tx2"/>
                </a:solidFill>
                <a:latin typeface="Arial" charset="0"/>
                <a:ea typeface="ＭＳ Ｐゴシック"/>
                <a:cs typeface="Arial" charset="0"/>
              </a:rPr>
              <a:t> rate </a:t>
            </a:r>
            <a:r>
              <a:rPr lang="pt-BR" sz="2150" dirty="0" err="1">
                <a:solidFill>
                  <a:schemeClr val="tx2"/>
                </a:solidFill>
                <a:latin typeface="Arial" charset="0"/>
                <a:ea typeface="ＭＳ Ｐゴシック"/>
                <a:cs typeface="Arial" charset="0"/>
              </a:rPr>
              <a:t>and</a:t>
            </a:r>
            <a:r>
              <a:rPr lang="pt-BR" sz="2150" dirty="0">
                <a:solidFill>
                  <a:schemeClr val="tx2"/>
                </a:solidFill>
                <a:latin typeface="Arial" charset="0"/>
                <a:ea typeface="ＭＳ Ｐゴシック"/>
                <a:cs typeface="Arial" charset="0"/>
              </a:rPr>
              <a:t> FX spot </a:t>
            </a:r>
            <a:r>
              <a:rPr lang="pt-BR" sz="2150" dirty="0" err="1">
                <a:solidFill>
                  <a:schemeClr val="tx2"/>
                </a:solidFill>
                <a:latin typeface="Arial" charset="0"/>
                <a:ea typeface="ＭＳ Ｐゴシック"/>
                <a:cs typeface="Arial" charset="0"/>
              </a:rPr>
              <a:t>market</a:t>
            </a:r>
            <a:r>
              <a:rPr lang="pt-BR" sz="2150" dirty="0">
                <a:solidFill>
                  <a:schemeClr val="tx2"/>
                </a:solidFill>
                <a:latin typeface="Arial" charset="0"/>
                <a:ea typeface="ＭＳ Ｐゴシック"/>
                <a:cs typeface="Arial" charset="0"/>
              </a:rPr>
              <a:t> </a:t>
            </a:r>
            <a:r>
              <a:rPr lang="pt-BR" sz="2150" dirty="0" err="1">
                <a:solidFill>
                  <a:schemeClr val="tx2"/>
                </a:solidFill>
                <a:latin typeface="Arial" charset="0"/>
                <a:ea typeface="ＭＳ Ｐゴシック"/>
                <a:cs typeface="Arial" charset="0"/>
              </a:rPr>
              <a:t>intervention</a:t>
            </a:r>
            <a:endParaRPr lang="pt-BR" sz="2150" dirty="0">
              <a:solidFill>
                <a:schemeClr val="tx2"/>
              </a:solidFill>
              <a:latin typeface="Arial" charset="0"/>
              <a:ea typeface="ＭＳ Ｐゴシック"/>
              <a:cs typeface="Arial" charset="0"/>
            </a:endParaRPr>
          </a:p>
          <a:p>
            <a:pPr>
              <a:spcBef>
                <a:spcPts val="600"/>
              </a:spcBef>
              <a:spcAft>
                <a:spcPts val="600"/>
              </a:spcAft>
              <a:buFont typeface="Arial" pitchFamily="34" charset="0"/>
              <a:buChar char="•"/>
              <a:defRPr/>
            </a:pPr>
            <a:r>
              <a:rPr lang="pt-BR" sz="2150" dirty="0" smtClean="0">
                <a:solidFill>
                  <a:schemeClr val="tx1"/>
                </a:solidFill>
                <a:latin typeface="Arial" charset="0"/>
                <a:ea typeface="ＭＳ Ｐゴシック"/>
                <a:cs typeface="Arial" charset="0"/>
              </a:rPr>
              <a:t> </a:t>
            </a:r>
            <a:r>
              <a:rPr lang="pt-BR" sz="2150" dirty="0">
                <a:solidFill>
                  <a:schemeClr val="tx2"/>
                </a:solidFill>
                <a:latin typeface="Arial" charset="0"/>
                <a:ea typeface="ＭＳ Ｐゴシック"/>
                <a:cs typeface="Arial" charset="0"/>
              </a:rPr>
              <a:t>Search for ‘</a:t>
            </a:r>
            <a:r>
              <a:rPr lang="pt-BR" sz="2150" dirty="0" err="1">
                <a:solidFill>
                  <a:schemeClr val="tx2"/>
                </a:solidFill>
                <a:latin typeface="Arial" charset="0"/>
                <a:ea typeface="ＭＳ Ｐゴシック"/>
                <a:cs typeface="Arial" charset="0"/>
              </a:rPr>
              <a:t>unorthodox</a:t>
            </a:r>
            <a:r>
              <a:rPr lang="pt-BR" sz="2150" dirty="0">
                <a:solidFill>
                  <a:schemeClr val="tx2"/>
                </a:solidFill>
                <a:latin typeface="Arial" charset="0"/>
                <a:ea typeface="ＭＳ Ｐゴシック"/>
                <a:cs typeface="Arial" charset="0"/>
              </a:rPr>
              <a:t>’ </a:t>
            </a:r>
            <a:r>
              <a:rPr lang="pt-BR" sz="2150" dirty="0" err="1">
                <a:solidFill>
                  <a:schemeClr val="tx2"/>
                </a:solidFill>
                <a:latin typeface="Arial" charset="0"/>
                <a:ea typeface="ＭＳ Ｐゴシック"/>
                <a:cs typeface="Arial" charset="0"/>
              </a:rPr>
              <a:t>policy</a:t>
            </a:r>
            <a:r>
              <a:rPr lang="pt-BR" sz="2150" dirty="0">
                <a:solidFill>
                  <a:schemeClr val="tx2"/>
                </a:solidFill>
                <a:latin typeface="Arial" charset="0"/>
                <a:ea typeface="ＭＳ Ｐゴシック"/>
                <a:cs typeface="Arial" charset="0"/>
              </a:rPr>
              <a:t> </a:t>
            </a:r>
            <a:r>
              <a:rPr lang="pt-BR" sz="2150" dirty="0" err="1">
                <a:solidFill>
                  <a:schemeClr val="tx2"/>
                </a:solidFill>
                <a:latin typeface="Arial" charset="0"/>
                <a:ea typeface="ＭＳ Ｐゴシック"/>
                <a:cs typeface="Arial" charset="0"/>
              </a:rPr>
              <a:t>instruments</a:t>
            </a:r>
            <a:r>
              <a:rPr lang="pt-BR" sz="2150" dirty="0">
                <a:solidFill>
                  <a:schemeClr val="tx2"/>
                </a:solidFill>
                <a:latin typeface="Arial" charset="0"/>
                <a:ea typeface="ＭＳ Ｐゴシック"/>
                <a:cs typeface="Arial" charset="0"/>
              </a:rPr>
              <a:t>:  </a:t>
            </a:r>
            <a:r>
              <a:rPr lang="pt-BR" sz="2150" dirty="0" err="1">
                <a:solidFill>
                  <a:schemeClr val="tx2"/>
                </a:solidFill>
                <a:latin typeface="Arial" charset="0"/>
                <a:ea typeface="ＭＳ Ｐゴシック"/>
                <a:cs typeface="Arial" charset="0"/>
              </a:rPr>
              <a:t>credit</a:t>
            </a:r>
            <a:r>
              <a:rPr lang="pt-BR" sz="2150" dirty="0">
                <a:solidFill>
                  <a:schemeClr val="tx2"/>
                </a:solidFill>
                <a:latin typeface="Arial" charset="0"/>
                <a:ea typeface="ＭＳ Ｐゴシック"/>
                <a:cs typeface="Arial" charset="0"/>
              </a:rPr>
              <a:t> </a:t>
            </a:r>
            <a:r>
              <a:rPr lang="pt-BR" sz="2150" dirty="0" err="1">
                <a:solidFill>
                  <a:schemeClr val="tx2"/>
                </a:solidFill>
                <a:latin typeface="Arial" charset="0"/>
                <a:ea typeface="ＭＳ Ｐゴシック"/>
                <a:cs typeface="Arial" charset="0"/>
              </a:rPr>
              <a:t>restrictions</a:t>
            </a:r>
            <a:r>
              <a:rPr lang="pt-BR" sz="2150" dirty="0">
                <a:solidFill>
                  <a:schemeClr val="tx2"/>
                </a:solidFill>
                <a:latin typeface="Arial" charset="0"/>
                <a:ea typeface="ＭＳ Ｐゴシック"/>
                <a:cs typeface="Arial" charset="0"/>
              </a:rPr>
              <a:t>, capital </a:t>
            </a:r>
            <a:r>
              <a:rPr lang="pt-BR" sz="2150" dirty="0" err="1">
                <a:solidFill>
                  <a:schemeClr val="tx2"/>
                </a:solidFill>
                <a:latin typeface="Arial" charset="0"/>
                <a:ea typeface="ＭＳ Ｐゴシック"/>
                <a:cs typeface="Arial" charset="0"/>
              </a:rPr>
              <a:t>controls</a:t>
            </a:r>
            <a:r>
              <a:rPr lang="pt-BR" sz="2150" dirty="0">
                <a:solidFill>
                  <a:schemeClr val="tx2"/>
                </a:solidFill>
                <a:latin typeface="Arial" charset="0"/>
                <a:ea typeface="ＭＳ Ｐゴシック"/>
                <a:cs typeface="Arial" charset="0"/>
              </a:rPr>
              <a:t>, </a:t>
            </a:r>
            <a:r>
              <a:rPr lang="pt-BR" sz="2150" dirty="0" err="1">
                <a:solidFill>
                  <a:schemeClr val="tx2"/>
                </a:solidFill>
                <a:latin typeface="Arial" charset="0"/>
                <a:ea typeface="ＭＳ Ｐゴシック"/>
                <a:cs typeface="Arial" charset="0"/>
              </a:rPr>
              <a:t>and</a:t>
            </a:r>
            <a:r>
              <a:rPr lang="pt-BR" sz="2150" dirty="0">
                <a:solidFill>
                  <a:schemeClr val="tx2"/>
                </a:solidFill>
                <a:latin typeface="Arial" charset="0"/>
                <a:ea typeface="ＭＳ Ｐゴシック"/>
                <a:cs typeface="Arial" charset="0"/>
              </a:rPr>
              <a:t> more </a:t>
            </a:r>
            <a:r>
              <a:rPr lang="pt-BR" sz="2150" dirty="0" err="1">
                <a:solidFill>
                  <a:schemeClr val="tx2"/>
                </a:solidFill>
                <a:latin typeface="Arial" charset="0"/>
                <a:ea typeface="ＭＳ Ｐゴシック"/>
                <a:cs typeface="Arial" charset="0"/>
              </a:rPr>
              <a:t>diversified</a:t>
            </a:r>
            <a:r>
              <a:rPr lang="pt-BR" sz="2150" dirty="0">
                <a:solidFill>
                  <a:schemeClr val="tx2"/>
                </a:solidFill>
                <a:latin typeface="Arial" charset="0"/>
                <a:ea typeface="ＭＳ Ｐゴシック"/>
                <a:cs typeface="Arial" charset="0"/>
              </a:rPr>
              <a:t> FX </a:t>
            </a:r>
            <a:r>
              <a:rPr lang="pt-BR" sz="2150" dirty="0" err="1">
                <a:solidFill>
                  <a:schemeClr val="tx2"/>
                </a:solidFill>
                <a:latin typeface="Arial" charset="0"/>
                <a:ea typeface="ＭＳ Ｐゴシック"/>
                <a:cs typeface="Arial" charset="0"/>
              </a:rPr>
              <a:t>intervention</a:t>
            </a:r>
            <a:endParaRPr lang="pt-BR" sz="2150" dirty="0">
              <a:solidFill>
                <a:schemeClr val="tx2"/>
              </a:solidFill>
              <a:latin typeface="Arial" charset="0"/>
              <a:ea typeface="ＭＳ Ｐゴシック"/>
              <a:cs typeface="Arial" charset="0"/>
            </a:endParaRPr>
          </a:p>
          <a:p>
            <a:pPr>
              <a:spcBef>
                <a:spcPts val="600"/>
              </a:spcBef>
              <a:spcAft>
                <a:spcPts val="600"/>
              </a:spcAft>
              <a:buFont typeface="Arial" pitchFamily="34" charset="0"/>
              <a:buChar char="•"/>
              <a:defRPr/>
            </a:pPr>
            <a:r>
              <a:rPr lang="pt-BR" sz="2150" dirty="0" smtClean="0">
                <a:solidFill>
                  <a:schemeClr val="tx1"/>
                </a:solidFill>
                <a:latin typeface="Arial" charset="0"/>
                <a:ea typeface="ＭＳ Ｐゴシック"/>
                <a:cs typeface="Arial" charset="0"/>
              </a:rPr>
              <a:t> </a:t>
            </a:r>
            <a:r>
              <a:rPr lang="pt-BR" sz="2150" dirty="0" err="1">
                <a:solidFill>
                  <a:schemeClr val="tx2"/>
                </a:solidFill>
                <a:latin typeface="Arial" charset="0"/>
                <a:ea typeface="ＭＳ Ｐゴシック"/>
                <a:cs typeface="Arial" charset="0"/>
              </a:rPr>
              <a:t>Evaluation</a:t>
            </a:r>
            <a:r>
              <a:rPr lang="pt-BR" sz="2150" dirty="0">
                <a:solidFill>
                  <a:schemeClr val="tx2"/>
                </a:solidFill>
                <a:latin typeface="Arial" charset="0"/>
                <a:ea typeface="ＭＳ Ｐゴシック"/>
                <a:cs typeface="Arial" charset="0"/>
              </a:rPr>
              <a:t> </a:t>
            </a:r>
            <a:r>
              <a:rPr lang="pt-BR" sz="2150" dirty="0" err="1">
                <a:solidFill>
                  <a:schemeClr val="tx2"/>
                </a:solidFill>
                <a:latin typeface="Arial" charset="0"/>
                <a:ea typeface="ＭＳ Ｐゴシック"/>
                <a:cs typeface="Arial" charset="0"/>
              </a:rPr>
              <a:t>of</a:t>
            </a:r>
            <a:r>
              <a:rPr lang="pt-BR" sz="2150" dirty="0">
                <a:solidFill>
                  <a:schemeClr val="tx2"/>
                </a:solidFill>
                <a:latin typeface="Arial" charset="0"/>
                <a:ea typeface="ＭＳ Ｐゴシック"/>
                <a:cs typeface="Arial" charset="0"/>
              </a:rPr>
              <a:t> </a:t>
            </a:r>
            <a:r>
              <a:rPr lang="pt-BR" sz="2150" dirty="0" err="1">
                <a:solidFill>
                  <a:schemeClr val="tx2"/>
                </a:solidFill>
                <a:latin typeface="Arial" charset="0"/>
                <a:ea typeface="ＭＳ Ｐゴシック"/>
                <a:cs typeface="Arial" charset="0"/>
              </a:rPr>
              <a:t>current</a:t>
            </a:r>
            <a:r>
              <a:rPr lang="pt-BR" sz="2150" dirty="0">
                <a:solidFill>
                  <a:schemeClr val="tx2"/>
                </a:solidFill>
                <a:latin typeface="Arial" charset="0"/>
                <a:ea typeface="ＭＳ Ｐゴシック"/>
                <a:cs typeface="Arial" charset="0"/>
              </a:rPr>
              <a:t> ‘</a:t>
            </a:r>
            <a:r>
              <a:rPr lang="pt-BR" sz="2150" dirty="0" err="1">
                <a:solidFill>
                  <a:schemeClr val="tx2"/>
                </a:solidFill>
                <a:latin typeface="Arial" charset="0"/>
                <a:ea typeface="ＭＳ Ｐゴシック"/>
                <a:cs typeface="Arial" charset="0"/>
              </a:rPr>
              <a:t>unorthodox</a:t>
            </a:r>
            <a:r>
              <a:rPr lang="pt-BR" sz="2150" dirty="0">
                <a:solidFill>
                  <a:schemeClr val="tx2"/>
                </a:solidFill>
                <a:latin typeface="Arial" charset="0"/>
                <a:ea typeface="ＭＳ Ｐゴシック"/>
                <a:cs typeface="Arial" charset="0"/>
              </a:rPr>
              <a:t>’  policies</a:t>
            </a:r>
          </a:p>
        </p:txBody>
      </p:sp>
      <p:sp>
        <p:nvSpPr>
          <p:cNvPr id="25604" name="Retângulo 23"/>
          <p:cNvSpPr>
            <a:spLocks noChangeArrowheads="1"/>
          </p:cNvSpPr>
          <p:nvPr/>
        </p:nvSpPr>
        <p:spPr bwMode="auto">
          <a:xfrm>
            <a:off x="731838" y="463550"/>
            <a:ext cx="7491412" cy="584200"/>
          </a:xfrm>
          <a:prstGeom prst="rect">
            <a:avLst/>
          </a:prstGeom>
          <a:noFill/>
          <a:ln w="9525">
            <a:noFill/>
            <a:miter lim="800000"/>
            <a:headEnd/>
            <a:tailEnd/>
          </a:ln>
        </p:spPr>
        <p:txBody>
          <a:bodyPr>
            <a:spAutoFit/>
          </a:bodyPr>
          <a:lstStyle/>
          <a:p>
            <a:pPr algn="ctr" eaLnBrk="0" hangingPunct="0"/>
            <a:r>
              <a:rPr lang="pt-BR" sz="3200">
                <a:solidFill>
                  <a:schemeClr val="tx1"/>
                </a:solidFill>
              </a:rPr>
              <a:t>SUMMARY</a:t>
            </a:r>
            <a:endParaRPr lang="en-US" sz="3200">
              <a:solidFill>
                <a:schemeClr val="tx1"/>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50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z="3600" smtClean="0"/>
              <a:t>Rising current account deficit</a:t>
            </a:r>
            <a:br>
              <a:rPr lang="en-US" sz="3600" smtClean="0"/>
            </a:br>
            <a:endParaRPr lang="en-US" sz="3600" smtClean="0"/>
          </a:p>
        </p:txBody>
      </p:sp>
      <p:pic>
        <p:nvPicPr>
          <p:cNvPr id="44035" name="Picture 3"/>
          <p:cNvPicPr>
            <a:picLocks noChangeAspect="1" noChangeArrowheads="1"/>
          </p:cNvPicPr>
          <p:nvPr/>
        </p:nvPicPr>
        <p:blipFill>
          <a:blip r:embed="rId2" cstate="print"/>
          <a:srcRect/>
          <a:stretch>
            <a:fillRect/>
          </a:stretch>
        </p:blipFill>
        <p:spPr bwMode="auto">
          <a:xfrm>
            <a:off x="676275" y="1639888"/>
            <a:ext cx="7839075" cy="4572000"/>
          </a:xfrm>
          <a:prstGeom prst="rect">
            <a:avLst/>
          </a:prstGeom>
          <a:noFill/>
          <a:ln w="9525">
            <a:noFill/>
            <a:miter lim="800000"/>
            <a:headEnd/>
            <a:tailEnd/>
          </a:ln>
        </p:spPr>
      </p:pic>
      <p:sp>
        <p:nvSpPr>
          <p:cNvPr id="44036" name="TextBox 1"/>
          <p:cNvSpPr txBox="1">
            <a:spLocks noChangeArrowheads="1"/>
          </p:cNvSpPr>
          <p:nvPr/>
        </p:nvSpPr>
        <p:spPr bwMode="auto">
          <a:xfrm>
            <a:off x="4937125" y="2370138"/>
            <a:ext cx="381000" cy="357187"/>
          </a:xfrm>
          <a:prstGeom prst="rect">
            <a:avLst/>
          </a:prstGeom>
          <a:noFill/>
          <a:ln w="9525">
            <a:noFill/>
            <a:miter lim="800000"/>
            <a:headEnd/>
            <a:tailEnd/>
          </a:ln>
        </p:spPr>
        <p:txBody>
          <a:bodyPr wrap="none"/>
          <a:lstStyle/>
          <a:p>
            <a:r>
              <a:rPr lang="pt-BR" sz="1200">
                <a:solidFill>
                  <a:srgbClr val="FF5900"/>
                </a:solidFill>
              </a:rPr>
              <a:t>Current Account Deficit (12M)</a:t>
            </a:r>
          </a:p>
        </p:txBody>
      </p:sp>
      <p:sp>
        <p:nvSpPr>
          <p:cNvPr id="5" name="TextBox 1"/>
          <p:cNvSpPr txBox="1">
            <a:spLocks noChangeArrowheads="1"/>
          </p:cNvSpPr>
          <p:nvPr/>
        </p:nvSpPr>
        <p:spPr bwMode="auto">
          <a:xfrm>
            <a:off x="5192713" y="4122738"/>
            <a:ext cx="511175" cy="328612"/>
          </a:xfrm>
          <a:prstGeom prst="rect">
            <a:avLst/>
          </a:prstGeom>
          <a:noFill/>
          <a:ln w="9525">
            <a:noFill/>
            <a:miter lim="800000"/>
            <a:headEnd/>
            <a:tailEnd/>
          </a:ln>
        </p:spPr>
        <p:txBody>
          <a:bodyPr wrap="none"/>
          <a:lstStyle/>
          <a:p>
            <a:pPr>
              <a:defRPr/>
            </a:pPr>
            <a:r>
              <a:rPr lang="pt-BR" sz="1200" dirty="0" err="1">
                <a:solidFill>
                  <a:schemeClr val="tx2">
                    <a:lumMod val="75000"/>
                  </a:schemeClr>
                </a:solidFill>
                <a:ea typeface="ＭＳ Ｐゴシック"/>
                <a:cs typeface="ＭＳ Ｐゴシック"/>
              </a:rPr>
              <a:t>Foreign</a:t>
            </a:r>
            <a:r>
              <a:rPr lang="pt-BR" sz="1200" dirty="0">
                <a:solidFill>
                  <a:schemeClr val="tx2">
                    <a:lumMod val="75000"/>
                  </a:schemeClr>
                </a:solidFill>
                <a:ea typeface="ＭＳ Ｐゴシック"/>
                <a:cs typeface="ＭＳ Ｐゴシック"/>
              </a:rPr>
              <a:t> </a:t>
            </a:r>
            <a:r>
              <a:rPr lang="pt-BR" sz="1200" dirty="0" err="1">
                <a:solidFill>
                  <a:schemeClr val="tx2">
                    <a:lumMod val="75000"/>
                  </a:schemeClr>
                </a:solidFill>
                <a:ea typeface="ＭＳ Ｐゴシック"/>
                <a:cs typeface="ＭＳ Ｐゴシック"/>
              </a:rPr>
              <a:t>Direct</a:t>
            </a:r>
            <a:r>
              <a:rPr lang="pt-BR" sz="1200" dirty="0">
                <a:solidFill>
                  <a:schemeClr val="tx2">
                    <a:lumMod val="75000"/>
                  </a:schemeClr>
                </a:solidFill>
                <a:ea typeface="ＭＳ Ｐゴシック"/>
                <a:cs typeface="ＭＳ Ｐゴシック"/>
              </a:rPr>
              <a:t> </a:t>
            </a:r>
            <a:r>
              <a:rPr lang="pt-BR" sz="1200" dirty="0" err="1">
                <a:solidFill>
                  <a:schemeClr val="tx2">
                    <a:lumMod val="75000"/>
                  </a:schemeClr>
                </a:solidFill>
                <a:ea typeface="ＭＳ Ｐゴシック"/>
                <a:cs typeface="ＭＳ Ｐゴシック"/>
              </a:rPr>
              <a:t>Investment</a:t>
            </a:r>
            <a:r>
              <a:rPr lang="pt-BR" sz="1200" dirty="0">
                <a:solidFill>
                  <a:schemeClr val="tx2">
                    <a:lumMod val="75000"/>
                  </a:schemeClr>
                </a:solidFill>
                <a:ea typeface="ＭＳ Ｐゴシック"/>
                <a:cs typeface="ＭＳ Ｐゴシック"/>
              </a:rPr>
              <a:t> (12M)</a:t>
            </a:r>
            <a:endParaRPr lang="en-US" sz="1200" dirty="0">
              <a:solidFill>
                <a:schemeClr val="tx2">
                  <a:lumMod val="75000"/>
                </a:schemeClr>
              </a:solidFill>
              <a:ea typeface="ＭＳ Ｐゴシック"/>
              <a:cs typeface="ＭＳ Ｐゴシック"/>
            </a:endParaRPr>
          </a:p>
        </p:txBody>
      </p:sp>
      <p:sp>
        <p:nvSpPr>
          <p:cNvPr id="44038" name="TextBox 5"/>
          <p:cNvSpPr txBox="1">
            <a:spLocks noChangeArrowheads="1"/>
          </p:cNvSpPr>
          <p:nvPr/>
        </p:nvSpPr>
        <p:spPr bwMode="auto">
          <a:xfrm>
            <a:off x="1030288" y="1874838"/>
            <a:ext cx="1651000" cy="276225"/>
          </a:xfrm>
          <a:prstGeom prst="rect">
            <a:avLst/>
          </a:prstGeom>
          <a:noFill/>
          <a:ln w="9525">
            <a:noFill/>
            <a:miter lim="800000"/>
            <a:headEnd/>
            <a:tailEnd/>
          </a:ln>
        </p:spPr>
        <p:txBody>
          <a:bodyPr>
            <a:spAutoFit/>
          </a:bodyPr>
          <a:lstStyle/>
          <a:p>
            <a:r>
              <a:rPr lang="pt-BR" sz="1200">
                <a:solidFill>
                  <a:schemeClr val="tx1"/>
                </a:solidFill>
              </a:rPr>
              <a:t>% GDP</a:t>
            </a:r>
            <a:endParaRPr lang="en-US" sz="1200">
              <a:solidFill>
                <a:schemeClr val="tx1"/>
              </a:solidFill>
            </a:endParaRPr>
          </a:p>
        </p:txBody>
      </p:sp>
      <p:sp>
        <p:nvSpPr>
          <p:cNvPr id="7" name="Rectangle 6"/>
          <p:cNvSpPr/>
          <p:nvPr/>
        </p:nvSpPr>
        <p:spPr bwMode="auto">
          <a:xfrm>
            <a:off x="5657850" y="1874838"/>
            <a:ext cx="2638425" cy="3963987"/>
          </a:xfrm>
          <a:prstGeom prst="rect">
            <a:avLst/>
          </a:prstGeom>
          <a:solidFill>
            <a:schemeClr val="bg1">
              <a:lumMod val="75000"/>
              <a:alpha val="17000"/>
            </a:schemeClr>
          </a:solidFill>
          <a:ln w="9525" cap="flat" cmpd="sng" algn="ctr">
            <a:noFill/>
            <a:prstDash val="solid"/>
            <a:round/>
            <a:headEnd type="none" w="med" len="med"/>
            <a:tailEnd type="none" w="med" len="med"/>
          </a:ln>
          <a:effectLst/>
        </p:spPr>
        <p:txBody>
          <a:bodyPr lIns="0" rIns="0">
            <a:spAutoFit/>
          </a:bodyPr>
          <a:lstStyle/>
          <a:p>
            <a:pPr algn="ctr">
              <a:spcBef>
                <a:spcPct val="50000"/>
              </a:spcBef>
              <a:defRPr/>
            </a:pPr>
            <a:endParaRPr lang="en-US" sz="1000" b="0" dirty="0">
              <a:solidFill>
                <a:schemeClr val="tx2"/>
              </a:solidFill>
              <a:latin typeface="Arial" charset="0"/>
              <a:ea typeface="ＭＳ Ｐゴシック"/>
              <a:cs typeface="ＭＳ Ｐゴシック"/>
            </a:endParaRPr>
          </a:p>
        </p:txBody>
      </p:sp>
      <p:sp>
        <p:nvSpPr>
          <p:cNvPr id="44040" name="TextBox 10"/>
          <p:cNvSpPr txBox="1">
            <a:spLocks noChangeArrowheads="1"/>
          </p:cNvSpPr>
          <p:nvPr/>
        </p:nvSpPr>
        <p:spPr bwMode="auto">
          <a:xfrm>
            <a:off x="117475" y="6057900"/>
            <a:ext cx="3067050" cy="230188"/>
          </a:xfrm>
          <a:prstGeom prst="rect">
            <a:avLst/>
          </a:prstGeom>
          <a:noFill/>
          <a:ln w="9525">
            <a:noFill/>
            <a:miter lim="800000"/>
            <a:headEnd/>
            <a:tailEnd/>
          </a:ln>
        </p:spPr>
        <p:txBody>
          <a:bodyPr>
            <a:spAutoFit/>
          </a:bodyPr>
          <a:lstStyle/>
          <a:p>
            <a:r>
              <a:rPr lang="pt-BR" sz="900" i="1">
                <a:solidFill>
                  <a:schemeClr val="tx1"/>
                </a:solidFill>
              </a:rPr>
              <a:t>Source: BCB; Itaú</a:t>
            </a:r>
            <a:endParaRPr lang="en-US" sz="900" i="1">
              <a:solidFill>
                <a:schemeClr val="tx1"/>
              </a:solidFill>
            </a:endParaRPr>
          </a:p>
        </p:txBody>
      </p:sp>
      <p:sp>
        <p:nvSpPr>
          <p:cNvPr id="44041" name="TextBox 8"/>
          <p:cNvSpPr txBox="1">
            <a:spLocks noChangeArrowheads="1"/>
          </p:cNvSpPr>
          <p:nvPr/>
        </p:nvSpPr>
        <p:spPr bwMode="auto">
          <a:xfrm>
            <a:off x="6518275" y="1874838"/>
            <a:ext cx="2216150" cy="260350"/>
          </a:xfrm>
          <a:prstGeom prst="rect">
            <a:avLst/>
          </a:prstGeom>
          <a:noFill/>
          <a:ln w="9525">
            <a:noFill/>
            <a:miter lim="800000"/>
            <a:headEnd/>
            <a:tailEnd/>
          </a:ln>
        </p:spPr>
        <p:txBody>
          <a:bodyPr>
            <a:spAutoFit/>
          </a:bodyPr>
          <a:lstStyle/>
          <a:p>
            <a:r>
              <a:rPr lang="pt-BR" sz="1100">
                <a:solidFill>
                  <a:schemeClr val="tx1"/>
                </a:solidFill>
              </a:rPr>
              <a:t>Forecasts</a:t>
            </a:r>
            <a:endParaRPr lang="en-US" sz="1100">
              <a:solidFill>
                <a:schemeClr val="tx1"/>
              </a:solidFill>
            </a:endParaRP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sz="3100" dirty="0" smtClean="0"/>
              <a:t>Current monetary policy objectives and dilemmas in the use of the </a:t>
            </a:r>
            <a:r>
              <a:rPr lang="en-US" sz="3100" dirty="0" err="1" smtClean="0"/>
              <a:t>Selic</a:t>
            </a:r>
            <a:r>
              <a:rPr lang="en-US" sz="3100" dirty="0" smtClean="0"/>
              <a:t> interest rate</a:t>
            </a:r>
            <a:r>
              <a:rPr lang="en-US" sz="3600" dirty="0" smtClean="0"/>
              <a:t/>
            </a:r>
            <a:br>
              <a:rPr lang="en-US" sz="3600" dirty="0" smtClean="0"/>
            </a:br>
            <a:endParaRPr lang="en-US" sz="3600" dirty="0"/>
          </a:p>
        </p:txBody>
      </p:sp>
      <p:sp>
        <p:nvSpPr>
          <p:cNvPr id="45059" name="Content Placeholder 2"/>
          <p:cNvSpPr>
            <a:spLocks noGrp="1"/>
          </p:cNvSpPr>
          <p:nvPr>
            <p:ph idx="1"/>
          </p:nvPr>
        </p:nvSpPr>
        <p:spPr bwMode="auto">
          <a:xfrm>
            <a:off x="446088" y="1347788"/>
            <a:ext cx="8229600" cy="4903787"/>
          </a:xfrm>
          <a:noFill/>
          <a:ln>
            <a:miter lim="800000"/>
            <a:headEnd/>
            <a:tailEnd/>
          </a:ln>
        </p:spPr>
        <p:txBody>
          <a:bodyPr vert="horz" wrap="square" lIns="91440" tIns="45720" rIns="91440" bIns="45720" numCol="1" anchor="t" anchorCtr="0" compatLnSpc="1">
            <a:prstTxWarp prst="textNoShape">
              <a:avLst/>
            </a:prstTxWarp>
          </a:bodyPr>
          <a:lstStyle/>
          <a:p>
            <a:r>
              <a:rPr lang="en-US" sz="2400" smtClean="0"/>
              <a:t>Main current policy objective is to cool off the economy to bring inflation back to target </a:t>
            </a:r>
          </a:p>
          <a:p>
            <a:endParaRPr lang="en-US" sz="2400" smtClean="0"/>
          </a:p>
          <a:p>
            <a:r>
              <a:rPr lang="en-US" sz="2400" smtClean="0"/>
              <a:t>Problem is that fiscal stance and public banks’ credit expansion provide little help to the CB</a:t>
            </a:r>
          </a:p>
          <a:p>
            <a:endParaRPr lang="en-US" sz="2400" smtClean="0"/>
          </a:p>
          <a:p>
            <a:r>
              <a:rPr lang="en-US" sz="2400" smtClean="0"/>
              <a:t>Raising an interest rate that is already very high is costly and induces further exchange rate appreciation</a:t>
            </a:r>
          </a:p>
          <a:p>
            <a:endParaRPr lang="en-US" sz="2400" smtClean="0"/>
          </a:p>
          <a:p>
            <a:r>
              <a:rPr lang="en-US" sz="2400" smtClean="0"/>
              <a:t>CB as a consequence is following a gradual path of interest rate tightening, hoping to bring inflation to target by 2012 </a:t>
            </a:r>
          </a:p>
        </p:txBody>
      </p:sp>
      <p:sp>
        <p:nvSpPr>
          <p:cNvPr id="45060" name="Rectangle 4"/>
          <p:cNvSpPr>
            <a:spLocks noChangeArrowheads="1"/>
          </p:cNvSpPr>
          <p:nvPr/>
        </p:nvSpPr>
        <p:spPr bwMode="auto">
          <a:xfrm>
            <a:off x="373063" y="1384300"/>
            <a:ext cx="8470900" cy="792163"/>
          </a:xfrm>
          <a:prstGeom prst="rect">
            <a:avLst/>
          </a:prstGeom>
          <a:noFill/>
          <a:ln w="6350" algn="ctr">
            <a:solidFill>
              <a:schemeClr val="accent2"/>
            </a:solidFill>
            <a:prstDash val="sysDash"/>
            <a:round/>
            <a:headEnd/>
            <a:tailEnd/>
          </a:ln>
        </p:spPr>
        <p:txBody>
          <a:bodyPr lIns="0" rIns="0">
            <a:spAutoFit/>
          </a:bodyPr>
          <a:lstStyle/>
          <a:p>
            <a:pPr algn="ctr">
              <a:spcBef>
                <a:spcPct val="50000"/>
              </a:spcBef>
            </a:pPr>
            <a:endParaRPr lang="en-US" sz="1000" b="0">
              <a:solidFill>
                <a:schemeClr val="tx2"/>
              </a:solidFill>
            </a:endParaRPr>
          </a:p>
        </p:txBody>
      </p:sp>
      <p:sp>
        <p:nvSpPr>
          <p:cNvPr id="45061" name="Rectangle 4"/>
          <p:cNvSpPr>
            <a:spLocks noChangeArrowheads="1"/>
          </p:cNvSpPr>
          <p:nvPr/>
        </p:nvSpPr>
        <p:spPr bwMode="auto">
          <a:xfrm>
            <a:off x="373063" y="2417763"/>
            <a:ext cx="8470900" cy="828675"/>
          </a:xfrm>
          <a:prstGeom prst="rect">
            <a:avLst/>
          </a:prstGeom>
          <a:noFill/>
          <a:ln w="6350" algn="ctr">
            <a:solidFill>
              <a:schemeClr val="accent2"/>
            </a:solidFill>
            <a:prstDash val="sysDash"/>
            <a:round/>
            <a:headEnd/>
            <a:tailEnd/>
          </a:ln>
        </p:spPr>
        <p:txBody>
          <a:bodyPr lIns="0" rIns="0">
            <a:spAutoFit/>
          </a:bodyPr>
          <a:lstStyle/>
          <a:p>
            <a:pPr algn="ctr">
              <a:spcBef>
                <a:spcPct val="50000"/>
              </a:spcBef>
            </a:pPr>
            <a:endParaRPr lang="en-US" sz="1000" b="0">
              <a:solidFill>
                <a:schemeClr val="tx2"/>
              </a:solidFill>
            </a:endParaRPr>
          </a:p>
        </p:txBody>
      </p:sp>
      <p:sp>
        <p:nvSpPr>
          <p:cNvPr id="45062" name="Rectangle 5"/>
          <p:cNvSpPr>
            <a:spLocks noChangeArrowheads="1"/>
          </p:cNvSpPr>
          <p:nvPr/>
        </p:nvSpPr>
        <p:spPr bwMode="auto">
          <a:xfrm>
            <a:off x="373063" y="3575050"/>
            <a:ext cx="8470900" cy="1152525"/>
          </a:xfrm>
          <a:prstGeom prst="rect">
            <a:avLst/>
          </a:prstGeom>
          <a:noFill/>
          <a:ln w="6350" algn="ctr">
            <a:solidFill>
              <a:schemeClr val="accent2"/>
            </a:solidFill>
            <a:prstDash val="sysDash"/>
            <a:round/>
            <a:headEnd/>
            <a:tailEnd/>
          </a:ln>
        </p:spPr>
        <p:txBody>
          <a:bodyPr lIns="0" rIns="0">
            <a:spAutoFit/>
          </a:bodyPr>
          <a:lstStyle/>
          <a:p>
            <a:pPr algn="ctr">
              <a:spcBef>
                <a:spcPct val="50000"/>
              </a:spcBef>
            </a:pPr>
            <a:endParaRPr lang="en-US" sz="1000" b="0">
              <a:solidFill>
                <a:schemeClr val="tx2"/>
              </a:solidFill>
            </a:endParaRPr>
          </a:p>
        </p:txBody>
      </p:sp>
      <p:sp>
        <p:nvSpPr>
          <p:cNvPr id="45063" name="Rectangle 5"/>
          <p:cNvSpPr>
            <a:spLocks noChangeArrowheads="1"/>
          </p:cNvSpPr>
          <p:nvPr/>
        </p:nvSpPr>
        <p:spPr bwMode="auto">
          <a:xfrm>
            <a:off x="373063" y="5011738"/>
            <a:ext cx="8470900" cy="1187450"/>
          </a:xfrm>
          <a:prstGeom prst="rect">
            <a:avLst/>
          </a:prstGeom>
          <a:noFill/>
          <a:ln w="6350" algn="ctr">
            <a:solidFill>
              <a:schemeClr val="accent2"/>
            </a:solidFill>
            <a:prstDash val="sysDash"/>
            <a:round/>
            <a:headEnd/>
            <a:tailEnd/>
          </a:ln>
        </p:spPr>
        <p:txBody>
          <a:bodyPr lIns="0" rIns="0">
            <a:spAutoFit/>
          </a:bodyPr>
          <a:lstStyle/>
          <a:p>
            <a:pPr algn="ctr">
              <a:spcBef>
                <a:spcPct val="50000"/>
              </a:spcBef>
            </a:pPr>
            <a:endParaRPr lang="en-US" sz="1000" b="0">
              <a:solidFill>
                <a:schemeClr val="tx2"/>
              </a:solidFill>
            </a:endParaRPr>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pt-BR" sz="3600" smtClean="0"/>
              <a:t>Gradual monetary tightening</a:t>
            </a:r>
            <a:endParaRPr lang="en-US" sz="3600" smtClean="0"/>
          </a:p>
        </p:txBody>
      </p:sp>
      <p:pic>
        <p:nvPicPr>
          <p:cNvPr id="46083" name="Picture 2"/>
          <p:cNvPicPr>
            <a:picLocks noChangeAspect="1" noChangeArrowheads="1"/>
          </p:cNvPicPr>
          <p:nvPr/>
        </p:nvPicPr>
        <p:blipFill>
          <a:blip r:embed="rId2" cstate="print"/>
          <a:srcRect/>
          <a:stretch>
            <a:fillRect/>
          </a:stretch>
        </p:blipFill>
        <p:spPr bwMode="auto">
          <a:xfrm>
            <a:off x="1071563" y="1936750"/>
            <a:ext cx="7000875" cy="3829050"/>
          </a:xfrm>
          <a:prstGeom prst="rect">
            <a:avLst/>
          </a:prstGeom>
          <a:noFill/>
          <a:ln w="9525">
            <a:noFill/>
            <a:miter lim="800000"/>
            <a:headEnd/>
            <a:tailEnd/>
          </a:ln>
        </p:spPr>
      </p:pic>
      <p:cxnSp>
        <p:nvCxnSpPr>
          <p:cNvPr id="46084" name="Straight Connector 6"/>
          <p:cNvCxnSpPr>
            <a:cxnSpLocks noChangeShapeType="1"/>
          </p:cNvCxnSpPr>
          <p:nvPr/>
        </p:nvCxnSpPr>
        <p:spPr bwMode="auto">
          <a:xfrm rot="5400000" flipH="1" flipV="1">
            <a:off x="5201444" y="3534569"/>
            <a:ext cx="3560762" cy="0"/>
          </a:xfrm>
          <a:prstGeom prst="line">
            <a:avLst/>
          </a:prstGeom>
          <a:noFill/>
          <a:ln w="19050" algn="ctr">
            <a:solidFill>
              <a:srgbClr val="00B0F0"/>
            </a:solidFill>
            <a:prstDash val="sysDash"/>
            <a:round/>
            <a:headEnd/>
            <a:tailEnd/>
          </a:ln>
        </p:spPr>
      </p:cxnSp>
      <p:sp>
        <p:nvSpPr>
          <p:cNvPr id="46085" name="TextBox 7"/>
          <p:cNvSpPr txBox="1">
            <a:spLocks noChangeArrowheads="1"/>
          </p:cNvSpPr>
          <p:nvPr/>
        </p:nvSpPr>
        <p:spPr bwMode="auto">
          <a:xfrm>
            <a:off x="6923088" y="1800225"/>
            <a:ext cx="1849437" cy="276225"/>
          </a:xfrm>
          <a:prstGeom prst="rect">
            <a:avLst/>
          </a:prstGeom>
          <a:noFill/>
          <a:ln w="9525">
            <a:noFill/>
            <a:miter lim="800000"/>
            <a:headEnd/>
            <a:tailEnd/>
          </a:ln>
        </p:spPr>
        <p:txBody>
          <a:bodyPr>
            <a:spAutoFit/>
          </a:bodyPr>
          <a:lstStyle/>
          <a:p>
            <a:r>
              <a:rPr lang="pt-BR" sz="1200">
                <a:solidFill>
                  <a:schemeClr val="tx2"/>
                </a:solidFill>
              </a:rPr>
              <a:t>Itaú Forecast</a:t>
            </a:r>
            <a:endParaRPr lang="en-US" sz="1200">
              <a:solidFill>
                <a:schemeClr val="tx2"/>
              </a:solidFill>
            </a:endParaRPr>
          </a:p>
        </p:txBody>
      </p:sp>
      <p:sp>
        <p:nvSpPr>
          <p:cNvPr id="46086" name="TextBox 10"/>
          <p:cNvSpPr txBox="1">
            <a:spLocks noChangeArrowheads="1"/>
          </p:cNvSpPr>
          <p:nvPr/>
        </p:nvSpPr>
        <p:spPr bwMode="auto">
          <a:xfrm>
            <a:off x="117475" y="6057900"/>
            <a:ext cx="3067050" cy="230188"/>
          </a:xfrm>
          <a:prstGeom prst="rect">
            <a:avLst/>
          </a:prstGeom>
          <a:noFill/>
          <a:ln w="9525">
            <a:noFill/>
            <a:miter lim="800000"/>
            <a:headEnd/>
            <a:tailEnd/>
          </a:ln>
        </p:spPr>
        <p:txBody>
          <a:bodyPr>
            <a:spAutoFit/>
          </a:bodyPr>
          <a:lstStyle/>
          <a:p>
            <a:r>
              <a:rPr lang="pt-BR" sz="900" i="1">
                <a:solidFill>
                  <a:schemeClr val="tx1"/>
                </a:solidFill>
              </a:rPr>
              <a:t>Source: BCB; Itaú</a:t>
            </a:r>
            <a:endParaRPr lang="en-US" sz="900" i="1">
              <a:solidFill>
                <a:schemeClr val="tx1"/>
              </a:solidFill>
            </a:endParaRPr>
          </a:p>
        </p:txBody>
      </p:sp>
      <p:sp>
        <p:nvSpPr>
          <p:cNvPr id="7" name="Retângulo 23"/>
          <p:cNvSpPr>
            <a:spLocks noChangeArrowheads="1"/>
          </p:cNvSpPr>
          <p:nvPr/>
        </p:nvSpPr>
        <p:spPr bwMode="auto">
          <a:xfrm>
            <a:off x="515938" y="1427163"/>
            <a:ext cx="1624012" cy="285750"/>
          </a:xfrm>
          <a:prstGeom prst="rect">
            <a:avLst/>
          </a:prstGeom>
          <a:noFill/>
          <a:ln w="9525">
            <a:noFill/>
            <a:miter lim="800000"/>
            <a:headEnd/>
            <a:tailEnd/>
          </a:ln>
        </p:spPr>
        <p:txBody>
          <a:bodyPr wrap="none">
            <a:spAutoFit/>
          </a:bodyPr>
          <a:lstStyle/>
          <a:p>
            <a:pPr>
              <a:lnSpc>
                <a:spcPct val="90000"/>
              </a:lnSpc>
              <a:spcAft>
                <a:spcPts val="600"/>
              </a:spcAft>
            </a:pPr>
            <a:r>
              <a:rPr lang="pt-BR" sz="1400">
                <a:solidFill>
                  <a:schemeClr val="tx1"/>
                </a:solidFill>
              </a:rPr>
              <a:t>Selic Target Rate</a:t>
            </a:r>
          </a:p>
        </p:txBody>
      </p:sp>
      <p:sp>
        <p:nvSpPr>
          <p:cNvPr id="46088" name="TextBox 7"/>
          <p:cNvSpPr txBox="1">
            <a:spLocks noChangeArrowheads="1"/>
          </p:cNvSpPr>
          <p:nvPr/>
        </p:nvSpPr>
        <p:spPr bwMode="auto">
          <a:xfrm>
            <a:off x="7200900" y="4346575"/>
            <a:ext cx="661988" cy="261938"/>
          </a:xfrm>
          <a:prstGeom prst="rect">
            <a:avLst/>
          </a:prstGeom>
          <a:noFill/>
          <a:ln w="9525">
            <a:noFill/>
            <a:miter lim="800000"/>
            <a:headEnd/>
            <a:tailEnd/>
          </a:ln>
        </p:spPr>
        <p:txBody>
          <a:bodyPr wrap="none">
            <a:spAutoFit/>
          </a:bodyPr>
          <a:lstStyle/>
          <a:p>
            <a:r>
              <a:rPr lang="pt-BR" sz="1100">
                <a:solidFill>
                  <a:schemeClr val="tx2"/>
                </a:solidFill>
              </a:rPr>
              <a:t>12.25%</a:t>
            </a:r>
            <a:endParaRPr lang="en-US" sz="1100">
              <a:solidFill>
                <a:schemeClr val="tx2"/>
              </a:solidFill>
            </a:endParaRPr>
          </a:p>
        </p:txBody>
      </p:sp>
      <p:sp>
        <p:nvSpPr>
          <p:cNvPr id="46089" name="TextBox 8"/>
          <p:cNvSpPr txBox="1">
            <a:spLocks noChangeArrowheads="1"/>
          </p:cNvSpPr>
          <p:nvPr/>
        </p:nvSpPr>
        <p:spPr bwMode="auto">
          <a:xfrm>
            <a:off x="7862888" y="4629150"/>
            <a:ext cx="661987" cy="261938"/>
          </a:xfrm>
          <a:prstGeom prst="rect">
            <a:avLst/>
          </a:prstGeom>
          <a:noFill/>
          <a:ln w="9525">
            <a:noFill/>
            <a:miter lim="800000"/>
            <a:headEnd/>
            <a:tailEnd/>
          </a:ln>
        </p:spPr>
        <p:txBody>
          <a:bodyPr wrap="none">
            <a:spAutoFit/>
          </a:bodyPr>
          <a:lstStyle/>
          <a:p>
            <a:r>
              <a:rPr lang="pt-BR" sz="1100">
                <a:solidFill>
                  <a:schemeClr val="tx2"/>
                </a:solidFill>
              </a:rPr>
              <a:t>11.50%</a:t>
            </a:r>
            <a:endParaRPr lang="en-US" sz="1100">
              <a:solidFill>
                <a:schemeClr val="tx2"/>
              </a:solidFill>
            </a:endParaRPr>
          </a:p>
        </p:txBody>
      </p:sp>
      <p:sp>
        <p:nvSpPr>
          <p:cNvPr id="46090" name="TextBox 9"/>
          <p:cNvSpPr txBox="1">
            <a:spLocks noChangeArrowheads="1"/>
          </p:cNvSpPr>
          <p:nvPr/>
        </p:nvSpPr>
        <p:spPr bwMode="auto">
          <a:xfrm>
            <a:off x="6465888" y="4565650"/>
            <a:ext cx="661987" cy="261938"/>
          </a:xfrm>
          <a:prstGeom prst="rect">
            <a:avLst/>
          </a:prstGeom>
          <a:noFill/>
          <a:ln w="9525">
            <a:noFill/>
            <a:miter lim="800000"/>
            <a:headEnd/>
            <a:tailEnd/>
          </a:ln>
        </p:spPr>
        <p:txBody>
          <a:bodyPr wrap="none">
            <a:spAutoFit/>
          </a:bodyPr>
          <a:lstStyle/>
          <a:p>
            <a:r>
              <a:rPr lang="pt-BR" sz="1100">
                <a:solidFill>
                  <a:schemeClr val="tx2"/>
                </a:solidFill>
              </a:rPr>
              <a:t>11.25%</a:t>
            </a:r>
            <a:endParaRPr lang="en-US" sz="1100">
              <a:solidFill>
                <a:schemeClr val="tx2"/>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sz="2700" dirty="0" smtClean="0"/>
              <a:t>Current monetary policy objectives and dilemmas in the use of FX spot market intervention</a:t>
            </a:r>
            <a:r>
              <a:rPr lang="en-US" dirty="0" smtClean="0"/>
              <a:t/>
            </a:r>
            <a:br>
              <a:rPr lang="en-US" dirty="0" smtClean="0"/>
            </a:br>
            <a:endParaRPr lang="en-US" dirty="0"/>
          </a:p>
        </p:txBody>
      </p:sp>
      <p:sp>
        <p:nvSpPr>
          <p:cNvPr id="47107" name="Content Placeholder 2"/>
          <p:cNvSpPr>
            <a:spLocks noGrp="1"/>
          </p:cNvSpPr>
          <p:nvPr>
            <p:ph idx="1"/>
          </p:nvPr>
        </p:nvSpPr>
        <p:spPr bwMode="auto">
          <a:xfrm>
            <a:off x="457200" y="1493838"/>
            <a:ext cx="8229600" cy="4525962"/>
          </a:xfrm>
          <a:noFill/>
          <a:ln>
            <a:miter lim="800000"/>
            <a:headEnd/>
            <a:tailEnd/>
          </a:ln>
        </p:spPr>
        <p:txBody>
          <a:bodyPr vert="horz" wrap="square" lIns="91440" tIns="45720" rIns="91440" bIns="45720" numCol="1" anchor="t" anchorCtr="0" compatLnSpc="1">
            <a:prstTxWarp prst="textNoShape">
              <a:avLst/>
            </a:prstTxWarp>
          </a:bodyPr>
          <a:lstStyle/>
          <a:p>
            <a:r>
              <a:rPr lang="en-US" sz="1800" smtClean="0"/>
              <a:t>Second objective is to prevent FX volatility resulting from ‘speculative’ capital flows – while supposedly not intervening to avoid FX fluctuations related to ‘fundamentals’ </a:t>
            </a:r>
          </a:p>
          <a:p>
            <a:endParaRPr lang="en-US" sz="1800" smtClean="0"/>
          </a:p>
          <a:p>
            <a:r>
              <a:rPr lang="en-US" sz="1800" smtClean="0"/>
              <a:t>(Regressions of the BRL/USD on the CRB commodity price index, the 10y Brazil’s CDS spread over Libor, the DXY index of the dollar against major currencies, and the lagged BRL/USD, yields good statistical results)</a:t>
            </a:r>
          </a:p>
          <a:p>
            <a:endParaRPr lang="en-US" sz="1800" smtClean="0"/>
          </a:p>
          <a:p>
            <a:r>
              <a:rPr lang="en-US" sz="1800" smtClean="0"/>
              <a:t>This is the FX intervention objective as seen from the CB’s perspective. The Finance Ministry is also concerned with the negative impact on manufacturing of ‘fundamental’ X-rate appreciation ( because of ‘deindustrialization’)</a:t>
            </a:r>
          </a:p>
          <a:p>
            <a:endParaRPr lang="en-US" sz="1800" smtClean="0"/>
          </a:p>
          <a:p>
            <a:r>
              <a:rPr lang="en-US" sz="1800" smtClean="0"/>
              <a:t>Problem is that sterilized intervention in the FX market is very costly (because of very high domestic interest rates) </a:t>
            </a:r>
          </a:p>
          <a:p>
            <a:pPr>
              <a:buFontTx/>
              <a:buNone/>
            </a:pPr>
            <a:endParaRPr lang="en-US" sz="1800" smtClean="0"/>
          </a:p>
        </p:txBody>
      </p:sp>
      <p:sp>
        <p:nvSpPr>
          <p:cNvPr id="47108" name="Rectangle 4"/>
          <p:cNvSpPr>
            <a:spLocks noChangeArrowheads="1"/>
          </p:cNvSpPr>
          <p:nvPr/>
        </p:nvSpPr>
        <p:spPr bwMode="auto">
          <a:xfrm>
            <a:off x="373063" y="1565275"/>
            <a:ext cx="8470900" cy="792163"/>
          </a:xfrm>
          <a:prstGeom prst="rect">
            <a:avLst/>
          </a:prstGeom>
          <a:noFill/>
          <a:ln w="6350" algn="ctr">
            <a:solidFill>
              <a:schemeClr val="accent2"/>
            </a:solidFill>
            <a:prstDash val="sysDash"/>
            <a:round/>
            <a:headEnd/>
            <a:tailEnd/>
          </a:ln>
        </p:spPr>
        <p:txBody>
          <a:bodyPr lIns="0" rIns="0">
            <a:spAutoFit/>
          </a:bodyPr>
          <a:lstStyle/>
          <a:p>
            <a:pPr algn="ctr">
              <a:spcBef>
                <a:spcPct val="50000"/>
              </a:spcBef>
            </a:pPr>
            <a:endParaRPr lang="en-US" sz="1000" b="0">
              <a:solidFill>
                <a:schemeClr val="tx2"/>
              </a:solidFill>
            </a:endParaRPr>
          </a:p>
        </p:txBody>
      </p:sp>
      <p:sp>
        <p:nvSpPr>
          <p:cNvPr id="47109" name="Rectangle 4"/>
          <p:cNvSpPr>
            <a:spLocks noChangeArrowheads="1"/>
          </p:cNvSpPr>
          <p:nvPr/>
        </p:nvSpPr>
        <p:spPr bwMode="auto">
          <a:xfrm>
            <a:off x="373063" y="2624138"/>
            <a:ext cx="8470900" cy="1187450"/>
          </a:xfrm>
          <a:prstGeom prst="rect">
            <a:avLst/>
          </a:prstGeom>
          <a:noFill/>
          <a:ln w="6350" algn="ctr">
            <a:solidFill>
              <a:schemeClr val="accent2"/>
            </a:solidFill>
            <a:prstDash val="sysDash"/>
            <a:round/>
            <a:headEnd/>
            <a:tailEnd/>
          </a:ln>
        </p:spPr>
        <p:txBody>
          <a:bodyPr lIns="0" rIns="0">
            <a:spAutoFit/>
          </a:bodyPr>
          <a:lstStyle/>
          <a:p>
            <a:pPr algn="ctr">
              <a:spcBef>
                <a:spcPct val="50000"/>
              </a:spcBef>
            </a:pPr>
            <a:endParaRPr lang="en-US" sz="1000" b="0">
              <a:solidFill>
                <a:schemeClr val="tx2"/>
              </a:solidFill>
            </a:endParaRPr>
          </a:p>
        </p:txBody>
      </p:sp>
      <p:sp>
        <p:nvSpPr>
          <p:cNvPr id="47110" name="Rectangle 5"/>
          <p:cNvSpPr>
            <a:spLocks noChangeArrowheads="1"/>
          </p:cNvSpPr>
          <p:nvPr/>
        </p:nvSpPr>
        <p:spPr bwMode="auto">
          <a:xfrm>
            <a:off x="373063" y="3975100"/>
            <a:ext cx="8470900" cy="1187450"/>
          </a:xfrm>
          <a:prstGeom prst="rect">
            <a:avLst/>
          </a:prstGeom>
          <a:noFill/>
          <a:ln w="6350" algn="ctr">
            <a:solidFill>
              <a:schemeClr val="accent2"/>
            </a:solidFill>
            <a:prstDash val="sysDash"/>
            <a:round/>
            <a:headEnd/>
            <a:tailEnd/>
          </a:ln>
        </p:spPr>
        <p:txBody>
          <a:bodyPr lIns="0" rIns="0">
            <a:spAutoFit/>
          </a:bodyPr>
          <a:lstStyle/>
          <a:p>
            <a:pPr algn="ctr">
              <a:spcBef>
                <a:spcPct val="50000"/>
              </a:spcBef>
            </a:pPr>
            <a:endParaRPr lang="en-US" sz="1000" b="0">
              <a:solidFill>
                <a:schemeClr val="tx2"/>
              </a:solidFill>
            </a:endParaRPr>
          </a:p>
        </p:txBody>
      </p:sp>
      <p:sp>
        <p:nvSpPr>
          <p:cNvPr id="47111" name="Rectangle 6"/>
          <p:cNvSpPr>
            <a:spLocks noChangeArrowheads="1"/>
          </p:cNvSpPr>
          <p:nvPr/>
        </p:nvSpPr>
        <p:spPr bwMode="auto">
          <a:xfrm>
            <a:off x="373063" y="5362575"/>
            <a:ext cx="8470900" cy="576263"/>
          </a:xfrm>
          <a:prstGeom prst="rect">
            <a:avLst/>
          </a:prstGeom>
          <a:noFill/>
          <a:ln w="6350" algn="ctr">
            <a:solidFill>
              <a:schemeClr val="accent2"/>
            </a:solidFill>
            <a:prstDash val="sysDash"/>
            <a:round/>
            <a:headEnd/>
            <a:tailEnd/>
          </a:ln>
        </p:spPr>
        <p:txBody>
          <a:bodyPr lIns="0" rIns="0">
            <a:spAutoFit/>
          </a:bodyPr>
          <a:lstStyle/>
          <a:p>
            <a:pPr algn="ctr">
              <a:spcBef>
                <a:spcPct val="50000"/>
              </a:spcBef>
            </a:pPr>
            <a:endParaRPr lang="en-US" sz="1000" b="0">
              <a:solidFill>
                <a:schemeClr val="tx2"/>
              </a:solidFill>
            </a:endParaRPr>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z="3600" smtClean="0"/>
              <a:t>Current search for ‘unorthodox’ monetary policy interventions-I </a:t>
            </a:r>
            <a:br>
              <a:rPr lang="en-US" sz="3600" smtClean="0"/>
            </a:br>
            <a:endParaRPr lang="en-US" sz="3600" smtClean="0"/>
          </a:p>
        </p:txBody>
      </p:sp>
      <p:sp>
        <p:nvSpPr>
          <p:cNvPr id="48131" name="Content Placeholder 2"/>
          <p:cNvSpPr>
            <a:spLocks noGrp="1"/>
          </p:cNvSpPr>
          <p:nvPr>
            <p:ph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z="2000" smtClean="0"/>
              <a:t>Control of domestic demand through restrictions on domestic credit expansion, introduced as ‘macroprudential measures’ (Dec’03, 2010)</a:t>
            </a:r>
          </a:p>
          <a:p>
            <a:endParaRPr lang="en-US" sz="2000" smtClean="0"/>
          </a:p>
          <a:p>
            <a:r>
              <a:rPr lang="en-US" sz="2000" smtClean="0"/>
              <a:t>Higher reserve requirements on bank deposits (from 23% to 32% on CDs, and from 51% to 55% on demand deposits)</a:t>
            </a:r>
          </a:p>
          <a:p>
            <a:endParaRPr lang="en-US" sz="2000" smtClean="0"/>
          </a:p>
          <a:p>
            <a:r>
              <a:rPr lang="en-US" sz="2000" smtClean="0"/>
              <a:t>Higher capital charges on banks’ consumer credit w/maturity over 2 years</a:t>
            </a:r>
          </a:p>
          <a:p>
            <a:endParaRPr lang="en-US" sz="2000" smtClean="0"/>
          </a:p>
        </p:txBody>
      </p:sp>
      <p:sp>
        <p:nvSpPr>
          <p:cNvPr id="48132" name="Rectangle 3"/>
          <p:cNvSpPr>
            <a:spLocks noChangeArrowheads="1"/>
          </p:cNvSpPr>
          <p:nvPr/>
        </p:nvSpPr>
        <p:spPr bwMode="auto">
          <a:xfrm>
            <a:off x="373063" y="3802063"/>
            <a:ext cx="8470900" cy="647700"/>
          </a:xfrm>
          <a:prstGeom prst="rect">
            <a:avLst/>
          </a:prstGeom>
          <a:noFill/>
          <a:ln w="6350" algn="ctr">
            <a:solidFill>
              <a:schemeClr val="accent2"/>
            </a:solidFill>
            <a:prstDash val="sysDash"/>
            <a:round/>
            <a:headEnd/>
            <a:tailEnd/>
          </a:ln>
        </p:spPr>
        <p:txBody>
          <a:bodyPr lIns="0" rIns="0">
            <a:spAutoFit/>
          </a:bodyPr>
          <a:lstStyle/>
          <a:p>
            <a:pPr algn="ctr">
              <a:spcBef>
                <a:spcPct val="50000"/>
              </a:spcBef>
            </a:pPr>
            <a:endParaRPr lang="en-US" sz="1000" b="0">
              <a:solidFill>
                <a:schemeClr val="tx2"/>
              </a:solidFill>
            </a:endParaRPr>
          </a:p>
        </p:txBody>
      </p:sp>
      <p:sp>
        <p:nvSpPr>
          <p:cNvPr id="48133" name="Rectangle 4"/>
          <p:cNvSpPr>
            <a:spLocks noChangeArrowheads="1"/>
          </p:cNvSpPr>
          <p:nvPr/>
        </p:nvSpPr>
        <p:spPr bwMode="auto">
          <a:xfrm>
            <a:off x="373063" y="2854325"/>
            <a:ext cx="8470900" cy="647700"/>
          </a:xfrm>
          <a:prstGeom prst="rect">
            <a:avLst/>
          </a:prstGeom>
          <a:noFill/>
          <a:ln w="6350" algn="ctr">
            <a:solidFill>
              <a:schemeClr val="accent2"/>
            </a:solidFill>
            <a:prstDash val="sysDash"/>
            <a:round/>
            <a:headEnd/>
            <a:tailEnd/>
          </a:ln>
        </p:spPr>
        <p:txBody>
          <a:bodyPr lIns="0" rIns="0">
            <a:spAutoFit/>
          </a:bodyPr>
          <a:lstStyle/>
          <a:p>
            <a:pPr algn="ctr">
              <a:spcBef>
                <a:spcPct val="50000"/>
              </a:spcBef>
            </a:pPr>
            <a:endParaRPr lang="en-US" sz="1000" b="0">
              <a:solidFill>
                <a:schemeClr val="tx2"/>
              </a:solidFill>
            </a:endParaRPr>
          </a:p>
        </p:txBody>
      </p:sp>
      <p:sp>
        <p:nvSpPr>
          <p:cNvPr id="48134" name="Rectangle 5"/>
          <p:cNvSpPr>
            <a:spLocks noChangeArrowheads="1"/>
          </p:cNvSpPr>
          <p:nvPr/>
        </p:nvSpPr>
        <p:spPr bwMode="auto">
          <a:xfrm>
            <a:off x="373063" y="1639888"/>
            <a:ext cx="8470900" cy="971550"/>
          </a:xfrm>
          <a:prstGeom prst="rect">
            <a:avLst/>
          </a:prstGeom>
          <a:noFill/>
          <a:ln w="6350" algn="ctr">
            <a:solidFill>
              <a:schemeClr val="accent2"/>
            </a:solidFill>
            <a:prstDash val="sysDash"/>
            <a:round/>
            <a:headEnd/>
            <a:tailEnd/>
          </a:ln>
        </p:spPr>
        <p:txBody>
          <a:bodyPr lIns="0" rIns="0">
            <a:spAutoFit/>
          </a:bodyPr>
          <a:lstStyle/>
          <a:p>
            <a:pPr algn="ctr">
              <a:spcBef>
                <a:spcPct val="50000"/>
              </a:spcBef>
            </a:pPr>
            <a:endParaRPr lang="en-US" sz="1000" b="0">
              <a:solidFill>
                <a:schemeClr val="tx2"/>
              </a:solidFill>
            </a:endParaRPr>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z="3600" smtClean="0"/>
              <a:t>Current search for ‘unorthodox’ monetary policy interventions-II</a:t>
            </a:r>
          </a:p>
        </p:txBody>
      </p:sp>
      <p:sp>
        <p:nvSpPr>
          <p:cNvPr id="49155" name="Content Placeholder 2"/>
          <p:cNvSpPr>
            <a:spLocks noGrp="1"/>
          </p:cNvSpPr>
          <p:nvPr>
            <p:ph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z="1600" smtClean="0"/>
              <a:t>Fighting FX appreciation through capital controls and more diversified FX market intervention</a:t>
            </a:r>
          </a:p>
          <a:p>
            <a:endParaRPr lang="en-US" sz="1600" smtClean="0"/>
          </a:p>
          <a:p>
            <a:r>
              <a:rPr lang="en-US" sz="1600" smtClean="0"/>
              <a:t>Tax on ‘speculative’ capital inflows (Oct’4 2010: IOF tax up to 4% on fixed income flows from 2% previously; Oct’18, 2010: IOF tax up to 6%, including margin on derivatives)</a:t>
            </a:r>
          </a:p>
          <a:p>
            <a:endParaRPr lang="en-US" sz="1600" smtClean="0"/>
          </a:p>
          <a:p>
            <a:r>
              <a:rPr lang="en-US" sz="1600" smtClean="0"/>
              <a:t>Restrictions on local banks short spot FX positions (Jan’6, 2011: max exposure, $3 bn)</a:t>
            </a:r>
          </a:p>
          <a:p>
            <a:endParaRPr lang="en-US" sz="1600" smtClean="0"/>
          </a:p>
          <a:p>
            <a:r>
              <a:rPr lang="en-US" sz="1600" smtClean="0"/>
              <a:t>Intervention in the future FX market (reverse swaps reinitiated on Jan’ 13, 2011)</a:t>
            </a:r>
          </a:p>
          <a:p>
            <a:endParaRPr lang="en-US" sz="1600" smtClean="0"/>
          </a:p>
          <a:p>
            <a:r>
              <a:rPr lang="en-US" sz="1600" smtClean="0"/>
              <a:t>Intervention in the forward FX market (starting from Jan’25, 2011)</a:t>
            </a:r>
          </a:p>
          <a:p>
            <a:endParaRPr lang="en-US" sz="1600" smtClean="0"/>
          </a:p>
          <a:p>
            <a:r>
              <a:rPr lang="en-US" sz="1600" smtClean="0"/>
              <a:t>CB FX acquisition for the Treasury (Oct’5, 2011: extension of foreign debt prepayment coverage to 4y from 2y previously) and for the Sovereign Fund (not yet activated)</a:t>
            </a:r>
          </a:p>
          <a:p>
            <a:pPr>
              <a:buFontTx/>
              <a:buNone/>
            </a:pPr>
            <a:endParaRPr lang="en-US" sz="1600" smtClean="0"/>
          </a:p>
        </p:txBody>
      </p:sp>
      <p:sp>
        <p:nvSpPr>
          <p:cNvPr id="49156" name="Rectangle 4"/>
          <p:cNvSpPr>
            <a:spLocks noChangeArrowheads="1"/>
          </p:cNvSpPr>
          <p:nvPr/>
        </p:nvSpPr>
        <p:spPr bwMode="auto">
          <a:xfrm>
            <a:off x="373063" y="1566863"/>
            <a:ext cx="8470900" cy="684212"/>
          </a:xfrm>
          <a:prstGeom prst="rect">
            <a:avLst/>
          </a:prstGeom>
          <a:noFill/>
          <a:ln w="6350" algn="ctr">
            <a:solidFill>
              <a:schemeClr val="accent2"/>
            </a:solidFill>
            <a:prstDash val="sysDash"/>
            <a:round/>
            <a:headEnd/>
            <a:tailEnd/>
          </a:ln>
        </p:spPr>
        <p:txBody>
          <a:bodyPr lIns="0" rIns="0">
            <a:spAutoFit/>
          </a:bodyPr>
          <a:lstStyle/>
          <a:p>
            <a:pPr algn="ctr">
              <a:spcBef>
                <a:spcPct val="50000"/>
              </a:spcBef>
            </a:pPr>
            <a:endParaRPr lang="en-US" sz="1000" b="0">
              <a:solidFill>
                <a:schemeClr val="tx2"/>
              </a:solidFill>
            </a:endParaRPr>
          </a:p>
        </p:txBody>
      </p:sp>
      <p:sp>
        <p:nvSpPr>
          <p:cNvPr id="49157" name="Rectangle 4"/>
          <p:cNvSpPr>
            <a:spLocks noChangeArrowheads="1"/>
          </p:cNvSpPr>
          <p:nvPr/>
        </p:nvSpPr>
        <p:spPr bwMode="auto">
          <a:xfrm>
            <a:off x="373063" y="2379663"/>
            <a:ext cx="8470900" cy="755650"/>
          </a:xfrm>
          <a:prstGeom prst="rect">
            <a:avLst/>
          </a:prstGeom>
          <a:noFill/>
          <a:ln w="6350" algn="ctr">
            <a:solidFill>
              <a:schemeClr val="accent2"/>
            </a:solidFill>
            <a:prstDash val="sysDash"/>
            <a:round/>
            <a:headEnd/>
            <a:tailEnd/>
          </a:ln>
        </p:spPr>
        <p:txBody>
          <a:bodyPr lIns="0" rIns="0">
            <a:spAutoFit/>
          </a:bodyPr>
          <a:lstStyle/>
          <a:p>
            <a:pPr algn="ctr">
              <a:spcBef>
                <a:spcPct val="50000"/>
              </a:spcBef>
            </a:pPr>
            <a:endParaRPr lang="en-US" sz="1000" b="0">
              <a:solidFill>
                <a:schemeClr val="tx2"/>
              </a:solidFill>
            </a:endParaRPr>
          </a:p>
        </p:txBody>
      </p:sp>
      <p:sp>
        <p:nvSpPr>
          <p:cNvPr id="49158" name="Rectangle 5"/>
          <p:cNvSpPr>
            <a:spLocks noChangeArrowheads="1"/>
          </p:cNvSpPr>
          <p:nvPr/>
        </p:nvSpPr>
        <p:spPr bwMode="auto">
          <a:xfrm>
            <a:off x="373063" y="5046663"/>
            <a:ext cx="8470900" cy="755650"/>
          </a:xfrm>
          <a:prstGeom prst="rect">
            <a:avLst/>
          </a:prstGeom>
          <a:noFill/>
          <a:ln w="6350" algn="ctr">
            <a:solidFill>
              <a:schemeClr val="accent2"/>
            </a:solidFill>
            <a:prstDash val="sysDash"/>
            <a:round/>
            <a:headEnd/>
            <a:tailEnd/>
          </a:ln>
        </p:spPr>
        <p:txBody>
          <a:bodyPr lIns="0" rIns="0">
            <a:spAutoFit/>
          </a:bodyPr>
          <a:lstStyle/>
          <a:p>
            <a:pPr algn="ctr">
              <a:spcBef>
                <a:spcPct val="50000"/>
              </a:spcBef>
            </a:pPr>
            <a:endParaRPr lang="en-US" sz="1000" b="0">
              <a:solidFill>
                <a:schemeClr val="tx2"/>
              </a:solidFill>
            </a:endParaRPr>
          </a:p>
        </p:txBody>
      </p:sp>
      <p:sp>
        <p:nvSpPr>
          <p:cNvPr id="49159" name="Rectangle 6"/>
          <p:cNvSpPr>
            <a:spLocks noChangeArrowheads="1"/>
          </p:cNvSpPr>
          <p:nvPr/>
        </p:nvSpPr>
        <p:spPr bwMode="auto">
          <a:xfrm>
            <a:off x="373063" y="3282950"/>
            <a:ext cx="8470900" cy="612775"/>
          </a:xfrm>
          <a:prstGeom prst="rect">
            <a:avLst/>
          </a:prstGeom>
          <a:noFill/>
          <a:ln w="6350" algn="ctr">
            <a:solidFill>
              <a:schemeClr val="accent2"/>
            </a:solidFill>
            <a:prstDash val="sysDash"/>
            <a:round/>
            <a:headEnd/>
            <a:tailEnd/>
          </a:ln>
        </p:spPr>
        <p:txBody>
          <a:bodyPr lIns="0" rIns="0">
            <a:spAutoFit/>
          </a:bodyPr>
          <a:lstStyle/>
          <a:p>
            <a:pPr algn="ctr">
              <a:spcBef>
                <a:spcPct val="50000"/>
              </a:spcBef>
            </a:pPr>
            <a:endParaRPr lang="en-US" sz="1000" b="0">
              <a:solidFill>
                <a:schemeClr val="tx2"/>
              </a:solidFill>
            </a:endParaRPr>
          </a:p>
        </p:txBody>
      </p:sp>
      <p:sp>
        <p:nvSpPr>
          <p:cNvPr id="49160" name="Rectangle 7"/>
          <p:cNvSpPr>
            <a:spLocks noChangeArrowheads="1"/>
          </p:cNvSpPr>
          <p:nvPr/>
        </p:nvSpPr>
        <p:spPr bwMode="auto">
          <a:xfrm>
            <a:off x="373063" y="4021138"/>
            <a:ext cx="8470900" cy="396875"/>
          </a:xfrm>
          <a:prstGeom prst="rect">
            <a:avLst/>
          </a:prstGeom>
          <a:noFill/>
          <a:ln w="6350" algn="ctr">
            <a:solidFill>
              <a:schemeClr val="accent2"/>
            </a:solidFill>
            <a:prstDash val="sysDash"/>
            <a:round/>
            <a:headEnd/>
            <a:tailEnd/>
          </a:ln>
        </p:spPr>
        <p:txBody>
          <a:bodyPr lIns="0" rIns="0">
            <a:spAutoFit/>
          </a:bodyPr>
          <a:lstStyle/>
          <a:p>
            <a:pPr algn="ctr">
              <a:spcBef>
                <a:spcPct val="50000"/>
              </a:spcBef>
            </a:pPr>
            <a:endParaRPr lang="en-US" sz="1000" b="0">
              <a:solidFill>
                <a:schemeClr val="tx2"/>
              </a:solidFill>
            </a:endParaRPr>
          </a:p>
        </p:txBody>
      </p:sp>
      <p:sp>
        <p:nvSpPr>
          <p:cNvPr id="49161" name="Rectangle 8"/>
          <p:cNvSpPr>
            <a:spLocks noChangeArrowheads="1"/>
          </p:cNvSpPr>
          <p:nvPr/>
        </p:nvSpPr>
        <p:spPr bwMode="auto">
          <a:xfrm>
            <a:off x="373063" y="4524375"/>
            <a:ext cx="8470900" cy="395288"/>
          </a:xfrm>
          <a:prstGeom prst="rect">
            <a:avLst/>
          </a:prstGeom>
          <a:noFill/>
          <a:ln w="6350" algn="ctr">
            <a:solidFill>
              <a:schemeClr val="accent2"/>
            </a:solidFill>
            <a:prstDash val="sysDash"/>
            <a:round/>
            <a:headEnd/>
            <a:tailEnd/>
          </a:ln>
        </p:spPr>
        <p:txBody>
          <a:bodyPr lIns="0" rIns="0">
            <a:spAutoFit/>
          </a:bodyPr>
          <a:lstStyle/>
          <a:p>
            <a:pPr algn="ctr">
              <a:spcBef>
                <a:spcPct val="50000"/>
              </a:spcBef>
            </a:pPr>
            <a:endParaRPr lang="en-US" sz="1000" b="0">
              <a:solidFill>
                <a:schemeClr val="tx2"/>
              </a:solidFill>
            </a:endParaRPr>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ítulo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pt-BR" sz="3600" smtClean="0"/>
              <a:t>Interventions had little effect...</a:t>
            </a:r>
          </a:p>
        </p:txBody>
      </p:sp>
      <p:pic>
        <p:nvPicPr>
          <p:cNvPr id="50179" name="Picture 2"/>
          <p:cNvPicPr>
            <a:picLocks noGrp="1" noChangeAspect="1" noChangeArrowheads="1"/>
          </p:cNvPicPr>
          <p:nvPr>
            <p:ph idx="1"/>
          </p:nvPr>
        </p:nvPicPr>
        <p:blipFill>
          <a:blip r:embed="rId2" cstate="print"/>
          <a:srcRect/>
          <a:stretch>
            <a:fillRect/>
          </a:stretch>
        </p:blipFill>
        <p:spPr bwMode="auto">
          <a:xfrm>
            <a:off x="862013" y="1600200"/>
            <a:ext cx="7419975" cy="4525963"/>
          </a:xfrm>
          <a:noFill/>
          <a:ln>
            <a:miter lim="800000"/>
            <a:headEnd/>
            <a:tailEnd/>
          </a:ln>
        </p:spPr>
      </p:pic>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ítulo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pt-BR" sz="3600" smtClean="0"/>
              <a:t>...or did they have some?</a:t>
            </a:r>
          </a:p>
        </p:txBody>
      </p:sp>
      <p:sp>
        <p:nvSpPr>
          <p:cNvPr id="3" name="Retângulo 23"/>
          <p:cNvSpPr>
            <a:spLocks noChangeArrowheads="1"/>
          </p:cNvSpPr>
          <p:nvPr/>
        </p:nvSpPr>
        <p:spPr bwMode="auto">
          <a:xfrm>
            <a:off x="515938" y="1463675"/>
            <a:ext cx="1338262" cy="285750"/>
          </a:xfrm>
          <a:prstGeom prst="rect">
            <a:avLst/>
          </a:prstGeom>
          <a:noFill/>
          <a:ln w="9525">
            <a:noFill/>
            <a:miter lim="800000"/>
            <a:headEnd/>
            <a:tailEnd/>
          </a:ln>
        </p:spPr>
        <p:txBody>
          <a:bodyPr wrap="none">
            <a:spAutoFit/>
          </a:bodyPr>
          <a:lstStyle/>
          <a:p>
            <a:pPr>
              <a:lnSpc>
                <a:spcPct val="90000"/>
              </a:lnSpc>
              <a:spcAft>
                <a:spcPts val="600"/>
              </a:spcAft>
            </a:pPr>
            <a:r>
              <a:rPr lang="pt-BR" sz="1400">
                <a:solidFill>
                  <a:schemeClr val="tx1"/>
                </a:solidFill>
              </a:rPr>
              <a:t>Extended UIP</a:t>
            </a:r>
          </a:p>
        </p:txBody>
      </p:sp>
      <p:sp>
        <p:nvSpPr>
          <p:cNvPr id="51204" name="TextBox 10"/>
          <p:cNvSpPr txBox="1">
            <a:spLocks noChangeArrowheads="1"/>
          </p:cNvSpPr>
          <p:nvPr/>
        </p:nvSpPr>
        <p:spPr bwMode="auto">
          <a:xfrm>
            <a:off x="117475" y="6057900"/>
            <a:ext cx="3067050" cy="230188"/>
          </a:xfrm>
          <a:prstGeom prst="rect">
            <a:avLst/>
          </a:prstGeom>
          <a:noFill/>
          <a:ln w="9525">
            <a:noFill/>
            <a:miter lim="800000"/>
            <a:headEnd/>
            <a:tailEnd/>
          </a:ln>
        </p:spPr>
        <p:txBody>
          <a:bodyPr>
            <a:spAutoFit/>
          </a:bodyPr>
          <a:lstStyle/>
          <a:p>
            <a:r>
              <a:rPr lang="pt-BR" sz="900" i="1">
                <a:solidFill>
                  <a:schemeClr val="tx1"/>
                </a:solidFill>
              </a:rPr>
              <a:t>Source: BCB; Itaú</a:t>
            </a:r>
            <a:endParaRPr lang="en-US" sz="900" i="1">
              <a:solidFill>
                <a:schemeClr val="tx1"/>
              </a:solidFill>
            </a:endParaRPr>
          </a:p>
        </p:txBody>
      </p:sp>
      <p:pic>
        <p:nvPicPr>
          <p:cNvPr id="51205" name="Picture 6"/>
          <p:cNvPicPr>
            <a:picLocks noChangeAspect="1" noChangeArrowheads="1"/>
          </p:cNvPicPr>
          <p:nvPr/>
        </p:nvPicPr>
        <p:blipFill>
          <a:blip r:embed="rId2" cstate="print"/>
          <a:srcRect/>
          <a:stretch>
            <a:fillRect/>
          </a:stretch>
        </p:blipFill>
        <p:spPr bwMode="auto">
          <a:xfrm>
            <a:off x="862013" y="1631950"/>
            <a:ext cx="7419975" cy="4352925"/>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bwMode="auto">
          <a:xfrm>
            <a:off x="457200" y="274638"/>
            <a:ext cx="8532813" cy="1143000"/>
          </a:xfrm>
          <a:noFill/>
          <a:ln>
            <a:miter lim="800000"/>
            <a:headEnd/>
            <a:tailEnd/>
          </a:ln>
        </p:spPr>
        <p:txBody>
          <a:bodyPr vert="horz" wrap="square" lIns="91440" tIns="45720" rIns="91440" bIns="45720" numCol="1" anchor="t" anchorCtr="0" compatLnSpc="1">
            <a:prstTxWarp prst="textNoShape">
              <a:avLst/>
            </a:prstTxWarp>
          </a:bodyPr>
          <a:lstStyle/>
          <a:p>
            <a:r>
              <a:rPr lang="en-US" sz="3200" smtClean="0"/>
              <a:t>Evaluation of current ‘unorthodox’ monetary policy stance on demand control</a:t>
            </a:r>
            <a:r>
              <a:rPr lang="en-US" sz="4000" smtClean="0"/>
              <a:t/>
            </a:r>
            <a:br>
              <a:rPr lang="en-US" sz="4000" smtClean="0"/>
            </a:br>
            <a:endParaRPr lang="en-US" sz="4000" smtClean="0"/>
          </a:p>
        </p:txBody>
      </p:sp>
      <p:sp>
        <p:nvSpPr>
          <p:cNvPr id="52227" name="Content Placeholder 2"/>
          <p:cNvSpPr>
            <a:spLocks noGrp="1"/>
          </p:cNvSpPr>
          <p:nvPr>
            <p:ph idx="1"/>
          </p:nvPr>
        </p:nvSpPr>
        <p:spPr bwMode="auto">
          <a:xfrm>
            <a:off x="409575" y="1457325"/>
            <a:ext cx="8229600" cy="4525963"/>
          </a:xfrm>
          <a:noFill/>
          <a:ln>
            <a:miter lim="800000"/>
            <a:headEnd/>
            <a:tailEnd/>
          </a:ln>
        </p:spPr>
        <p:txBody>
          <a:bodyPr vert="horz" wrap="square" lIns="91440" tIns="45720" rIns="91440" bIns="45720" numCol="1" anchor="t" anchorCtr="0" compatLnSpc="1">
            <a:prstTxWarp prst="textNoShape">
              <a:avLst/>
            </a:prstTxWarp>
          </a:bodyPr>
          <a:lstStyle/>
          <a:p>
            <a:r>
              <a:rPr lang="en-US" sz="1800" smtClean="0"/>
              <a:t>Gradualism in interest rate tightening prolongs inflationary spell and reinforces semi-dormant indexation mechanisms </a:t>
            </a:r>
          </a:p>
          <a:p>
            <a:endParaRPr lang="en-US" sz="1800" smtClean="0"/>
          </a:p>
          <a:p>
            <a:r>
              <a:rPr lang="en-US" sz="1800" smtClean="0"/>
              <a:t>Restrictions on credit expansion should be designed to ensure financial stability, nor to control domestic demand, as they result in higher distorting bank spreads</a:t>
            </a:r>
          </a:p>
          <a:p>
            <a:endParaRPr lang="en-US" sz="1800" smtClean="0"/>
          </a:p>
          <a:p>
            <a:r>
              <a:rPr lang="en-US" sz="1800" smtClean="0"/>
              <a:t>It’d be much better to give the monetary authorities power to control the expansion of subsidized credit expansion by the public banks (30% of total)</a:t>
            </a:r>
          </a:p>
          <a:p>
            <a:endParaRPr lang="en-US" sz="1800" smtClean="0"/>
          </a:p>
          <a:p>
            <a:r>
              <a:rPr lang="en-US" sz="1800" smtClean="0"/>
              <a:t>Economic policy requirements for a lower real ‘equilibrium’ interest rate remain a highly contested academic topic. But a lower public debt and a longer-term commitment to low inflation (as signaled by a more independent CB) would help </a:t>
            </a:r>
          </a:p>
          <a:p>
            <a:pPr>
              <a:buFontTx/>
              <a:buNone/>
            </a:pPr>
            <a:endParaRPr lang="en-US" sz="1800" smtClean="0"/>
          </a:p>
        </p:txBody>
      </p:sp>
      <p:sp>
        <p:nvSpPr>
          <p:cNvPr id="52228" name="Rectangle 7"/>
          <p:cNvSpPr>
            <a:spLocks noChangeArrowheads="1"/>
          </p:cNvSpPr>
          <p:nvPr/>
        </p:nvSpPr>
        <p:spPr bwMode="auto">
          <a:xfrm>
            <a:off x="373063" y="1530350"/>
            <a:ext cx="8470900" cy="539750"/>
          </a:xfrm>
          <a:prstGeom prst="rect">
            <a:avLst/>
          </a:prstGeom>
          <a:noFill/>
          <a:ln w="6350" algn="ctr">
            <a:solidFill>
              <a:schemeClr val="accent2"/>
            </a:solidFill>
            <a:prstDash val="sysDash"/>
            <a:round/>
            <a:headEnd/>
            <a:tailEnd/>
          </a:ln>
        </p:spPr>
        <p:txBody>
          <a:bodyPr lIns="0" rIns="0">
            <a:spAutoFit/>
          </a:bodyPr>
          <a:lstStyle/>
          <a:p>
            <a:pPr algn="ctr">
              <a:spcBef>
                <a:spcPct val="50000"/>
              </a:spcBef>
            </a:pPr>
            <a:endParaRPr lang="en-US" sz="1000" b="0">
              <a:solidFill>
                <a:schemeClr val="tx2"/>
              </a:solidFill>
            </a:endParaRPr>
          </a:p>
        </p:txBody>
      </p:sp>
      <p:sp>
        <p:nvSpPr>
          <p:cNvPr id="52229" name="Rectangle 7"/>
          <p:cNvSpPr>
            <a:spLocks noChangeArrowheads="1"/>
          </p:cNvSpPr>
          <p:nvPr/>
        </p:nvSpPr>
        <p:spPr bwMode="auto">
          <a:xfrm>
            <a:off x="373063" y="2305050"/>
            <a:ext cx="8470900" cy="863600"/>
          </a:xfrm>
          <a:prstGeom prst="rect">
            <a:avLst/>
          </a:prstGeom>
          <a:noFill/>
          <a:ln w="6350" algn="ctr">
            <a:solidFill>
              <a:schemeClr val="accent2"/>
            </a:solidFill>
            <a:prstDash val="sysDash"/>
            <a:round/>
            <a:headEnd/>
            <a:tailEnd/>
          </a:ln>
        </p:spPr>
        <p:txBody>
          <a:bodyPr lIns="0" rIns="0">
            <a:spAutoFit/>
          </a:bodyPr>
          <a:lstStyle/>
          <a:p>
            <a:pPr algn="ctr">
              <a:spcBef>
                <a:spcPct val="50000"/>
              </a:spcBef>
            </a:pPr>
            <a:endParaRPr lang="en-US" sz="1000" b="0">
              <a:solidFill>
                <a:schemeClr val="tx2"/>
              </a:solidFill>
            </a:endParaRPr>
          </a:p>
        </p:txBody>
      </p:sp>
      <p:sp>
        <p:nvSpPr>
          <p:cNvPr id="52230" name="Rectangle 7"/>
          <p:cNvSpPr>
            <a:spLocks noChangeArrowheads="1"/>
          </p:cNvSpPr>
          <p:nvPr/>
        </p:nvSpPr>
        <p:spPr bwMode="auto">
          <a:xfrm>
            <a:off x="373063" y="3405188"/>
            <a:ext cx="8470900" cy="863600"/>
          </a:xfrm>
          <a:prstGeom prst="rect">
            <a:avLst/>
          </a:prstGeom>
          <a:noFill/>
          <a:ln w="6350" algn="ctr">
            <a:solidFill>
              <a:schemeClr val="accent2"/>
            </a:solidFill>
            <a:prstDash val="sysDash"/>
            <a:round/>
            <a:headEnd/>
            <a:tailEnd/>
          </a:ln>
        </p:spPr>
        <p:txBody>
          <a:bodyPr lIns="0" rIns="0">
            <a:spAutoFit/>
          </a:bodyPr>
          <a:lstStyle/>
          <a:p>
            <a:pPr algn="ctr">
              <a:spcBef>
                <a:spcPct val="50000"/>
              </a:spcBef>
            </a:pPr>
            <a:endParaRPr lang="en-US" sz="1000" b="0">
              <a:solidFill>
                <a:schemeClr val="tx2"/>
              </a:solidFill>
            </a:endParaRPr>
          </a:p>
        </p:txBody>
      </p:sp>
      <p:sp>
        <p:nvSpPr>
          <p:cNvPr id="52231" name="Rectangle 7"/>
          <p:cNvSpPr>
            <a:spLocks noChangeArrowheads="1"/>
          </p:cNvSpPr>
          <p:nvPr/>
        </p:nvSpPr>
        <p:spPr bwMode="auto">
          <a:xfrm>
            <a:off x="373063" y="4500563"/>
            <a:ext cx="8470900" cy="1150937"/>
          </a:xfrm>
          <a:prstGeom prst="rect">
            <a:avLst/>
          </a:prstGeom>
          <a:noFill/>
          <a:ln w="6350" algn="ctr">
            <a:solidFill>
              <a:schemeClr val="accent2"/>
            </a:solidFill>
            <a:prstDash val="sysDash"/>
            <a:round/>
            <a:headEnd/>
            <a:tailEnd/>
          </a:ln>
        </p:spPr>
        <p:txBody>
          <a:bodyPr lIns="0" rIns="0">
            <a:spAutoFit/>
          </a:bodyPr>
          <a:lstStyle/>
          <a:p>
            <a:pPr algn="ctr">
              <a:spcBef>
                <a:spcPct val="50000"/>
              </a:spcBef>
            </a:pPr>
            <a:endParaRPr lang="en-US" sz="1000" b="0">
              <a:solidFill>
                <a:schemeClr val="tx2"/>
              </a:solidFill>
            </a:endParaRPr>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z="3200" smtClean="0"/>
              <a:t>Evaluation of current ‘unorthodox’ monetary policy stance: X-rate policy</a:t>
            </a:r>
            <a:br>
              <a:rPr lang="en-US" sz="3200" smtClean="0"/>
            </a:br>
            <a:endParaRPr lang="en-US" sz="3200" smtClean="0"/>
          </a:p>
        </p:txBody>
      </p:sp>
      <p:sp>
        <p:nvSpPr>
          <p:cNvPr id="53251" name="Content Placeholder 2"/>
          <p:cNvSpPr>
            <a:spLocks noGrp="1"/>
          </p:cNvSpPr>
          <p:nvPr>
            <p:ph idx="1"/>
          </p:nvPr>
        </p:nvSpPr>
        <p:spPr bwMode="auto">
          <a:xfrm>
            <a:off x="373063" y="1385888"/>
            <a:ext cx="8229600" cy="4525962"/>
          </a:xfrm>
          <a:noFill/>
          <a:ln>
            <a:miter lim="800000"/>
            <a:headEnd/>
            <a:tailEnd/>
          </a:ln>
        </p:spPr>
        <p:txBody>
          <a:bodyPr vert="horz" wrap="square" lIns="91440" tIns="45720" rIns="91440" bIns="45720" numCol="1" anchor="t" anchorCtr="0" compatLnSpc="1">
            <a:prstTxWarp prst="textNoShape">
              <a:avLst/>
            </a:prstTxWarp>
          </a:bodyPr>
          <a:lstStyle/>
          <a:p>
            <a:r>
              <a:rPr lang="en-US" sz="1600" smtClean="0"/>
              <a:t>Preventing FX appreciation is self-defeating because it gives speculators a ‘one side bet’, induces Brazilian firms to borrow abroad, and dampens the FX-channel of inflation control</a:t>
            </a:r>
          </a:p>
          <a:p>
            <a:endParaRPr lang="en-US" sz="1600" smtClean="0"/>
          </a:p>
          <a:p>
            <a:r>
              <a:rPr lang="en-US" sz="1600" smtClean="0"/>
              <a:t>Interventions in the spot market are very costly to have effective FX impact. Marginal gains of operating futures and forwards seem limited </a:t>
            </a:r>
          </a:p>
          <a:p>
            <a:endParaRPr lang="en-US" sz="1600" smtClean="0"/>
          </a:p>
          <a:p>
            <a:r>
              <a:rPr lang="en-US" sz="1600" smtClean="0"/>
              <a:t>‘Soft’ capital controls tend to be by-passed in Brazil’s highly sophisticated financial market </a:t>
            </a:r>
          </a:p>
          <a:p>
            <a:endParaRPr lang="en-US" sz="1600" smtClean="0"/>
          </a:p>
          <a:p>
            <a:r>
              <a:rPr lang="en-US" sz="1600" smtClean="0"/>
              <a:t>‘Hard’ capital controls seem inconsistent with Brazil’s increased openness and need for foreign capital</a:t>
            </a:r>
          </a:p>
          <a:p>
            <a:endParaRPr lang="en-US" sz="1600" smtClean="0"/>
          </a:p>
          <a:p>
            <a:r>
              <a:rPr lang="en-US" sz="1600" smtClean="0"/>
              <a:t>“Leaning against the wind" (not fixing) may be a good reason to intervene, if there is uncertainty on the future course of ‘fundamentals’ (like commodity prices). Except for this, it seems better to let the X-change appreciate /fluctuate freely to contain speculation, foreign borrowing, and inflation</a:t>
            </a:r>
          </a:p>
          <a:p>
            <a:endParaRPr lang="en-US" sz="1600" smtClean="0"/>
          </a:p>
          <a:p>
            <a:r>
              <a:rPr lang="en-US" sz="1600" smtClean="0"/>
              <a:t>Abundant international reserves may later be used to smooth the required X-rate devaluation, when-and-if a sudden stop of capital inflows occur </a:t>
            </a:r>
          </a:p>
        </p:txBody>
      </p:sp>
      <p:sp>
        <p:nvSpPr>
          <p:cNvPr id="53252" name="Rectangle 7"/>
          <p:cNvSpPr>
            <a:spLocks noChangeArrowheads="1"/>
          </p:cNvSpPr>
          <p:nvPr/>
        </p:nvSpPr>
        <p:spPr bwMode="auto">
          <a:xfrm>
            <a:off x="373063" y="1389063"/>
            <a:ext cx="8470900" cy="828675"/>
          </a:xfrm>
          <a:prstGeom prst="rect">
            <a:avLst/>
          </a:prstGeom>
          <a:noFill/>
          <a:ln w="6350" algn="ctr">
            <a:solidFill>
              <a:schemeClr val="accent2"/>
            </a:solidFill>
            <a:prstDash val="sysDash"/>
            <a:round/>
            <a:headEnd/>
            <a:tailEnd/>
          </a:ln>
        </p:spPr>
        <p:txBody>
          <a:bodyPr lIns="0" rIns="0">
            <a:spAutoFit/>
          </a:bodyPr>
          <a:lstStyle/>
          <a:p>
            <a:pPr algn="ctr">
              <a:spcBef>
                <a:spcPct val="50000"/>
              </a:spcBef>
            </a:pPr>
            <a:endParaRPr lang="en-US" sz="1000" b="0">
              <a:solidFill>
                <a:schemeClr val="tx2"/>
              </a:solidFill>
            </a:endParaRPr>
          </a:p>
        </p:txBody>
      </p:sp>
      <p:sp>
        <p:nvSpPr>
          <p:cNvPr id="53253" name="Rectangle 7"/>
          <p:cNvSpPr>
            <a:spLocks noChangeArrowheads="1"/>
          </p:cNvSpPr>
          <p:nvPr/>
        </p:nvSpPr>
        <p:spPr bwMode="auto">
          <a:xfrm>
            <a:off x="373063" y="2381250"/>
            <a:ext cx="8470900" cy="541338"/>
          </a:xfrm>
          <a:prstGeom prst="rect">
            <a:avLst/>
          </a:prstGeom>
          <a:noFill/>
          <a:ln w="6350" algn="ctr">
            <a:solidFill>
              <a:schemeClr val="accent2"/>
            </a:solidFill>
            <a:prstDash val="sysDash"/>
            <a:round/>
            <a:headEnd/>
            <a:tailEnd/>
          </a:ln>
        </p:spPr>
        <p:txBody>
          <a:bodyPr lIns="0" rIns="0">
            <a:spAutoFit/>
          </a:bodyPr>
          <a:lstStyle/>
          <a:p>
            <a:pPr algn="ctr">
              <a:spcBef>
                <a:spcPct val="50000"/>
              </a:spcBef>
            </a:pPr>
            <a:endParaRPr lang="en-US" sz="1000" b="0">
              <a:solidFill>
                <a:schemeClr val="tx2"/>
              </a:solidFill>
            </a:endParaRPr>
          </a:p>
        </p:txBody>
      </p:sp>
      <p:sp>
        <p:nvSpPr>
          <p:cNvPr id="53254" name="Rectangle 7"/>
          <p:cNvSpPr>
            <a:spLocks noChangeArrowheads="1"/>
          </p:cNvSpPr>
          <p:nvPr/>
        </p:nvSpPr>
        <p:spPr bwMode="auto">
          <a:xfrm>
            <a:off x="373063" y="3100388"/>
            <a:ext cx="8470900" cy="539750"/>
          </a:xfrm>
          <a:prstGeom prst="rect">
            <a:avLst/>
          </a:prstGeom>
          <a:noFill/>
          <a:ln w="6350" algn="ctr">
            <a:solidFill>
              <a:schemeClr val="accent2"/>
            </a:solidFill>
            <a:prstDash val="sysDash"/>
            <a:round/>
            <a:headEnd/>
            <a:tailEnd/>
          </a:ln>
        </p:spPr>
        <p:txBody>
          <a:bodyPr lIns="0" rIns="0">
            <a:spAutoFit/>
          </a:bodyPr>
          <a:lstStyle/>
          <a:p>
            <a:pPr algn="ctr">
              <a:spcBef>
                <a:spcPct val="50000"/>
              </a:spcBef>
            </a:pPr>
            <a:endParaRPr lang="en-US" sz="1000" b="0">
              <a:solidFill>
                <a:schemeClr val="tx2"/>
              </a:solidFill>
            </a:endParaRPr>
          </a:p>
        </p:txBody>
      </p:sp>
      <p:sp>
        <p:nvSpPr>
          <p:cNvPr id="53255" name="Rectangle 7"/>
          <p:cNvSpPr>
            <a:spLocks noChangeArrowheads="1"/>
          </p:cNvSpPr>
          <p:nvPr/>
        </p:nvSpPr>
        <p:spPr bwMode="auto">
          <a:xfrm>
            <a:off x="373063" y="3838575"/>
            <a:ext cx="8470900" cy="539750"/>
          </a:xfrm>
          <a:prstGeom prst="rect">
            <a:avLst/>
          </a:prstGeom>
          <a:noFill/>
          <a:ln w="6350" algn="ctr">
            <a:solidFill>
              <a:schemeClr val="accent2"/>
            </a:solidFill>
            <a:prstDash val="sysDash"/>
            <a:round/>
            <a:headEnd/>
            <a:tailEnd/>
          </a:ln>
        </p:spPr>
        <p:txBody>
          <a:bodyPr lIns="0" rIns="0">
            <a:spAutoFit/>
          </a:bodyPr>
          <a:lstStyle/>
          <a:p>
            <a:pPr algn="ctr">
              <a:spcBef>
                <a:spcPct val="50000"/>
              </a:spcBef>
            </a:pPr>
            <a:endParaRPr lang="en-US" sz="1000" b="0">
              <a:solidFill>
                <a:schemeClr val="tx2"/>
              </a:solidFill>
            </a:endParaRPr>
          </a:p>
        </p:txBody>
      </p:sp>
      <p:sp>
        <p:nvSpPr>
          <p:cNvPr id="53256" name="Rectangle 7"/>
          <p:cNvSpPr>
            <a:spLocks noChangeArrowheads="1"/>
          </p:cNvSpPr>
          <p:nvPr/>
        </p:nvSpPr>
        <p:spPr bwMode="auto">
          <a:xfrm>
            <a:off x="373063" y="4568825"/>
            <a:ext cx="8470900" cy="1079500"/>
          </a:xfrm>
          <a:prstGeom prst="rect">
            <a:avLst/>
          </a:prstGeom>
          <a:noFill/>
          <a:ln w="6350" algn="ctr">
            <a:solidFill>
              <a:schemeClr val="accent2"/>
            </a:solidFill>
            <a:prstDash val="sysDash"/>
            <a:round/>
            <a:headEnd/>
            <a:tailEnd/>
          </a:ln>
        </p:spPr>
        <p:txBody>
          <a:bodyPr lIns="0" rIns="0">
            <a:spAutoFit/>
          </a:bodyPr>
          <a:lstStyle/>
          <a:p>
            <a:pPr algn="ctr">
              <a:spcBef>
                <a:spcPct val="50000"/>
              </a:spcBef>
            </a:pPr>
            <a:endParaRPr lang="en-US" sz="1000" b="0">
              <a:solidFill>
                <a:schemeClr val="tx2"/>
              </a:solidFill>
            </a:endParaRPr>
          </a:p>
        </p:txBody>
      </p:sp>
      <p:sp>
        <p:nvSpPr>
          <p:cNvPr id="53257" name="Rectangle 8"/>
          <p:cNvSpPr>
            <a:spLocks noChangeArrowheads="1"/>
          </p:cNvSpPr>
          <p:nvPr/>
        </p:nvSpPr>
        <p:spPr bwMode="auto">
          <a:xfrm>
            <a:off x="373063" y="5810250"/>
            <a:ext cx="8470900" cy="503238"/>
          </a:xfrm>
          <a:prstGeom prst="rect">
            <a:avLst/>
          </a:prstGeom>
          <a:noFill/>
          <a:ln w="6350" algn="ctr">
            <a:solidFill>
              <a:schemeClr val="accent2"/>
            </a:solidFill>
            <a:prstDash val="sysDash"/>
            <a:round/>
            <a:headEnd/>
            <a:tailEnd/>
          </a:ln>
        </p:spPr>
        <p:txBody>
          <a:bodyPr lIns="0" rIns="0">
            <a:spAutoFit/>
          </a:bodyPr>
          <a:lstStyle/>
          <a:p>
            <a:pPr algn="ctr">
              <a:spcBef>
                <a:spcPct val="50000"/>
              </a:spcBef>
            </a:pPr>
            <a:endParaRPr lang="en-US" sz="1000" b="0">
              <a:solidFill>
                <a:schemeClr val="tx2"/>
              </a:solidFill>
            </a:endParaRP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pt-BR" sz="3600" smtClean="0"/>
              <a:t>Macroeconomic policy framework since Jan’ 1999</a:t>
            </a:r>
            <a:endParaRPr lang="en-US" sz="3600" smtClean="0"/>
          </a:p>
        </p:txBody>
      </p:sp>
      <p:sp>
        <p:nvSpPr>
          <p:cNvPr id="26627" name="Content Placeholder 2"/>
          <p:cNvSpPr>
            <a:spLocks noGrp="1"/>
          </p:cNvSpPr>
          <p:nvPr>
            <p:ph idx="1"/>
          </p:nvPr>
        </p:nvSpPr>
        <p:spPr bwMode="auto">
          <a:xfrm>
            <a:off x="457200" y="2152650"/>
            <a:ext cx="8686800" cy="4525963"/>
          </a:xfrm>
          <a:noFill/>
          <a:ln>
            <a:miter lim="800000"/>
            <a:headEnd/>
            <a:tailEnd/>
          </a:ln>
        </p:spPr>
        <p:txBody>
          <a:bodyPr vert="horz" wrap="square" lIns="91440" tIns="45720" rIns="91440" bIns="45720" numCol="1" anchor="t" anchorCtr="0" compatLnSpc="1">
            <a:prstTxWarp prst="textNoShape">
              <a:avLst/>
            </a:prstTxWarp>
          </a:bodyPr>
          <a:lstStyle/>
          <a:p>
            <a:pPr algn="l"/>
            <a:r>
              <a:rPr lang="en-US" sz="2400" smtClean="0"/>
              <a:t>Inflation targeting (currently, 4.5% ± 2.0%)</a:t>
            </a:r>
          </a:p>
          <a:p>
            <a:pPr algn="l"/>
            <a:endParaRPr lang="en-US" sz="2400" smtClean="0"/>
          </a:p>
          <a:p>
            <a:pPr algn="l"/>
            <a:r>
              <a:rPr lang="en-US" sz="2400" smtClean="0"/>
              <a:t>Floating exchange rates (w/regular CB FX  intervention)</a:t>
            </a:r>
          </a:p>
          <a:p>
            <a:pPr algn="l"/>
            <a:endParaRPr lang="en-US" sz="2400" smtClean="0"/>
          </a:p>
          <a:p>
            <a:pPr algn="l"/>
            <a:r>
              <a:rPr lang="en-US" sz="2400" smtClean="0"/>
              <a:t>Primary (ex-interest) public sector surplus </a:t>
            </a:r>
          </a:p>
          <a:p>
            <a:pPr algn="l">
              <a:buFontTx/>
              <a:buNone/>
            </a:pPr>
            <a:r>
              <a:rPr lang="en-US" sz="2400" smtClean="0"/>
              <a:t>(2011 target, 3% GDP)</a:t>
            </a:r>
          </a:p>
          <a:p>
            <a:pPr>
              <a:buFontTx/>
              <a:buNone/>
            </a:pPr>
            <a:endParaRPr lang="en-US" sz="2400" smtClean="0"/>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Content Placeholder 2"/>
          <p:cNvSpPr>
            <a:spLocks noGrp="1"/>
          </p:cNvSpPr>
          <p:nvPr>
            <p:ph idx="1"/>
          </p:nvPr>
        </p:nvSpPr>
        <p:spPr bwMode="auto">
          <a:xfrm>
            <a:off x="457200" y="512763"/>
            <a:ext cx="8229600" cy="5613400"/>
          </a:xfrm>
          <a:noFill/>
          <a:ln>
            <a:miter lim="800000"/>
            <a:headEnd/>
            <a:tailEnd/>
          </a:ln>
        </p:spPr>
        <p:txBody>
          <a:bodyPr vert="horz" wrap="square" lIns="91440" tIns="45720" rIns="91440" bIns="45720" numCol="1" anchor="t" anchorCtr="0" compatLnSpc="1">
            <a:prstTxWarp prst="textNoShape">
              <a:avLst/>
            </a:prstTxWarp>
          </a:bodyPr>
          <a:lstStyle/>
          <a:p>
            <a:endParaRPr lang="pt-BR" sz="4800" smtClean="0"/>
          </a:p>
          <a:p>
            <a:pPr algn="l">
              <a:buFontTx/>
              <a:buNone/>
            </a:pPr>
            <a:r>
              <a:rPr lang="en-US" sz="1400" smtClean="0"/>
              <a:t>Thanks for helpful  discussions to Darwin Dib, Marcio Garcia, Sergio Goldenstein, Ilan Goldfajn, Eduardo Loyo, Alkimar Moura, and Livio Ribeiro. Thanks to Natasha Daher and Italo Franca for research assistance.  Graphs 5-12, 14-20 and 26 prepared by the economic team of Banco Itaú Unibanco. Graph 25 prepared by the economic team of Banco BTG Pactual.</a:t>
            </a:r>
          </a:p>
          <a:p>
            <a:pPr algn="l">
              <a:buFontTx/>
              <a:buNone/>
            </a:pPr>
            <a:endParaRPr lang="en-US" sz="1400" smtClean="0"/>
          </a:p>
          <a:p>
            <a:pPr algn="l">
              <a:buFontTx/>
              <a:buNone/>
            </a:pPr>
            <a:endParaRPr lang="en-US" sz="1400" smtClean="0"/>
          </a:p>
          <a:p>
            <a:pPr algn="l">
              <a:buFontTx/>
              <a:buNone/>
            </a:pPr>
            <a:endParaRPr lang="en-US" sz="1400" smtClean="0"/>
          </a:p>
          <a:p>
            <a:pPr algn="l">
              <a:buFontTx/>
              <a:buNone/>
            </a:pPr>
            <a:endParaRPr lang="en-US" sz="1400" smtClean="0"/>
          </a:p>
          <a:p>
            <a:pPr algn="l">
              <a:buFontTx/>
              <a:buNone/>
            </a:pPr>
            <a:endParaRPr lang="en-US" sz="1400" smtClean="0"/>
          </a:p>
          <a:p>
            <a:pPr algn="ctr">
              <a:buFontTx/>
              <a:buNone/>
            </a:pPr>
            <a:r>
              <a:rPr lang="en-US" sz="3600" smtClean="0"/>
              <a:t>TODAH RABBAH </a:t>
            </a: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pt-BR" sz="3600" smtClean="0"/>
              <a:t>Digression on Central Bank’s status</a:t>
            </a:r>
            <a:endParaRPr lang="en-US" sz="3600" smtClean="0"/>
          </a:p>
        </p:txBody>
      </p:sp>
      <p:sp>
        <p:nvSpPr>
          <p:cNvPr id="27651" name="Content Placeholder 2"/>
          <p:cNvSpPr>
            <a:spLocks noGrp="1"/>
          </p:cNvSpPr>
          <p:nvPr>
            <p:ph idx="1"/>
          </p:nvPr>
        </p:nvSpPr>
        <p:spPr bwMode="auto">
          <a:xfrm>
            <a:off x="409575" y="984250"/>
            <a:ext cx="8229600" cy="4525963"/>
          </a:xfrm>
          <a:noFill/>
          <a:ln>
            <a:miter lim="800000"/>
            <a:headEnd/>
            <a:tailEnd/>
          </a:ln>
        </p:spPr>
        <p:txBody>
          <a:bodyPr vert="horz" wrap="square" lIns="91440" tIns="45720" rIns="91440" bIns="45720" numCol="1" anchor="t" anchorCtr="0" compatLnSpc="1">
            <a:prstTxWarp prst="textNoShape">
              <a:avLst/>
            </a:prstTxWarp>
          </a:bodyPr>
          <a:lstStyle/>
          <a:p>
            <a:pPr>
              <a:spcBef>
                <a:spcPts val="600"/>
              </a:spcBef>
              <a:spcAft>
                <a:spcPts val="600"/>
              </a:spcAft>
            </a:pPr>
            <a:r>
              <a:rPr lang="en-US" sz="1600" smtClean="0"/>
              <a:t>The CB is an autarky linked to the Ministry of Finance. But the CB Governor is a cabinet level position since 2004, and, thus, responds directly to the President of the Republic. His appointment is approved by the Senate</a:t>
            </a:r>
          </a:p>
          <a:p>
            <a:pPr>
              <a:spcBef>
                <a:spcPts val="600"/>
              </a:spcBef>
              <a:spcAft>
                <a:spcPts val="600"/>
              </a:spcAft>
            </a:pPr>
            <a:r>
              <a:rPr lang="en-US" sz="1600" smtClean="0"/>
              <a:t>CB directors (7 to 8) are normally selected by the CB Governor in agreement with the Finance Minister. Subsequently, they are appointed by the President of the Republic, once approved by the Senate. CB Governor and directors can be freely dismissed by the President of the Republic </a:t>
            </a:r>
          </a:p>
          <a:p>
            <a:pPr>
              <a:spcBef>
                <a:spcPts val="600"/>
              </a:spcBef>
              <a:spcAft>
                <a:spcPts val="600"/>
              </a:spcAft>
            </a:pPr>
            <a:r>
              <a:rPr lang="en-US" sz="1600" smtClean="0"/>
              <a:t>Currently, the CB Governor and all directors are career civil servants. In previous years, at least some of them were selected in the local financial market or academia </a:t>
            </a:r>
          </a:p>
          <a:p>
            <a:pPr>
              <a:spcBef>
                <a:spcPts val="600"/>
              </a:spcBef>
              <a:spcAft>
                <a:spcPts val="600"/>
              </a:spcAft>
            </a:pPr>
            <a:r>
              <a:rPr lang="en-US" sz="1600" smtClean="0"/>
              <a:t>The yearly inflation target range is set for two years ahead by the Monetary Council, composed by the Finance Minister, the Planning Minister, and the CB Governor </a:t>
            </a:r>
          </a:p>
          <a:p>
            <a:pPr>
              <a:spcBef>
                <a:spcPts val="600"/>
              </a:spcBef>
              <a:spcAft>
                <a:spcPts val="600"/>
              </a:spcAft>
            </a:pPr>
            <a:r>
              <a:rPr lang="en-US" sz="1600" smtClean="0"/>
              <a:t>The CB’s Monetary Committee (≈ CB board) is responsible to maintain inflation on target. It meets every 45 days to set the SELIC (overnight) interest rate target for the subsequent period   </a:t>
            </a:r>
          </a:p>
          <a:p>
            <a:pPr>
              <a:spcBef>
                <a:spcPts val="600"/>
              </a:spcBef>
              <a:spcAft>
                <a:spcPts val="600"/>
              </a:spcAft>
            </a:pPr>
            <a:r>
              <a:rPr lang="en-US" sz="1600" smtClean="0"/>
              <a:t>The CB operates in the FX market through electronic auctions open to authorized bank dealers  </a:t>
            </a:r>
          </a:p>
          <a:p>
            <a:pPr>
              <a:spcBef>
                <a:spcPts val="600"/>
              </a:spcBef>
              <a:spcAft>
                <a:spcPts val="600"/>
              </a:spcAft>
              <a:buFontTx/>
              <a:buNone/>
            </a:pPr>
            <a:endParaRPr lang="en-US" sz="1600" smtClean="0"/>
          </a:p>
        </p:txBody>
      </p:sp>
      <p:sp>
        <p:nvSpPr>
          <p:cNvPr id="27652" name="Rectangle 3"/>
          <p:cNvSpPr>
            <a:spLocks noChangeArrowheads="1"/>
          </p:cNvSpPr>
          <p:nvPr/>
        </p:nvSpPr>
        <p:spPr bwMode="auto">
          <a:xfrm>
            <a:off x="409575" y="984250"/>
            <a:ext cx="8277225" cy="874713"/>
          </a:xfrm>
          <a:prstGeom prst="rect">
            <a:avLst/>
          </a:prstGeom>
          <a:noFill/>
          <a:ln w="6350" algn="ctr">
            <a:solidFill>
              <a:schemeClr val="accent2"/>
            </a:solidFill>
            <a:prstDash val="sysDash"/>
            <a:round/>
            <a:headEnd/>
            <a:tailEnd/>
          </a:ln>
        </p:spPr>
        <p:txBody>
          <a:bodyPr lIns="0" rIns="0">
            <a:spAutoFit/>
          </a:bodyPr>
          <a:lstStyle/>
          <a:p>
            <a:pPr algn="ctr">
              <a:spcBef>
                <a:spcPct val="50000"/>
              </a:spcBef>
            </a:pPr>
            <a:endParaRPr lang="en-US" sz="1000" b="0">
              <a:solidFill>
                <a:schemeClr val="tx2"/>
              </a:solidFill>
            </a:endParaRPr>
          </a:p>
        </p:txBody>
      </p:sp>
      <p:sp>
        <p:nvSpPr>
          <p:cNvPr id="27653" name="Rectangle 4"/>
          <p:cNvSpPr>
            <a:spLocks noChangeArrowheads="1"/>
          </p:cNvSpPr>
          <p:nvPr/>
        </p:nvSpPr>
        <p:spPr bwMode="auto">
          <a:xfrm>
            <a:off x="409575" y="1895475"/>
            <a:ext cx="8277225" cy="1008063"/>
          </a:xfrm>
          <a:prstGeom prst="rect">
            <a:avLst/>
          </a:prstGeom>
          <a:noFill/>
          <a:ln w="6350" algn="ctr">
            <a:solidFill>
              <a:schemeClr val="accent2"/>
            </a:solidFill>
            <a:prstDash val="sysDash"/>
            <a:round/>
            <a:headEnd/>
            <a:tailEnd/>
          </a:ln>
        </p:spPr>
        <p:txBody>
          <a:bodyPr lIns="0" rIns="0">
            <a:spAutoFit/>
          </a:bodyPr>
          <a:lstStyle/>
          <a:p>
            <a:pPr algn="ctr">
              <a:spcBef>
                <a:spcPct val="50000"/>
              </a:spcBef>
            </a:pPr>
            <a:endParaRPr lang="en-US" sz="1000" b="0">
              <a:solidFill>
                <a:schemeClr val="tx2"/>
              </a:solidFill>
            </a:endParaRPr>
          </a:p>
        </p:txBody>
      </p:sp>
      <p:sp>
        <p:nvSpPr>
          <p:cNvPr id="27654" name="Rectangle 5"/>
          <p:cNvSpPr>
            <a:spLocks noChangeArrowheads="1"/>
          </p:cNvSpPr>
          <p:nvPr/>
        </p:nvSpPr>
        <p:spPr bwMode="auto">
          <a:xfrm>
            <a:off x="409575" y="2990850"/>
            <a:ext cx="8277225" cy="828675"/>
          </a:xfrm>
          <a:prstGeom prst="rect">
            <a:avLst/>
          </a:prstGeom>
          <a:noFill/>
          <a:ln w="6350" algn="ctr">
            <a:solidFill>
              <a:schemeClr val="accent2"/>
            </a:solidFill>
            <a:prstDash val="sysDash"/>
            <a:round/>
            <a:headEnd/>
            <a:tailEnd/>
          </a:ln>
        </p:spPr>
        <p:txBody>
          <a:bodyPr lIns="0" rIns="0">
            <a:spAutoFit/>
          </a:bodyPr>
          <a:lstStyle/>
          <a:p>
            <a:pPr algn="ctr">
              <a:spcBef>
                <a:spcPct val="50000"/>
              </a:spcBef>
            </a:pPr>
            <a:endParaRPr lang="en-US" sz="1000" b="0">
              <a:solidFill>
                <a:schemeClr val="tx2"/>
              </a:solidFill>
            </a:endParaRPr>
          </a:p>
        </p:txBody>
      </p:sp>
      <p:sp>
        <p:nvSpPr>
          <p:cNvPr id="27655" name="Rectangle 6"/>
          <p:cNvSpPr>
            <a:spLocks noChangeArrowheads="1"/>
          </p:cNvSpPr>
          <p:nvPr/>
        </p:nvSpPr>
        <p:spPr bwMode="auto">
          <a:xfrm>
            <a:off x="409575" y="3914775"/>
            <a:ext cx="8277225" cy="828675"/>
          </a:xfrm>
          <a:prstGeom prst="rect">
            <a:avLst/>
          </a:prstGeom>
          <a:noFill/>
          <a:ln w="6350" algn="ctr">
            <a:solidFill>
              <a:schemeClr val="accent2"/>
            </a:solidFill>
            <a:prstDash val="sysDash"/>
            <a:round/>
            <a:headEnd/>
            <a:tailEnd/>
          </a:ln>
        </p:spPr>
        <p:txBody>
          <a:bodyPr lIns="0" rIns="0">
            <a:spAutoFit/>
          </a:bodyPr>
          <a:lstStyle/>
          <a:p>
            <a:pPr algn="ctr">
              <a:spcBef>
                <a:spcPct val="50000"/>
              </a:spcBef>
            </a:pPr>
            <a:endParaRPr lang="en-US" sz="1000" b="0">
              <a:solidFill>
                <a:schemeClr val="tx2"/>
              </a:solidFill>
            </a:endParaRPr>
          </a:p>
        </p:txBody>
      </p:sp>
      <p:sp>
        <p:nvSpPr>
          <p:cNvPr id="27656" name="Rectangle 7"/>
          <p:cNvSpPr>
            <a:spLocks noChangeArrowheads="1"/>
          </p:cNvSpPr>
          <p:nvPr/>
        </p:nvSpPr>
        <p:spPr bwMode="auto">
          <a:xfrm>
            <a:off x="420688" y="4816475"/>
            <a:ext cx="8277225" cy="828675"/>
          </a:xfrm>
          <a:prstGeom prst="rect">
            <a:avLst/>
          </a:prstGeom>
          <a:noFill/>
          <a:ln w="6350" algn="ctr">
            <a:solidFill>
              <a:schemeClr val="accent2"/>
            </a:solidFill>
            <a:prstDash val="sysDash"/>
            <a:round/>
            <a:headEnd/>
            <a:tailEnd/>
          </a:ln>
        </p:spPr>
        <p:txBody>
          <a:bodyPr lIns="0" rIns="0">
            <a:spAutoFit/>
          </a:bodyPr>
          <a:lstStyle/>
          <a:p>
            <a:pPr algn="ctr">
              <a:spcBef>
                <a:spcPct val="50000"/>
              </a:spcBef>
            </a:pPr>
            <a:endParaRPr lang="en-US" sz="1000" b="0">
              <a:solidFill>
                <a:schemeClr val="tx2"/>
              </a:solidFill>
            </a:endParaRPr>
          </a:p>
        </p:txBody>
      </p:sp>
      <p:sp>
        <p:nvSpPr>
          <p:cNvPr id="27657" name="Rectangle 8"/>
          <p:cNvSpPr>
            <a:spLocks noChangeArrowheads="1"/>
          </p:cNvSpPr>
          <p:nvPr/>
        </p:nvSpPr>
        <p:spPr bwMode="auto">
          <a:xfrm>
            <a:off x="409575" y="5703888"/>
            <a:ext cx="8277225" cy="504825"/>
          </a:xfrm>
          <a:prstGeom prst="rect">
            <a:avLst/>
          </a:prstGeom>
          <a:noFill/>
          <a:ln w="6350" algn="ctr">
            <a:solidFill>
              <a:schemeClr val="accent2"/>
            </a:solidFill>
            <a:prstDash val="sysDash"/>
            <a:round/>
            <a:headEnd/>
            <a:tailEnd/>
          </a:ln>
        </p:spPr>
        <p:txBody>
          <a:bodyPr lIns="0" rIns="0">
            <a:spAutoFit/>
          </a:bodyPr>
          <a:lstStyle/>
          <a:p>
            <a:pPr algn="ctr">
              <a:spcBef>
                <a:spcPct val="50000"/>
              </a:spcBef>
            </a:pPr>
            <a:endParaRPr lang="en-US" sz="1000" b="0">
              <a:solidFill>
                <a:schemeClr val="tx2"/>
              </a:solidFill>
            </a:endParaRP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z="3600" smtClean="0"/>
              <a:t>Economic policy performance </a:t>
            </a:r>
          </a:p>
        </p:txBody>
      </p:sp>
      <p:sp>
        <p:nvSpPr>
          <p:cNvPr id="28675" name="Content Placeholder 2"/>
          <p:cNvSpPr>
            <a:spLocks noGrp="1"/>
          </p:cNvSpPr>
          <p:nvPr>
            <p:ph idx="1"/>
          </p:nvPr>
        </p:nvSpPr>
        <p:spPr bwMode="auto">
          <a:xfrm>
            <a:off x="457200" y="1530350"/>
            <a:ext cx="8229600" cy="4525963"/>
          </a:xfrm>
          <a:noFill/>
          <a:ln>
            <a:miter lim="800000"/>
            <a:headEnd/>
            <a:tailEnd/>
          </a:ln>
        </p:spPr>
        <p:txBody>
          <a:bodyPr vert="horz" wrap="square" lIns="91440" tIns="45720" rIns="91440" bIns="45720" numCol="1" anchor="t" anchorCtr="0" compatLnSpc="1">
            <a:prstTxWarp prst="textNoShape">
              <a:avLst/>
            </a:prstTxWarp>
          </a:bodyPr>
          <a:lstStyle/>
          <a:p>
            <a:pPr>
              <a:spcBef>
                <a:spcPts val="600"/>
              </a:spcBef>
              <a:spcAft>
                <a:spcPts val="600"/>
              </a:spcAft>
            </a:pPr>
            <a:r>
              <a:rPr lang="en-US" sz="2000" smtClean="0"/>
              <a:t>Inflation: target range and actual 12mo inflation</a:t>
            </a:r>
          </a:p>
          <a:p>
            <a:pPr>
              <a:spcBef>
                <a:spcPts val="600"/>
              </a:spcBef>
              <a:spcAft>
                <a:spcPts val="600"/>
              </a:spcAft>
            </a:pPr>
            <a:r>
              <a:rPr lang="en-US" sz="2000" smtClean="0"/>
              <a:t>Wages and Unemployment </a:t>
            </a:r>
          </a:p>
          <a:p>
            <a:pPr>
              <a:spcBef>
                <a:spcPts val="600"/>
              </a:spcBef>
              <a:spcAft>
                <a:spcPts val="600"/>
              </a:spcAft>
            </a:pPr>
            <a:r>
              <a:rPr lang="en-US" sz="2000" smtClean="0"/>
              <a:t>Exchange rate (BR$/USD) and CB foreign exchange market interventions</a:t>
            </a:r>
          </a:p>
          <a:p>
            <a:pPr>
              <a:spcBef>
                <a:spcPts val="600"/>
              </a:spcBef>
              <a:spcAft>
                <a:spcPts val="600"/>
              </a:spcAft>
            </a:pPr>
            <a:r>
              <a:rPr lang="en-US" sz="2000" smtClean="0"/>
              <a:t>Current account deficit, capital inflows and international reserve accumulation</a:t>
            </a:r>
          </a:p>
          <a:p>
            <a:pPr>
              <a:spcBef>
                <a:spcPts val="600"/>
              </a:spcBef>
              <a:spcAft>
                <a:spcPts val="600"/>
              </a:spcAft>
            </a:pPr>
            <a:r>
              <a:rPr lang="en-US" sz="2000" smtClean="0"/>
              <a:t>CB international reserves </a:t>
            </a:r>
          </a:p>
          <a:p>
            <a:pPr>
              <a:spcBef>
                <a:spcPts val="600"/>
              </a:spcBef>
              <a:spcAft>
                <a:spcPts val="600"/>
              </a:spcAft>
            </a:pPr>
            <a:r>
              <a:rPr lang="en-US" sz="2000" smtClean="0"/>
              <a:t>Primary public sector surplus </a:t>
            </a:r>
          </a:p>
          <a:p>
            <a:pPr>
              <a:spcBef>
                <a:spcPts val="600"/>
              </a:spcBef>
              <a:spcAft>
                <a:spcPts val="600"/>
              </a:spcAft>
            </a:pPr>
            <a:r>
              <a:rPr lang="en-US" sz="2000" smtClean="0"/>
              <a:t>Public sector debt/GDP </a:t>
            </a:r>
          </a:p>
          <a:p>
            <a:pPr>
              <a:spcBef>
                <a:spcPts val="600"/>
              </a:spcBef>
              <a:spcAft>
                <a:spcPts val="600"/>
              </a:spcAft>
              <a:buFontTx/>
              <a:buNone/>
            </a:pPr>
            <a:r>
              <a:rPr lang="en-US" sz="2000" smtClean="0"/>
              <a:t> </a:t>
            </a:r>
          </a:p>
        </p:txBody>
      </p:sp>
      <p:sp>
        <p:nvSpPr>
          <p:cNvPr id="28676" name="Rectangle 3"/>
          <p:cNvSpPr>
            <a:spLocks noChangeArrowheads="1"/>
          </p:cNvSpPr>
          <p:nvPr/>
        </p:nvSpPr>
        <p:spPr bwMode="auto">
          <a:xfrm>
            <a:off x="409575" y="1535113"/>
            <a:ext cx="8277225" cy="360362"/>
          </a:xfrm>
          <a:prstGeom prst="rect">
            <a:avLst/>
          </a:prstGeom>
          <a:noFill/>
          <a:ln w="6350" algn="ctr">
            <a:solidFill>
              <a:schemeClr val="accent2"/>
            </a:solidFill>
            <a:prstDash val="sysDash"/>
            <a:round/>
            <a:headEnd/>
            <a:tailEnd/>
          </a:ln>
        </p:spPr>
        <p:txBody>
          <a:bodyPr lIns="0" rIns="0">
            <a:spAutoFit/>
          </a:bodyPr>
          <a:lstStyle/>
          <a:p>
            <a:pPr algn="ctr">
              <a:spcBef>
                <a:spcPct val="50000"/>
              </a:spcBef>
            </a:pPr>
            <a:endParaRPr lang="en-US" sz="1000" b="0">
              <a:solidFill>
                <a:schemeClr val="tx2"/>
              </a:solidFill>
            </a:endParaRPr>
          </a:p>
        </p:txBody>
      </p:sp>
      <p:sp>
        <p:nvSpPr>
          <p:cNvPr id="28677" name="Rectangle 4"/>
          <p:cNvSpPr>
            <a:spLocks noChangeArrowheads="1"/>
          </p:cNvSpPr>
          <p:nvPr/>
        </p:nvSpPr>
        <p:spPr bwMode="auto">
          <a:xfrm>
            <a:off x="420688" y="2009775"/>
            <a:ext cx="8277225" cy="360363"/>
          </a:xfrm>
          <a:prstGeom prst="rect">
            <a:avLst/>
          </a:prstGeom>
          <a:noFill/>
          <a:ln w="6350" algn="ctr">
            <a:solidFill>
              <a:schemeClr val="accent2"/>
            </a:solidFill>
            <a:prstDash val="sysDash"/>
            <a:round/>
            <a:headEnd/>
            <a:tailEnd/>
          </a:ln>
        </p:spPr>
        <p:txBody>
          <a:bodyPr lIns="0" rIns="0">
            <a:spAutoFit/>
          </a:bodyPr>
          <a:lstStyle/>
          <a:p>
            <a:pPr algn="ctr">
              <a:spcBef>
                <a:spcPct val="50000"/>
              </a:spcBef>
            </a:pPr>
            <a:endParaRPr lang="en-US" sz="1000" b="0">
              <a:solidFill>
                <a:schemeClr val="tx2"/>
              </a:solidFill>
            </a:endParaRPr>
          </a:p>
        </p:txBody>
      </p:sp>
      <p:sp>
        <p:nvSpPr>
          <p:cNvPr id="28678" name="Rectangle 5"/>
          <p:cNvSpPr>
            <a:spLocks noChangeArrowheads="1"/>
          </p:cNvSpPr>
          <p:nvPr/>
        </p:nvSpPr>
        <p:spPr bwMode="auto">
          <a:xfrm>
            <a:off x="420688" y="2484438"/>
            <a:ext cx="8277225" cy="647700"/>
          </a:xfrm>
          <a:prstGeom prst="rect">
            <a:avLst/>
          </a:prstGeom>
          <a:noFill/>
          <a:ln w="6350" algn="ctr">
            <a:solidFill>
              <a:schemeClr val="accent2"/>
            </a:solidFill>
            <a:prstDash val="sysDash"/>
            <a:round/>
            <a:headEnd/>
            <a:tailEnd/>
          </a:ln>
        </p:spPr>
        <p:txBody>
          <a:bodyPr lIns="0" rIns="0">
            <a:spAutoFit/>
          </a:bodyPr>
          <a:lstStyle/>
          <a:p>
            <a:pPr algn="ctr">
              <a:spcBef>
                <a:spcPct val="50000"/>
              </a:spcBef>
            </a:pPr>
            <a:endParaRPr lang="en-US" sz="1000" b="0">
              <a:solidFill>
                <a:schemeClr val="tx2"/>
              </a:solidFill>
            </a:endParaRPr>
          </a:p>
        </p:txBody>
      </p:sp>
      <p:sp>
        <p:nvSpPr>
          <p:cNvPr id="28679" name="Rectangle 6"/>
          <p:cNvSpPr>
            <a:spLocks noChangeArrowheads="1"/>
          </p:cNvSpPr>
          <p:nvPr/>
        </p:nvSpPr>
        <p:spPr bwMode="auto">
          <a:xfrm>
            <a:off x="409575" y="3246438"/>
            <a:ext cx="8277225" cy="647700"/>
          </a:xfrm>
          <a:prstGeom prst="rect">
            <a:avLst/>
          </a:prstGeom>
          <a:noFill/>
          <a:ln w="6350" algn="ctr">
            <a:solidFill>
              <a:schemeClr val="accent2"/>
            </a:solidFill>
            <a:prstDash val="sysDash"/>
            <a:round/>
            <a:headEnd/>
            <a:tailEnd/>
          </a:ln>
        </p:spPr>
        <p:txBody>
          <a:bodyPr lIns="0" rIns="0">
            <a:spAutoFit/>
          </a:bodyPr>
          <a:lstStyle/>
          <a:p>
            <a:pPr algn="ctr">
              <a:spcBef>
                <a:spcPct val="50000"/>
              </a:spcBef>
            </a:pPr>
            <a:endParaRPr lang="en-US" sz="1000" b="0">
              <a:solidFill>
                <a:schemeClr val="tx2"/>
              </a:solidFill>
            </a:endParaRPr>
          </a:p>
        </p:txBody>
      </p:sp>
      <p:sp>
        <p:nvSpPr>
          <p:cNvPr id="28680" name="Rectangle 7"/>
          <p:cNvSpPr>
            <a:spLocks noChangeArrowheads="1"/>
          </p:cNvSpPr>
          <p:nvPr/>
        </p:nvSpPr>
        <p:spPr bwMode="auto">
          <a:xfrm>
            <a:off x="409575" y="3986213"/>
            <a:ext cx="8277225" cy="395287"/>
          </a:xfrm>
          <a:prstGeom prst="rect">
            <a:avLst/>
          </a:prstGeom>
          <a:noFill/>
          <a:ln w="6350" algn="ctr">
            <a:solidFill>
              <a:schemeClr val="accent2"/>
            </a:solidFill>
            <a:prstDash val="sysDash"/>
            <a:round/>
            <a:headEnd/>
            <a:tailEnd/>
          </a:ln>
        </p:spPr>
        <p:txBody>
          <a:bodyPr lIns="0" rIns="0">
            <a:spAutoFit/>
          </a:bodyPr>
          <a:lstStyle/>
          <a:p>
            <a:pPr algn="ctr">
              <a:spcBef>
                <a:spcPct val="50000"/>
              </a:spcBef>
            </a:pPr>
            <a:endParaRPr lang="en-US" sz="1000" b="0">
              <a:solidFill>
                <a:schemeClr val="tx2"/>
              </a:solidFill>
            </a:endParaRPr>
          </a:p>
        </p:txBody>
      </p:sp>
      <p:sp>
        <p:nvSpPr>
          <p:cNvPr id="28681" name="Rectangle 8"/>
          <p:cNvSpPr>
            <a:spLocks noChangeArrowheads="1"/>
          </p:cNvSpPr>
          <p:nvPr/>
        </p:nvSpPr>
        <p:spPr bwMode="auto">
          <a:xfrm>
            <a:off x="409575" y="4457700"/>
            <a:ext cx="8277225" cy="395288"/>
          </a:xfrm>
          <a:prstGeom prst="rect">
            <a:avLst/>
          </a:prstGeom>
          <a:noFill/>
          <a:ln w="6350" algn="ctr">
            <a:solidFill>
              <a:schemeClr val="accent2"/>
            </a:solidFill>
            <a:prstDash val="sysDash"/>
            <a:round/>
            <a:headEnd/>
            <a:tailEnd/>
          </a:ln>
        </p:spPr>
        <p:txBody>
          <a:bodyPr lIns="0" rIns="0">
            <a:spAutoFit/>
          </a:bodyPr>
          <a:lstStyle/>
          <a:p>
            <a:pPr algn="ctr">
              <a:spcBef>
                <a:spcPct val="50000"/>
              </a:spcBef>
            </a:pPr>
            <a:endParaRPr lang="en-US" sz="1000" b="0">
              <a:solidFill>
                <a:schemeClr val="tx2"/>
              </a:solidFill>
            </a:endParaRPr>
          </a:p>
        </p:txBody>
      </p:sp>
      <p:sp>
        <p:nvSpPr>
          <p:cNvPr id="28682" name="Rectangle 9"/>
          <p:cNvSpPr>
            <a:spLocks noChangeArrowheads="1"/>
          </p:cNvSpPr>
          <p:nvPr/>
        </p:nvSpPr>
        <p:spPr bwMode="auto">
          <a:xfrm>
            <a:off x="409575" y="4932363"/>
            <a:ext cx="8277225" cy="395287"/>
          </a:xfrm>
          <a:prstGeom prst="rect">
            <a:avLst/>
          </a:prstGeom>
          <a:noFill/>
          <a:ln w="6350" algn="ctr">
            <a:solidFill>
              <a:schemeClr val="accent2"/>
            </a:solidFill>
            <a:prstDash val="sysDash"/>
            <a:round/>
            <a:headEnd/>
            <a:tailEnd/>
          </a:ln>
        </p:spPr>
        <p:txBody>
          <a:bodyPr lIns="0" rIns="0">
            <a:spAutoFit/>
          </a:bodyPr>
          <a:lstStyle/>
          <a:p>
            <a:pPr algn="ctr">
              <a:spcBef>
                <a:spcPct val="50000"/>
              </a:spcBef>
            </a:pPr>
            <a:endParaRPr lang="en-US" sz="1000" b="0">
              <a:solidFill>
                <a:schemeClr val="tx2"/>
              </a:solidFill>
            </a:endParaRP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pt-BR" sz="3600" smtClean="0"/>
              <a:t>Inflation</a:t>
            </a:r>
            <a:endParaRPr lang="en-US" sz="3600" smtClean="0"/>
          </a:p>
        </p:txBody>
      </p:sp>
      <p:pic>
        <p:nvPicPr>
          <p:cNvPr id="29699" name="Picture 2"/>
          <p:cNvPicPr>
            <a:picLocks noChangeAspect="1" noChangeArrowheads="1"/>
          </p:cNvPicPr>
          <p:nvPr/>
        </p:nvPicPr>
        <p:blipFill>
          <a:blip r:embed="rId2" cstate="print"/>
          <a:srcRect/>
          <a:stretch>
            <a:fillRect/>
          </a:stretch>
        </p:blipFill>
        <p:spPr bwMode="auto">
          <a:xfrm>
            <a:off x="869950" y="1530350"/>
            <a:ext cx="7353300" cy="4572000"/>
          </a:xfrm>
          <a:prstGeom prst="rect">
            <a:avLst/>
          </a:prstGeom>
          <a:noFill/>
          <a:ln w="9525">
            <a:noFill/>
            <a:miter lim="800000"/>
            <a:headEnd/>
            <a:tailEnd/>
          </a:ln>
        </p:spPr>
      </p:pic>
      <p:sp>
        <p:nvSpPr>
          <p:cNvPr id="29700" name="TextBox 5"/>
          <p:cNvSpPr txBox="1">
            <a:spLocks noChangeArrowheads="1"/>
          </p:cNvSpPr>
          <p:nvPr/>
        </p:nvSpPr>
        <p:spPr bwMode="auto">
          <a:xfrm>
            <a:off x="117475" y="6083300"/>
            <a:ext cx="3067050" cy="230188"/>
          </a:xfrm>
          <a:prstGeom prst="rect">
            <a:avLst/>
          </a:prstGeom>
          <a:noFill/>
          <a:ln w="9525">
            <a:noFill/>
            <a:miter lim="800000"/>
            <a:headEnd/>
            <a:tailEnd/>
          </a:ln>
        </p:spPr>
        <p:txBody>
          <a:bodyPr>
            <a:spAutoFit/>
          </a:bodyPr>
          <a:lstStyle/>
          <a:p>
            <a:r>
              <a:rPr lang="pt-BR" sz="900" i="1">
                <a:solidFill>
                  <a:schemeClr val="tx1"/>
                </a:solidFill>
              </a:rPr>
              <a:t>Source: IBGE</a:t>
            </a:r>
            <a:endParaRPr lang="en-US" sz="900" i="1">
              <a:solidFill>
                <a:schemeClr val="tx1"/>
              </a:solidFill>
            </a:endParaRPr>
          </a:p>
        </p:txBody>
      </p:sp>
      <p:sp>
        <p:nvSpPr>
          <p:cNvPr id="8" name="Retângulo 23"/>
          <p:cNvSpPr>
            <a:spLocks noChangeArrowheads="1"/>
          </p:cNvSpPr>
          <p:nvPr/>
        </p:nvSpPr>
        <p:spPr bwMode="auto">
          <a:xfrm>
            <a:off x="515938" y="1214438"/>
            <a:ext cx="3349625" cy="285750"/>
          </a:xfrm>
          <a:prstGeom prst="rect">
            <a:avLst/>
          </a:prstGeom>
          <a:noFill/>
          <a:ln w="9525">
            <a:noFill/>
            <a:miter lim="800000"/>
            <a:headEnd/>
            <a:tailEnd/>
          </a:ln>
        </p:spPr>
        <p:txBody>
          <a:bodyPr wrap="none">
            <a:spAutoFit/>
          </a:bodyPr>
          <a:lstStyle/>
          <a:p>
            <a:pPr>
              <a:lnSpc>
                <a:spcPct val="90000"/>
              </a:lnSpc>
              <a:spcAft>
                <a:spcPts val="600"/>
              </a:spcAft>
            </a:pPr>
            <a:r>
              <a:rPr lang="pt-BR" sz="1400">
                <a:solidFill>
                  <a:schemeClr val="tx1"/>
                </a:solidFill>
              </a:rPr>
              <a:t>IPCA inflation vs Central Bank target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pt-BR" sz="3600" smtClean="0"/>
              <a:t>Wages and Unemployment</a:t>
            </a:r>
            <a:endParaRPr lang="en-US" sz="3600" smtClean="0"/>
          </a:p>
        </p:txBody>
      </p:sp>
      <p:pic>
        <p:nvPicPr>
          <p:cNvPr id="30723" name="Picture 15"/>
          <p:cNvPicPr>
            <a:picLocks noChangeAspect="1" noChangeArrowheads="1"/>
          </p:cNvPicPr>
          <p:nvPr/>
        </p:nvPicPr>
        <p:blipFill>
          <a:blip r:embed="rId2" cstate="print"/>
          <a:srcRect/>
          <a:stretch>
            <a:fillRect/>
          </a:stretch>
        </p:blipFill>
        <p:spPr bwMode="auto">
          <a:xfrm>
            <a:off x="4572000" y="1968500"/>
            <a:ext cx="3829050" cy="4076700"/>
          </a:xfrm>
          <a:prstGeom prst="rect">
            <a:avLst/>
          </a:prstGeom>
          <a:noFill/>
          <a:ln w="9525">
            <a:noFill/>
            <a:miter lim="800000"/>
            <a:headEnd/>
            <a:tailEnd/>
          </a:ln>
        </p:spPr>
      </p:pic>
      <p:sp>
        <p:nvSpPr>
          <p:cNvPr id="30724" name="Rectangle 17"/>
          <p:cNvSpPr>
            <a:spLocks noChangeArrowheads="1"/>
          </p:cNvSpPr>
          <p:nvPr/>
        </p:nvSpPr>
        <p:spPr bwMode="auto">
          <a:xfrm>
            <a:off x="4652963" y="1639888"/>
            <a:ext cx="3090862" cy="276225"/>
          </a:xfrm>
          <a:prstGeom prst="rect">
            <a:avLst/>
          </a:prstGeom>
          <a:noFill/>
          <a:ln w="9525">
            <a:noFill/>
            <a:miter lim="800000"/>
            <a:headEnd/>
            <a:tailEnd/>
          </a:ln>
        </p:spPr>
        <p:txBody>
          <a:bodyPr wrap="none">
            <a:spAutoFit/>
          </a:bodyPr>
          <a:lstStyle/>
          <a:p>
            <a:r>
              <a:rPr lang="pt-BR" sz="1200">
                <a:solidFill>
                  <a:schemeClr val="tx1"/>
                </a:solidFill>
                <a:cs typeface="Arial" pitchFamily="34" charset="0"/>
              </a:rPr>
              <a:t>Unemployment rate and NAIRU - % - SA</a:t>
            </a:r>
            <a:endParaRPr lang="en-US" sz="1200">
              <a:solidFill>
                <a:schemeClr val="tx1"/>
              </a:solidFill>
            </a:endParaRPr>
          </a:p>
        </p:txBody>
      </p:sp>
      <p:sp>
        <p:nvSpPr>
          <p:cNvPr id="30725" name="Line Callout 2 (Accent Bar) 12"/>
          <p:cNvSpPr>
            <a:spLocks/>
          </p:cNvSpPr>
          <p:nvPr/>
        </p:nvSpPr>
        <p:spPr bwMode="auto">
          <a:xfrm>
            <a:off x="6372225" y="2073275"/>
            <a:ext cx="1789113" cy="415925"/>
          </a:xfrm>
          <a:prstGeom prst="accentCallout2">
            <a:avLst>
              <a:gd name="adj1" fmla="val 18750"/>
              <a:gd name="adj2" fmla="val -8333"/>
              <a:gd name="adj3" fmla="val 18750"/>
              <a:gd name="adj4" fmla="val -16667"/>
              <a:gd name="adj5" fmla="val 424903"/>
              <a:gd name="adj6" fmla="val 69542"/>
            </a:avLst>
          </a:prstGeom>
          <a:noFill/>
          <a:ln w="9525">
            <a:solidFill>
              <a:schemeClr val="tx2"/>
            </a:solidFill>
            <a:round/>
            <a:headEnd/>
            <a:tailEnd/>
          </a:ln>
        </p:spPr>
        <p:txBody>
          <a:bodyPr lIns="0" tIns="0" rIns="0" bIns="0">
            <a:spAutoFit/>
          </a:bodyPr>
          <a:lstStyle/>
          <a:p>
            <a:r>
              <a:rPr lang="en-US" sz="900" b="0" i="1">
                <a:solidFill>
                  <a:schemeClr val="tx2"/>
                </a:solidFill>
              </a:rPr>
              <a:t>Brazil</a:t>
            </a:r>
            <a:r>
              <a:rPr lang="en-US" altLang="en-US" sz="900" b="0" i="1">
                <a:solidFill>
                  <a:schemeClr val="tx2"/>
                </a:solidFill>
              </a:rPr>
              <a:t>’</a:t>
            </a:r>
            <a:r>
              <a:rPr lang="en-US" sz="900" b="0" i="1">
                <a:solidFill>
                  <a:schemeClr val="tx2"/>
                </a:solidFill>
              </a:rPr>
              <a:t>s NAIRU ( non-accelerating inflation rate of unemployment) at close to 7.5%</a:t>
            </a:r>
            <a:endParaRPr lang="en-US" sz="1000" b="0" i="1">
              <a:solidFill>
                <a:schemeClr val="tx2"/>
              </a:solidFill>
            </a:endParaRPr>
          </a:p>
        </p:txBody>
      </p:sp>
      <p:sp>
        <p:nvSpPr>
          <p:cNvPr id="30726" name="TextBox 6"/>
          <p:cNvSpPr txBox="1">
            <a:spLocks noChangeArrowheads="1"/>
          </p:cNvSpPr>
          <p:nvPr/>
        </p:nvSpPr>
        <p:spPr bwMode="auto">
          <a:xfrm>
            <a:off x="8223250" y="4852988"/>
            <a:ext cx="957263" cy="276225"/>
          </a:xfrm>
          <a:prstGeom prst="rect">
            <a:avLst/>
          </a:prstGeom>
          <a:noFill/>
          <a:ln w="9525">
            <a:noFill/>
            <a:miter lim="800000"/>
            <a:headEnd/>
            <a:tailEnd/>
          </a:ln>
        </p:spPr>
        <p:txBody>
          <a:bodyPr>
            <a:spAutoFit/>
          </a:bodyPr>
          <a:lstStyle/>
          <a:p>
            <a:r>
              <a:rPr lang="pt-BR" sz="1200">
                <a:solidFill>
                  <a:schemeClr val="accent1"/>
                </a:solidFill>
              </a:rPr>
              <a:t>6.3</a:t>
            </a:r>
            <a:endParaRPr lang="en-US" sz="1200">
              <a:solidFill>
                <a:schemeClr val="accent1"/>
              </a:solidFill>
            </a:endParaRPr>
          </a:p>
        </p:txBody>
      </p:sp>
      <p:sp>
        <p:nvSpPr>
          <p:cNvPr id="30727" name="TextBox 7"/>
          <p:cNvSpPr txBox="1">
            <a:spLocks noChangeArrowheads="1"/>
          </p:cNvSpPr>
          <p:nvPr/>
        </p:nvSpPr>
        <p:spPr bwMode="auto">
          <a:xfrm>
            <a:off x="8223250" y="4378325"/>
            <a:ext cx="957263" cy="276225"/>
          </a:xfrm>
          <a:prstGeom prst="rect">
            <a:avLst/>
          </a:prstGeom>
          <a:noFill/>
          <a:ln w="9525">
            <a:noFill/>
            <a:miter lim="800000"/>
            <a:headEnd/>
            <a:tailEnd/>
          </a:ln>
        </p:spPr>
        <p:txBody>
          <a:bodyPr>
            <a:spAutoFit/>
          </a:bodyPr>
          <a:lstStyle/>
          <a:p>
            <a:r>
              <a:rPr lang="pt-BR" sz="1200">
                <a:solidFill>
                  <a:srgbClr val="DA5700"/>
                </a:solidFill>
              </a:rPr>
              <a:t>7.5</a:t>
            </a:r>
            <a:endParaRPr lang="en-US" sz="1200">
              <a:solidFill>
                <a:srgbClr val="DA5700"/>
              </a:solidFill>
            </a:endParaRPr>
          </a:p>
        </p:txBody>
      </p:sp>
      <p:sp>
        <p:nvSpPr>
          <p:cNvPr id="30728" name="Rectangle 17"/>
          <p:cNvSpPr>
            <a:spLocks noChangeArrowheads="1"/>
          </p:cNvSpPr>
          <p:nvPr/>
        </p:nvSpPr>
        <p:spPr bwMode="auto">
          <a:xfrm>
            <a:off x="531813" y="1639888"/>
            <a:ext cx="3046412" cy="276225"/>
          </a:xfrm>
          <a:prstGeom prst="rect">
            <a:avLst/>
          </a:prstGeom>
          <a:noFill/>
          <a:ln w="9525">
            <a:noFill/>
            <a:miter lim="800000"/>
            <a:headEnd/>
            <a:tailEnd/>
          </a:ln>
        </p:spPr>
        <p:txBody>
          <a:bodyPr wrap="none">
            <a:spAutoFit/>
          </a:bodyPr>
          <a:lstStyle/>
          <a:p>
            <a:r>
              <a:rPr lang="pt-BR" sz="1200">
                <a:solidFill>
                  <a:schemeClr val="tx1"/>
                </a:solidFill>
                <a:cs typeface="Arial" pitchFamily="34" charset="0"/>
              </a:rPr>
              <a:t>Real Wage Bill Index – Mar-02=100 - SA</a:t>
            </a:r>
            <a:endParaRPr lang="en-US" sz="1200">
              <a:solidFill>
                <a:schemeClr val="tx1"/>
              </a:solidFill>
            </a:endParaRPr>
          </a:p>
        </p:txBody>
      </p:sp>
      <p:pic>
        <p:nvPicPr>
          <p:cNvPr id="30729" name="Picture 2"/>
          <p:cNvPicPr>
            <a:picLocks noChangeAspect="1" noChangeArrowheads="1"/>
          </p:cNvPicPr>
          <p:nvPr/>
        </p:nvPicPr>
        <p:blipFill>
          <a:blip r:embed="rId3" cstate="print"/>
          <a:srcRect/>
          <a:stretch>
            <a:fillRect/>
          </a:stretch>
        </p:blipFill>
        <p:spPr bwMode="auto">
          <a:xfrm>
            <a:off x="300038" y="1935163"/>
            <a:ext cx="3829050" cy="4086225"/>
          </a:xfrm>
          <a:prstGeom prst="rect">
            <a:avLst/>
          </a:prstGeom>
          <a:noFill/>
          <a:ln w="9525">
            <a:noFill/>
            <a:miter lim="800000"/>
            <a:headEnd/>
            <a:tailEnd/>
          </a:ln>
        </p:spPr>
      </p:pic>
      <p:sp>
        <p:nvSpPr>
          <p:cNvPr id="30730" name="TextBox 10"/>
          <p:cNvSpPr txBox="1">
            <a:spLocks noChangeArrowheads="1"/>
          </p:cNvSpPr>
          <p:nvPr/>
        </p:nvSpPr>
        <p:spPr bwMode="auto">
          <a:xfrm>
            <a:off x="117475" y="6083300"/>
            <a:ext cx="3067050" cy="230188"/>
          </a:xfrm>
          <a:prstGeom prst="rect">
            <a:avLst/>
          </a:prstGeom>
          <a:noFill/>
          <a:ln w="9525">
            <a:noFill/>
            <a:miter lim="800000"/>
            <a:headEnd/>
            <a:tailEnd/>
          </a:ln>
        </p:spPr>
        <p:txBody>
          <a:bodyPr>
            <a:spAutoFit/>
          </a:bodyPr>
          <a:lstStyle/>
          <a:p>
            <a:r>
              <a:rPr lang="pt-BR" sz="900" i="1">
                <a:solidFill>
                  <a:schemeClr val="tx1"/>
                </a:solidFill>
              </a:rPr>
              <a:t>Source: IBGE; Itaú</a:t>
            </a:r>
            <a:endParaRPr lang="en-US" sz="900" i="1">
              <a:solidFill>
                <a:schemeClr val="tx1"/>
              </a:solidFill>
            </a:endParaRP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4"/>
          <p:cNvPicPr>
            <a:picLocks noChangeAspect="1" noChangeArrowheads="1"/>
          </p:cNvPicPr>
          <p:nvPr/>
        </p:nvPicPr>
        <p:blipFill>
          <a:blip r:embed="rId2" cstate="print"/>
          <a:srcRect/>
          <a:stretch>
            <a:fillRect/>
          </a:stretch>
        </p:blipFill>
        <p:spPr bwMode="auto">
          <a:xfrm>
            <a:off x="738188" y="1438275"/>
            <a:ext cx="7448550" cy="4838700"/>
          </a:xfrm>
          <a:prstGeom prst="rect">
            <a:avLst/>
          </a:prstGeom>
          <a:noFill/>
          <a:ln w="9525">
            <a:noFill/>
            <a:miter lim="800000"/>
            <a:headEnd/>
            <a:tailEnd/>
          </a:ln>
        </p:spPr>
      </p:pic>
      <p:sp>
        <p:nvSpPr>
          <p:cNvPr id="31747"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pt-BR" sz="3600" smtClean="0"/>
              <a:t>Exchange rate and CB intervention</a:t>
            </a:r>
            <a:endParaRPr lang="en-US" sz="3600" smtClean="0"/>
          </a:p>
        </p:txBody>
      </p:sp>
      <p:sp>
        <p:nvSpPr>
          <p:cNvPr id="31748" name="TextBox 10"/>
          <p:cNvSpPr txBox="1">
            <a:spLocks noChangeArrowheads="1"/>
          </p:cNvSpPr>
          <p:nvPr/>
        </p:nvSpPr>
        <p:spPr bwMode="auto">
          <a:xfrm>
            <a:off x="117475" y="6083300"/>
            <a:ext cx="3067050" cy="230188"/>
          </a:xfrm>
          <a:prstGeom prst="rect">
            <a:avLst/>
          </a:prstGeom>
          <a:noFill/>
          <a:ln w="9525">
            <a:noFill/>
            <a:miter lim="800000"/>
            <a:headEnd/>
            <a:tailEnd/>
          </a:ln>
        </p:spPr>
        <p:txBody>
          <a:bodyPr>
            <a:spAutoFit/>
          </a:bodyPr>
          <a:lstStyle/>
          <a:p>
            <a:r>
              <a:rPr lang="pt-BR" sz="900" i="1">
                <a:solidFill>
                  <a:schemeClr val="tx1"/>
                </a:solidFill>
              </a:rPr>
              <a:t>Source: BCB; Itaú</a:t>
            </a:r>
            <a:endParaRPr lang="en-US" sz="900" i="1">
              <a:solidFill>
                <a:schemeClr val="tx1"/>
              </a:solidFill>
            </a:endParaRPr>
          </a:p>
        </p:txBody>
      </p:sp>
      <p:sp>
        <p:nvSpPr>
          <p:cNvPr id="5" name="Retângulo 23"/>
          <p:cNvSpPr>
            <a:spLocks noChangeArrowheads="1"/>
          </p:cNvSpPr>
          <p:nvPr/>
        </p:nvSpPr>
        <p:spPr bwMode="auto">
          <a:xfrm>
            <a:off x="515938" y="1214438"/>
            <a:ext cx="3330575" cy="285750"/>
          </a:xfrm>
          <a:prstGeom prst="rect">
            <a:avLst/>
          </a:prstGeom>
          <a:noFill/>
          <a:ln w="9525">
            <a:noFill/>
            <a:miter lim="800000"/>
            <a:headEnd/>
            <a:tailEnd/>
          </a:ln>
        </p:spPr>
        <p:txBody>
          <a:bodyPr wrap="none">
            <a:spAutoFit/>
          </a:bodyPr>
          <a:lstStyle/>
          <a:p>
            <a:pPr>
              <a:lnSpc>
                <a:spcPct val="90000"/>
              </a:lnSpc>
              <a:spcAft>
                <a:spcPts val="600"/>
              </a:spcAft>
            </a:pPr>
            <a:r>
              <a:rPr lang="pt-BR" sz="1400">
                <a:solidFill>
                  <a:schemeClr val="tx1"/>
                </a:solidFill>
              </a:rPr>
              <a:t>BCB’s Intervention in the FX market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pt-BR" sz="3600" smtClean="0"/>
              <a:t>Balance of Payments (US$ bn)</a:t>
            </a:r>
            <a:endParaRPr lang="en-US" sz="3600" smtClean="0"/>
          </a:p>
        </p:txBody>
      </p:sp>
      <p:sp>
        <p:nvSpPr>
          <p:cNvPr id="32771" name="TextBox 10"/>
          <p:cNvSpPr txBox="1">
            <a:spLocks noChangeArrowheads="1"/>
          </p:cNvSpPr>
          <p:nvPr/>
        </p:nvSpPr>
        <p:spPr bwMode="auto">
          <a:xfrm>
            <a:off x="117475" y="6083300"/>
            <a:ext cx="3067050" cy="230188"/>
          </a:xfrm>
          <a:prstGeom prst="rect">
            <a:avLst/>
          </a:prstGeom>
          <a:noFill/>
          <a:ln w="9525">
            <a:noFill/>
            <a:miter lim="800000"/>
            <a:headEnd/>
            <a:tailEnd/>
          </a:ln>
        </p:spPr>
        <p:txBody>
          <a:bodyPr>
            <a:spAutoFit/>
          </a:bodyPr>
          <a:lstStyle/>
          <a:p>
            <a:r>
              <a:rPr lang="pt-BR" sz="900" i="1">
                <a:solidFill>
                  <a:schemeClr val="tx1"/>
                </a:solidFill>
              </a:rPr>
              <a:t>Source: BCB</a:t>
            </a:r>
            <a:endParaRPr lang="en-US" sz="900" i="1">
              <a:solidFill>
                <a:schemeClr val="tx1"/>
              </a:solidFill>
            </a:endParaRPr>
          </a:p>
        </p:txBody>
      </p:sp>
      <p:pic>
        <p:nvPicPr>
          <p:cNvPr id="32772" name="Picture 2"/>
          <p:cNvPicPr>
            <a:picLocks noChangeAspect="1" noChangeArrowheads="1"/>
          </p:cNvPicPr>
          <p:nvPr/>
        </p:nvPicPr>
        <p:blipFill>
          <a:blip r:embed="rId2" cstate="print"/>
          <a:srcRect/>
          <a:stretch>
            <a:fillRect/>
          </a:stretch>
        </p:blipFill>
        <p:spPr bwMode="auto">
          <a:xfrm>
            <a:off x="447675" y="1409700"/>
            <a:ext cx="8239125" cy="44577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Pitch Padrao_Engl">
  <a:themeElements>
    <a:clrScheme name="Pitch Padrao_Engl 1">
      <a:dk1>
        <a:srgbClr val="000000"/>
      </a:dk1>
      <a:lt1>
        <a:srgbClr val="FFFFFF"/>
      </a:lt1>
      <a:dk2>
        <a:srgbClr val="004F6D"/>
      </a:dk2>
      <a:lt2>
        <a:srgbClr val="EAEAEA"/>
      </a:lt2>
      <a:accent1>
        <a:srgbClr val="004F6D"/>
      </a:accent1>
      <a:accent2>
        <a:srgbClr val="8CAFAD"/>
      </a:accent2>
      <a:accent3>
        <a:srgbClr val="FFFFFF"/>
      </a:accent3>
      <a:accent4>
        <a:srgbClr val="000000"/>
      </a:accent4>
      <a:accent5>
        <a:srgbClr val="AAB2BA"/>
      </a:accent5>
      <a:accent6>
        <a:srgbClr val="7E9E9C"/>
      </a:accent6>
      <a:hlink>
        <a:srgbClr val="598CA0"/>
      </a:hlink>
      <a:folHlink>
        <a:srgbClr val="55BE47"/>
      </a:folHlink>
    </a:clrScheme>
    <a:fontScheme name="Pitch Padrao_Engl">
      <a:majorFont>
        <a:latin typeface="Arial"/>
        <a:ea typeface=""/>
        <a:cs typeface=""/>
      </a:majorFont>
      <a:minorFont>
        <a:latin typeface="Arial"/>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2"/>
          </a:solidFill>
          <a:prstDash val="solid"/>
          <a:round/>
          <a:headEnd type="none" w="med" len="med"/>
          <a:tailEnd type="none" w="med" len="med"/>
        </a:ln>
        <a:effectLst/>
      </a:spPr>
      <a:bodyPr vert="horz" wrap="square" lIns="0" tIns="45720" rIns="0" bIns="45720" numCol="1" rtlCol="0" anchor="t"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sz="1000" b="0" i="0" u="none" strike="noStrike" cap="none" normalizeH="0" baseline="0" dirty="0" smtClean="0">
            <a:ln>
              <a:noFill/>
            </a:ln>
            <a:solidFill>
              <a:schemeClr val="tx2"/>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pt-BR" sz="2400" b="1" i="0" u="none" strike="noStrike" cap="none" normalizeH="0" baseline="0" smtClean="0">
            <a:ln>
              <a:noFill/>
            </a:ln>
            <a:solidFill>
              <a:schemeClr val="folHlink"/>
            </a:solidFill>
            <a:effectLst/>
            <a:latin typeface="Arial" charset="0"/>
          </a:defRPr>
        </a:defPPr>
      </a:lstStyle>
    </a:lnDef>
  </a:objectDefaults>
  <a:extraClrSchemeLst>
    <a:extraClrScheme>
      <a:clrScheme name="Pitch Padrao_Engl 1">
        <a:dk1>
          <a:srgbClr val="000000"/>
        </a:dk1>
        <a:lt1>
          <a:srgbClr val="FFFFFF"/>
        </a:lt1>
        <a:dk2>
          <a:srgbClr val="004F6D"/>
        </a:dk2>
        <a:lt2>
          <a:srgbClr val="EAEAEA"/>
        </a:lt2>
        <a:accent1>
          <a:srgbClr val="004F6D"/>
        </a:accent1>
        <a:accent2>
          <a:srgbClr val="8CAFAD"/>
        </a:accent2>
        <a:accent3>
          <a:srgbClr val="FFFFFF"/>
        </a:accent3>
        <a:accent4>
          <a:srgbClr val="000000"/>
        </a:accent4>
        <a:accent5>
          <a:srgbClr val="AAB2BA"/>
        </a:accent5>
        <a:accent6>
          <a:srgbClr val="7E9E9C"/>
        </a:accent6>
        <a:hlink>
          <a:srgbClr val="598CA0"/>
        </a:hlink>
        <a:folHlink>
          <a:srgbClr val="55BE47"/>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Pitch Padrao_Engl">
  <a:themeElements>
    <a:clrScheme name="Pitch Padrao_Engl 1">
      <a:dk1>
        <a:srgbClr val="000000"/>
      </a:dk1>
      <a:lt1>
        <a:srgbClr val="FFFFFF"/>
      </a:lt1>
      <a:dk2>
        <a:srgbClr val="004F6D"/>
      </a:dk2>
      <a:lt2>
        <a:srgbClr val="EAEAEA"/>
      </a:lt2>
      <a:accent1>
        <a:srgbClr val="004F6D"/>
      </a:accent1>
      <a:accent2>
        <a:srgbClr val="8CAFAD"/>
      </a:accent2>
      <a:accent3>
        <a:srgbClr val="FFFFFF"/>
      </a:accent3>
      <a:accent4>
        <a:srgbClr val="000000"/>
      </a:accent4>
      <a:accent5>
        <a:srgbClr val="AAB2BA"/>
      </a:accent5>
      <a:accent6>
        <a:srgbClr val="7E9E9C"/>
      </a:accent6>
      <a:hlink>
        <a:srgbClr val="598CA0"/>
      </a:hlink>
      <a:folHlink>
        <a:srgbClr val="55BE47"/>
      </a:folHlink>
    </a:clrScheme>
    <a:fontScheme name="Pitch Padrao_Engl">
      <a:majorFont>
        <a:latin typeface="Arial"/>
        <a:ea typeface=""/>
        <a:cs typeface=""/>
      </a:majorFont>
      <a:minorFont>
        <a:latin typeface="Arial"/>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2"/>
          </a:solidFill>
          <a:prstDash val="solid"/>
          <a:round/>
          <a:headEnd type="none" w="med" len="med"/>
          <a:tailEnd type="none" w="med" len="med"/>
        </a:ln>
        <a:effectLst/>
      </a:spPr>
      <a:bodyPr vert="horz" wrap="square" lIns="0" tIns="45720" rIns="0" bIns="45720" numCol="1" rtlCol="0" anchor="t"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sz="1000" b="0" i="0" u="none" strike="noStrike" cap="none" normalizeH="0" baseline="0" dirty="0" smtClean="0">
            <a:ln>
              <a:noFill/>
            </a:ln>
            <a:solidFill>
              <a:schemeClr val="tx2"/>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pt-BR" sz="2400" b="1" i="0" u="none" strike="noStrike" cap="none" normalizeH="0" baseline="0" smtClean="0">
            <a:ln>
              <a:noFill/>
            </a:ln>
            <a:solidFill>
              <a:schemeClr val="folHlink"/>
            </a:solidFill>
            <a:effectLst/>
            <a:latin typeface="Arial" charset="0"/>
          </a:defRPr>
        </a:defPPr>
      </a:lstStyle>
    </a:lnDef>
  </a:objectDefaults>
  <a:extraClrSchemeLst>
    <a:extraClrScheme>
      <a:clrScheme name="Pitch Padrao_Engl 1">
        <a:dk1>
          <a:srgbClr val="000000"/>
        </a:dk1>
        <a:lt1>
          <a:srgbClr val="FFFFFF"/>
        </a:lt1>
        <a:dk2>
          <a:srgbClr val="004F6D"/>
        </a:dk2>
        <a:lt2>
          <a:srgbClr val="EAEAEA"/>
        </a:lt2>
        <a:accent1>
          <a:srgbClr val="004F6D"/>
        </a:accent1>
        <a:accent2>
          <a:srgbClr val="8CAFAD"/>
        </a:accent2>
        <a:accent3>
          <a:srgbClr val="FFFFFF"/>
        </a:accent3>
        <a:accent4>
          <a:srgbClr val="000000"/>
        </a:accent4>
        <a:accent5>
          <a:srgbClr val="AAB2BA"/>
        </a:accent5>
        <a:accent6>
          <a:srgbClr val="7E9E9C"/>
        </a:accent6>
        <a:hlink>
          <a:srgbClr val="598CA0"/>
        </a:hlink>
        <a:folHlink>
          <a:srgbClr val="55BE47"/>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ma do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o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53644</TotalTime>
  <Words>1638</Words>
  <Application>Microsoft Office PowerPoint</Application>
  <PresentationFormat>Apresentação na tela (4:3)</PresentationFormat>
  <Paragraphs>258</Paragraphs>
  <Slides>30</Slides>
  <Notes>0</Notes>
  <HiddenSlides>0</HiddenSlides>
  <MMClips>0</MMClips>
  <ScaleCrop>false</ScaleCrop>
  <HeadingPairs>
    <vt:vector size="6" baseType="variant">
      <vt:variant>
        <vt:lpstr>Fontes usadas</vt:lpstr>
      </vt:variant>
      <vt:variant>
        <vt:i4>4</vt:i4>
      </vt:variant>
      <vt:variant>
        <vt:lpstr>Tema</vt:lpstr>
      </vt:variant>
      <vt:variant>
        <vt:i4>2</vt:i4>
      </vt:variant>
      <vt:variant>
        <vt:lpstr>Títulos de slides</vt:lpstr>
      </vt:variant>
      <vt:variant>
        <vt:i4>30</vt:i4>
      </vt:variant>
    </vt:vector>
  </HeadingPairs>
  <TitlesOfParts>
    <vt:vector size="36" baseType="lpstr">
      <vt:lpstr>Arial</vt:lpstr>
      <vt:lpstr>ＭＳ Ｐゴシック</vt:lpstr>
      <vt:lpstr>Wingdings</vt:lpstr>
      <vt:lpstr>Calibri</vt:lpstr>
      <vt:lpstr>Pitch Padrao_Engl</vt:lpstr>
      <vt:lpstr>1_Pitch Padrao_Engl</vt:lpstr>
      <vt:lpstr>BRAZIL’S CURRENT MONETARY POLICY DILEMMAS</vt:lpstr>
      <vt:lpstr>Slide 2</vt:lpstr>
      <vt:lpstr>Macroeconomic policy framework since Jan’ 1999</vt:lpstr>
      <vt:lpstr>Digression on Central Bank’s status</vt:lpstr>
      <vt:lpstr>Economic policy performance </vt:lpstr>
      <vt:lpstr>Inflation</vt:lpstr>
      <vt:lpstr>Wages and Unemployment</vt:lpstr>
      <vt:lpstr>Exchange rate and CB intervention</vt:lpstr>
      <vt:lpstr>Balance of Payments (US$ bn)</vt:lpstr>
      <vt:lpstr>International Reserves</vt:lpstr>
      <vt:lpstr>Public sector primary surplus</vt:lpstr>
      <vt:lpstr>Public sector debt/GDP</vt:lpstr>
      <vt:lpstr>Current economic conditions </vt:lpstr>
      <vt:lpstr>Overheated economy (growth of domestic demand)  </vt:lpstr>
      <vt:lpstr>...backed by strong growth of government spending and public banks’ credit expansion</vt:lpstr>
      <vt:lpstr>Inflation rate: high and rising (headline and ex-food and beverages)</vt:lpstr>
      <vt:lpstr>High real interest rates (Brazil’s and World’s, since 1996) </vt:lpstr>
      <vt:lpstr>Very appreciated currency (Big Mac X-rates) </vt:lpstr>
      <vt:lpstr>Dependence on commodity-related exports </vt:lpstr>
      <vt:lpstr>Rising current account deficit </vt:lpstr>
      <vt:lpstr>Current monetary policy objectives and dilemmas in the use of the Selic interest rate </vt:lpstr>
      <vt:lpstr>Gradual monetary tightening</vt:lpstr>
      <vt:lpstr>Current monetary policy objectives and dilemmas in the use of FX spot market intervention </vt:lpstr>
      <vt:lpstr>Current search for ‘unorthodox’ monetary policy interventions-I  </vt:lpstr>
      <vt:lpstr>Current search for ‘unorthodox’ monetary policy interventions-II</vt:lpstr>
      <vt:lpstr>Interventions had little effect...</vt:lpstr>
      <vt:lpstr>...or did they have some?</vt:lpstr>
      <vt:lpstr>Evaluation of current ‘unorthodox’ monetary policy stance on demand control </vt:lpstr>
      <vt:lpstr>Evaluation of current ‘unorthodox’ monetary policy stance: X-rate policy </vt:lpstr>
      <vt:lpstr>Slide 30</vt:lpstr>
    </vt:vector>
  </TitlesOfParts>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Guilherme da Nóbrega</dc:creator>
  <cp:lastModifiedBy>Edmar</cp:lastModifiedBy>
  <cp:revision>2243</cp:revision>
  <cp:lastPrinted>2010-10-28T17:50:18Z</cp:lastPrinted>
  <dcterms:created xsi:type="dcterms:W3CDTF">2010-10-28T16:39:49Z</dcterms:created>
  <dcterms:modified xsi:type="dcterms:W3CDTF">2011-03-24T23:18:05Z</dcterms:modified>
</cp:coreProperties>
</file>