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60" r:id="rId5"/>
    <p:sldId id="259" r:id="rId6"/>
    <p:sldId id="263" r:id="rId7"/>
    <p:sldId id="262" r:id="rId8"/>
    <p:sldId id="261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4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15/09/2011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15/09/2011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15/09/2011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15/09/2011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9592" y="620687"/>
            <a:ext cx="61744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u="sng" dirty="0" smtClean="0"/>
              <a:t>Curva IS</a:t>
            </a:r>
            <a:endParaRPr lang="pt-BR" dirty="0" smtClean="0"/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I(r</a:t>
            </a:r>
            <a:r>
              <a:rPr lang="pt-BR" dirty="0"/>
              <a:t>) = SP(u) + SG(u, g) + SX(e, y*)  </a:t>
            </a:r>
            <a:endParaRPr lang="en-US" dirty="0"/>
          </a:p>
          <a:p>
            <a:r>
              <a:rPr lang="pt-BR" dirty="0" smtClean="0"/>
              <a:t>com     </a:t>
            </a:r>
            <a:r>
              <a:rPr lang="pt-BR" dirty="0"/>
              <a:t>I' &lt; 0 ; SP' &gt; 0; </a:t>
            </a:r>
            <a:r>
              <a:rPr lang="pt-BR" dirty="0" err="1"/>
              <a:t>SGu</a:t>
            </a:r>
            <a:r>
              <a:rPr lang="pt-BR" dirty="0"/>
              <a:t> &gt; 0 ; </a:t>
            </a:r>
            <a:r>
              <a:rPr lang="pt-BR" dirty="0" err="1"/>
              <a:t>SGg</a:t>
            </a:r>
            <a:r>
              <a:rPr lang="pt-BR" dirty="0"/>
              <a:t>&lt; 0 ; SXe &lt; 0 e </a:t>
            </a:r>
            <a:r>
              <a:rPr lang="pt-BR" dirty="0" err="1"/>
              <a:t>SXy</a:t>
            </a:r>
            <a:r>
              <a:rPr lang="pt-BR" dirty="0"/>
              <a:t>*&lt;</a:t>
            </a:r>
            <a:r>
              <a:rPr lang="pt-BR" dirty="0" smtClean="0"/>
              <a:t>0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u="sng" dirty="0" smtClean="0"/>
              <a:t>Equilíbrio externo do balanço de pagamentos</a:t>
            </a:r>
          </a:p>
          <a:p>
            <a:endParaRPr lang="pt-BR" dirty="0" smtClean="0"/>
          </a:p>
          <a:p>
            <a:r>
              <a:rPr lang="pt-BR" dirty="0" smtClean="0"/>
              <a:t>SX(e</a:t>
            </a:r>
            <a:r>
              <a:rPr lang="pt-BR" dirty="0"/>
              <a:t>, y*) = FX(r, d, a)        </a:t>
            </a:r>
            <a:endParaRPr lang="pt-BR" dirty="0" smtClean="0"/>
          </a:p>
          <a:p>
            <a:r>
              <a:rPr lang="pt-BR" dirty="0" smtClean="0"/>
              <a:t>com      </a:t>
            </a:r>
            <a:r>
              <a:rPr lang="pt-BR" dirty="0"/>
              <a:t>SXe&lt; 0; </a:t>
            </a:r>
            <a:r>
              <a:rPr lang="pt-BR" dirty="0" err="1"/>
              <a:t>SXy</a:t>
            </a:r>
            <a:r>
              <a:rPr lang="pt-BR" dirty="0"/>
              <a:t>*&lt;0 ; FXr &gt; 0 ; </a:t>
            </a:r>
            <a:r>
              <a:rPr lang="pt-BR" dirty="0" err="1"/>
              <a:t>FXd</a:t>
            </a:r>
            <a:r>
              <a:rPr lang="pt-BR" dirty="0"/>
              <a:t> &lt; 0 e </a:t>
            </a:r>
            <a:r>
              <a:rPr lang="pt-BR" dirty="0" err="1"/>
              <a:t>FXa</a:t>
            </a:r>
            <a:r>
              <a:rPr lang="pt-BR" dirty="0"/>
              <a:t>&gt;0</a:t>
            </a:r>
            <a:endParaRPr lang="en-US" dirty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u="sng" dirty="0" smtClean="0"/>
              <a:t>Curva de Phillips </a:t>
            </a:r>
            <a:r>
              <a:rPr lang="pt-BR" u="sng" dirty="0" err="1" smtClean="0"/>
              <a:t>aceleracionista</a:t>
            </a:r>
            <a:endParaRPr lang="pt-BR" u="sng" dirty="0" smtClean="0"/>
          </a:p>
          <a:p>
            <a:endParaRPr lang="pt-BR" dirty="0" smtClean="0"/>
          </a:p>
          <a:p>
            <a:r>
              <a:rPr lang="pt-BR" dirty="0"/>
              <a:t>u  = û + a (p - p(-1))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55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3" y="1614488"/>
            <a:ext cx="6543675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Gráfico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198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3" y="1614488"/>
            <a:ext cx="6543675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Gráfico 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128801" y="2265721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1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285546" y="3057808"/>
            <a:ext cx="3273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42388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3" y="1614488"/>
            <a:ext cx="6543675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Gráfico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074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3" y="1614488"/>
            <a:ext cx="6543675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Gráfico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043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3" y="1709738"/>
            <a:ext cx="6543675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Gráfico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052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Gráfico 6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636713"/>
            <a:ext cx="6715125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7460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614488"/>
            <a:ext cx="6715125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Gráfico 7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716016" y="3557357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3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2780928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2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491880" y="3725711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1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259768" y="3152001"/>
            <a:ext cx="14401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1200" dirty="0"/>
              <a:t>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431899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114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Tema do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Humberto Nardiello</dc:creator>
  <cp:lastModifiedBy>Humberto Nardiello</cp:lastModifiedBy>
  <cp:revision>4</cp:revision>
  <dcterms:created xsi:type="dcterms:W3CDTF">2011-08-01T15:21:13Z</dcterms:created>
  <dcterms:modified xsi:type="dcterms:W3CDTF">2011-09-15T12:41:15Z</dcterms:modified>
</cp:coreProperties>
</file>