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57" r:id="rId6"/>
    <p:sldId id="264" r:id="rId7"/>
    <p:sldId id="262" r:id="rId8"/>
    <p:sldId id="268" r:id="rId9"/>
    <p:sldId id="269" r:id="rId10"/>
    <p:sldId id="270" r:id="rId11"/>
    <p:sldId id="259" r:id="rId12"/>
    <p:sldId id="271" r:id="rId13"/>
    <p:sldId id="261" r:id="rId14"/>
    <p:sldId id="274" r:id="rId15"/>
    <p:sldId id="279" r:id="rId16"/>
    <p:sldId id="275" r:id="rId17"/>
    <p:sldId id="272" r:id="rId18"/>
    <p:sldId id="276" r:id="rId19"/>
    <p:sldId id="273" r:id="rId20"/>
    <p:sldId id="277" r:id="rId21"/>
    <p:sldId id="278" r:id="rId22"/>
    <p:sldId id="280" r:id="rId23"/>
    <p:sldId id="281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CNI%202009\PIB%20e%20ind%20transf%20trimestr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ssessoriaTasso\Consultoria\CNI\Desindustrializa&#231;&#227;o\BasesDadosEst&#225;tico_OLS\DadosPaperParaBach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ssessoriaTasso\Consultoria\CNI\Desindustrializa&#231;&#227;o\BasesDadosEst&#225;tico_OLS\DadosPaperParaBach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ssessoriaTasso\Consultoria\CNI\Desindustrializa&#231;&#227;o\BasesDadosEst&#225;tico_OLS\DadosPaperParaBach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ssoa\AppData\Local\Microsoft\Windows\Temporary%20Internet%20Files\Content.Outlook\SWAC5Y4G\termos%20troca.xlsm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nd&#234;ncias\Apresenta&#231;&#227;o-Conjuntura\Bradesco\Bradesco-1203\Apresenta&#231;&#227;oCasaDasGar&#231;as\DadosMensaisDesemprego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nd&#234;ncias\Apresenta&#231;&#227;o-Conjuntura\Bradesco\Bradesco-1203\Apresenta&#231;&#227;oCasaDasGar&#231;as\DadosDesemprego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nd&#234;ncias\Apresenta&#231;&#227;o-Conjuntura\Bradesco\Bradesco-1203\Apresenta&#231;&#227;oCasaDasGar&#231;as\DadosDesemprego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regis.bonelli\Meus%20documentos\CNI%202009\Ind%20no%20PIB%20cf%20pr%20constantes%201947-200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regis.bonelli\Meus%20documentos\CNI%202009\PIB%20e%20ind%20transf%20trimestr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regis.bonelli\Meus%20documentos\Conjuntura%202012\Tab_Compl_CNT_4T1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regis.bonelli\Meus%20documentos\Conjuntura%202012\Tab_Compl_CNT_4T1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regis.bonelli\Meus%20documentos\Desindustrializa&#231;&#227;o\Dados%20Manufacturing%20atualizad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regis.bonelli\Meus%20documentos\Desindustrializa&#231;&#227;o\Dados%20Manufacturing%20atualizad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regis.bonelli\Meus%20documentos\Desindustrializa&#231;&#227;o\Dados%20Manufacturing%20atualizad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regis.bonelli\Meus%20documentos\Desindustrializa&#231;&#227;o\Dados%20Manufacturing%20atualiza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dirty="0"/>
              <a:t>Participação % da Indústria de Transformação no </a:t>
            </a:r>
            <a:r>
              <a:rPr lang="pt-BR" dirty="0" smtClean="0"/>
              <a:t>VA </a:t>
            </a:r>
            <a:r>
              <a:rPr lang="pt-BR" dirty="0"/>
              <a:t>a preços básicos, 1947-2011 (% baseadas em  valores a preços correntes)</a:t>
            </a:r>
          </a:p>
        </c:rich>
      </c:tx>
      <c:layout>
        <c:manualLayout>
          <c:xMode val="edge"/>
          <c:yMode val="edge"/>
          <c:x val="0.12881944444444451"/>
          <c:y val="3.52941176470588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42770551008587E-2"/>
          <c:y val="1.4814649729393614E-2"/>
          <c:w val="0.94895722944899152"/>
          <c:h val="0.895691652759807"/>
        </c:manualLayout>
      </c:layout>
      <c:lineChart>
        <c:grouping val="standard"/>
        <c:varyColors val="0"/>
        <c:ser>
          <c:idx val="0"/>
          <c:order val="0"/>
          <c:tx>
            <c:v>VA transformação / VA total pr. básicos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Plan1!$A$2:$A$66</c:f>
              <c:strCache>
                <c:ptCount val="65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</c:strCache>
            </c:strRef>
          </c:cat>
          <c:val>
            <c:numRef>
              <c:f>Plan1!$D$2:$D$66</c:f>
              <c:numCache>
                <c:formatCode>General</c:formatCode>
                <c:ptCount val="65"/>
                <c:pt idx="0">
                  <c:v>0.19889502762430986</c:v>
                </c:pt>
                <c:pt idx="1">
                  <c:v>0.19353128313891874</c:v>
                </c:pt>
                <c:pt idx="2">
                  <c:v>0.19343065693430639</c:v>
                </c:pt>
                <c:pt idx="3">
                  <c:v>0.19287949921752723</c:v>
                </c:pt>
                <c:pt idx="4">
                  <c:v>0.19584664536741195</c:v>
                </c:pt>
                <c:pt idx="5">
                  <c:v>0.18756756756756671</c:v>
                </c:pt>
                <c:pt idx="6">
                  <c:v>0.19701425016964494</c:v>
                </c:pt>
                <c:pt idx="7">
                  <c:v>0.20792244693297698</c:v>
                </c:pt>
                <c:pt idx="8">
                  <c:v>0.21155676410604993</c:v>
                </c:pt>
                <c:pt idx="9">
                  <c:v>0.22006507592190916</c:v>
                </c:pt>
                <c:pt idx="10">
                  <c:v>0.22355468050832294</c:v>
                </c:pt>
                <c:pt idx="11">
                  <c:v>0.24727963192872315</c:v>
                </c:pt>
                <c:pt idx="12">
                  <c:v>0.2667873037609424</c:v>
                </c:pt>
                <c:pt idx="13">
                  <c:v>0.26324968855668401</c:v>
                </c:pt>
                <c:pt idx="14">
                  <c:v>0.2785097682871423</c:v>
                </c:pt>
                <c:pt idx="15">
                  <c:v>0.27129934578185783</c:v>
                </c:pt>
                <c:pt idx="16">
                  <c:v>0.27399782686230362</c:v>
                </c:pt>
                <c:pt idx="17">
                  <c:v>0.27098611544661866</c:v>
                </c:pt>
                <c:pt idx="18">
                  <c:v>0.25941487415226805</c:v>
                </c:pt>
                <c:pt idx="19">
                  <c:v>0.26574787024901708</c:v>
                </c:pt>
                <c:pt idx="20">
                  <c:v>0.25511454884207196</c:v>
                </c:pt>
                <c:pt idx="21">
                  <c:v>0.27801256954461101</c:v>
                </c:pt>
                <c:pt idx="22">
                  <c:v>0.28303460663091168</c:v>
                </c:pt>
                <c:pt idx="23">
                  <c:v>0.29317867925848173</c:v>
                </c:pt>
                <c:pt idx="24">
                  <c:v>0.29662328989890474</c:v>
                </c:pt>
                <c:pt idx="25">
                  <c:v>0.30374908102442866</c:v>
                </c:pt>
                <c:pt idx="26">
                  <c:v>0.33032411889296337</c:v>
                </c:pt>
                <c:pt idx="27">
                  <c:v>0.3378020610661473</c:v>
                </c:pt>
                <c:pt idx="28">
                  <c:v>0.33594348266929214</c:v>
                </c:pt>
                <c:pt idx="29">
                  <c:v>0.33430056239948347</c:v>
                </c:pt>
                <c:pt idx="30">
                  <c:v>0.32087296576423963</c:v>
                </c:pt>
                <c:pt idx="31">
                  <c:v>0.33121359598066957</c:v>
                </c:pt>
                <c:pt idx="32">
                  <c:v>0.33145631466684206</c:v>
                </c:pt>
                <c:pt idx="33">
                  <c:v>0.33701532717233557</c:v>
                </c:pt>
                <c:pt idx="34">
                  <c:v>0.33188087605774397</c:v>
                </c:pt>
                <c:pt idx="35">
                  <c:v>0.34350851008260291</c:v>
                </c:pt>
                <c:pt idx="36">
                  <c:v>0.33088729104572639</c:v>
                </c:pt>
                <c:pt idx="37">
                  <c:v>0.33904102580944617</c:v>
                </c:pt>
                <c:pt idx="38">
                  <c:v>0.35880621489187003</c:v>
                </c:pt>
                <c:pt idx="39">
                  <c:v>0.34662429758290553</c:v>
                </c:pt>
                <c:pt idx="40">
                  <c:v>0.33345751577717087</c:v>
                </c:pt>
                <c:pt idx="41">
                  <c:v>0.33424311502196996</c:v>
                </c:pt>
                <c:pt idx="42">
                  <c:v>0.32388316939778483</c:v>
                </c:pt>
                <c:pt idx="43">
                  <c:v>0.26543729765518381</c:v>
                </c:pt>
                <c:pt idx="44">
                  <c:v>0.24861104328529543</c:v>
                </c:pt>
                <c:pt idx="45">
                  <c:v>0.26427404251346431</c:v>
                </c:pt>
                <c:pt idx="46">
                  <c:v>0.29061479258348133</c:v>
                </c:pt>
                <c:pt idx="47">
                  <c:v>0.26789738760767606</c:v>
                </c:pt>
                <c:pt idx="48">
                  <c:v>0.18615671996867525</c:v>
                </c:pt>
                <c:pt idx="49">
                  <c:v>0.16795714538328071</c:v>
                </c:pt>
                <c:pt idx="50">
                  <c:v>0.16669203109840372</c:v>
                </c:pt>
                <c:pt idx="51">
                  <c:v>0.15716063207494463</c:v>
                </c:pt>
                <c:pt idx="52">
                  <c:v>0.16118578158673869</c:v>
                </c:pt>
                <c:pt idx="53">
                  <c:v>0.17220608272125043</c:v>
                </c:pt>
                <c:pt idx="54">
                  <c:v>0.17132466724416753</c:v>
                </c:pt>
                <c:pt idx="55">
                  <c:v>0.16853123289156097</c:v>
                </c:pt>
                <c:pt idx="56">
                  <c:v>0.18016624348741417</c:v>
                </c:pt>
                <c:pt idx="57">
                  <c:v>0.19218092276226134</c:v>
                </c:pt>
                <c:pt idx="58">
                  <c:v>0.18091760469381787</c:v>
                </c:pt>
                <c:pt idx="59">
                  <c:v>0.17370396786112616</c:v>
                </c:pt>
                <c:pt idx="60">
                  <c:v>0.17029859363199179</c:v>
                </c:pt>
                <c:pt idx="61" formatCode="0.0000">
                  <c:v>0.16627455118659654</c:v>
                </c:pt>
                <c:pt idx="62" formatCode="0.0000">
                  <c:v>0.16649996296135927</c:v>
                </c:pt>
                <c:pt idx="63" formatCode="0.0000">
                  <c:v>0.16225193429571069</c:v>
                </c:pt>
                <c:pt idx="64" formatCode="0.0000">
                  <c:v>0.14598135502725551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672896"/>
        <c:axId val="73438720"/>
      </c:lineChart>
      <c:catAx>
        <c:axId val="6867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3438720"/>
        <c:crossesAt val="0.1"/>
        <c:auto val="1"/>
        <c:lblAlgn val="ctr"/>
        <c:lblOffset val="100"/>
        <c:tickLblSkip val="2"/>
        <c:tickMarkSkip val="1"/>
        <c:noMultiLvlLbl val="0"/>
      </c:catAx>
      <c:valAx>
        <c:axId val="73438720"/>
        <c:scaling>
          <c:orientation val="minMax"/>
          <c:min val="0.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867289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41920467488733"/>
          <c:y val="3.4272567722741322E-2"/>
          <c:w val="0.70675060664586742"/>
          <c:h val="0.8197685221907470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Pt>
            <c:idx val="100"/>
            <c:marker>
              <c:symbol val="diamond"/>
              <c:size val="10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trendline>
            <c:spPr>
              <a:ln w="28575">
                <a:prstDash val="dash"/>
              </a:ln>
            </c:spPr>
            <c:trendlineType val="poly"/>
            <c:order val="2"/>
            <c:dispRSqr val="0"/>
            <c:dispEq val="0"/>
          </c:trendline>
          <c:xVal>
            <c:numRef>
              <c:f>DadosAuxiliares01!$B$30:$B$185</c:f>
              <c:numCache>
                <c:formatCode>0.0</c:formatCode>
                <c:ptCount val="156"/>
                <c:pt idx="0">
                  <c:v>5.1499720253090135</c:v>
                </c:pt>
                <c:pt idx="1">
                  <c:v>5.2048762722479562</c:v>
                </c:pt>
                <c:pt idx="2">
                  <c:v>5.2928775977976716</c:v>
                </c:pt>
                <c:pt idx="3">
                  <c:v>5.4039078557599183</c:v>
                </c:pt>
                <c:pt idx="4">
                  <c:v>5.4120477568750589</c:v>
                </c:pt>
                <c:pt idx="5">
                  <c:v>5.4695288229938797</c:v>
                </c:pt>
                <c:pt idx="6">
                  <c:v>5.505622821417905</c:v>
                </c:pt>
                <c:pt idx="7">
                  <c:v>5.5586603588513528</c:v>
                </c:pt>
                <c:pt idx="8">
                  <c:v>5.5855680959847938</c:v>
                </c:pt>
                <c:pt idx="9">
                  <c:v>5.5873235619619486</c:v>
                </c:pt>
                <c:pt idx="10">
                  <c:v>5.6104725152987394</c:v>
                </c:pt>
                <c:pt idx="11">
                  <c:v>5.6398896709241928</c:v>
                </c:pt>
                <c:pt idx="12">
                  <c:v>5.6423915871109331</c:v>
                </c:pt>
                <c:pt idx="13">
                  <c:v>5.6614025542363988</c:v>
                </c:pt>
                <c:pt idx="14">
                  <c:v>5.7642083839201472</c:v>
                </c:pt>
                <c:pt idx="15">
                  <c:v>5.7822239009627641</c:v>
                </c:pt>
                <c:pt idx="16">
                  <c:v>5.7871785279353762</c:v>
                </c:pt>
                <c:pt idx="17">
                  <c:v>5.7907753329558425</c:v>
                </c:pt>
                <c:pt idx="18">
                  <c:v>5.8080373793514104</c:v>
                </c:pt>
                <c:pt idx="19">
                  <c:v>5.8364030359330963</c:v>
                </c:pt>
                <c:pt idx="20">
                  <c:v>5.8932129622768805</c:v>
                </c:pt>
                <c:pt idx="21">
                  <c:v>5.9532866233940878</c:v>
                </c:pt>
                <c:pt idx="22">
                  <c:v>5.9725832452611378</c:v>
                </c:pt>
                <c:pt idx="23">
                  <c:v>5.9782568752083245</c:v>
                </c:pt>
                <c:pt idx="24">
                  <c:v>5.9811237650386575</c:v>
                </c:pt>
                <c:pt idx="25">
                  <c:v>5.991281196967039</c:v>
                </c:pt>
                <c:pt idx="26">
                  <c:v>5.9983201602649503</c:v>
                </c:pt>
                <c:pt idx="27">
                  <c:v>6.0162140686481145</c:v>
                </c:pt>
                <c:pt idx="28">
                  <c:v>6.0307333360286819</c:v>
                </c:pt>
                <c:pt idx="29">
                  <c:v>6.0374213359786371</c:v>
                </c:pt>
                <c:pt idx="30">
                  <c:v>6.054654503090183</c:v>
                </c:pt>
                <c:pt idx="31">
                  <c:v>6.0607301591756171</c:v>
                </c:pt>
                <c:pt idx="32">
                  <c:v>6.0651834554909714</c:v>
                </c:pt>
                <c:pt idx="33">
                  <c:v>6.0847689287647038</c:v>
                </c:pt>
                <c:pt idx="34">
                  <c:v>6.1387092929139842</c:v>
                </c:pt>
                <c:pt idx="35">
                  <c:v>6.1433877479448888</c:v>
                </c:pt>
                <c:pt idx="36">
                  <c:v>6.1511143646375199</c:v>
                </c:pt>
                <c:pt idx="37">
                  <c:v>6.1539093071886066</c:v>
                </c:pt>
                <c:pt idx="38">
                  <c:v>6.1573496795819098</c:v>
                </c:pt>
                <c:pt idx="39">
                  <c:v>6.2646768099808279</c:v>
                </c:pt>
                <c:pt idx="40">
                  <c:v>6.2790841176065566</c:v>
                </c:pt>
                <c:pt idx="41">
                  <c:v>6.2895795072309859</c:v>
                </c:pt>
                <c:pt idx="42">
                  <c:v>6.2964860440927151</c:v>
                </c:pt>
                <c:pt idx="43">
                  <c:v>6.3002780205078261</c:v>
                </c:pt>
                <c:pt idx="44">
                  <c:v>6.3082836095500561</c:v>
                </c:pt>
                <c:pt idx="45">
                  <c:v>6.3229451797099037</c:v>
                </c:pt>
                <c:pt idx="46">
                  <c:v>6.3510544052201814</c:v>
                </c:pt>
                <c:pt idx="47">
                  <c:v>6.3981428079376084</c:v>
                </c:pt>
                <c:pt idx="48">
                  <c:v>6.4071714727358637</c:v>
                </c:pt>
                <c:pt idx="49">
                  <c:v>6.4324442570784379</c:v>
                </c:pt>
                <c:pt idx="50">
                  <c:v>6.4772492476304881</c:v>
                </c:pt>
                <c:pt idx="51">
                  <c:v>6.4792390228432195</c:v>
                </c:pt>
                <c:pt idx="52">
                  <c:v>6.5354154213058004</c:v>
                </c:pt>
                <c:pt idx="53">
                  <c:v>6.548670290360219</c:v>
                </c:pt>
                <c:pt idx="54">
                  <c:v>6.5970729388938771</c:v>
                </c:pt>
                <c:pt idx="55">
                  <c:v>6.611604111438977</c:v>
                </c:pt>
                <c:pt idx="56">
                  <c:v>6.6538238579322746</c:v>
                </c:pt>
                <c:pt idx="57">
                  <c:v>6.6712414931047554</c:v>
                </c:pt>
                <c:pt idx="58">
                  <c:v>6.6794023490528573</c:v>
                </c:pt>
                <c:pt idx="59">
                  <c:v>6.7517854454977693</c:v>
                </c:pt>
                <c:pt idx="60">
                  <c:v>6.762974178346135</c:v>
                </c:pt>
                <c:pt idx="61">
                  <c:v>6.7870291667213545</c:v>
                </c:pt>
                <c:pt idx="62">
                  <c:v>6.7990298490857537</c:v>
                </c:pt>
                <c:pt idx="63">
                  <c:v>6.8037050156797836</c:v>
                </c:pt>
                <c:pt idx="64">
                  <c:v>6.8073896753628214</c:v>
                </c:pt>
                <c:pt idx="65">
                  <c:v>6.8421388437705382</c:v>
                </c:pt>
                <c:pt idx="66">
                  <c:v>6.845259115256531</c:v>
                </c:pt>
                <c:pt idx="67">
                  <c:v>6.8526283297317958</c:v>
                </c:pt>
                <c:pt idx="68">
                  <c:v>6.9103701904524986</c:v>
                </c:pt>
                <c:pt idx="69">
                  <c:v>6.9152603784679103</c:v>
                </c:pt>
                <c:pt idx="70">
                  <c:v>6.9327470338168755</c:v>
                </c:pt>
                <c:pt idx="71">
                  <c:v>6.9486428713508062</c:v>
                </c:pt>
                <c:pt idx="72">
                  <c:v>6.9712620180155742</c:v>
                </c:pt>
                <c:pt idx="73">
                  <c:v>6.9783379971040196</c:v>
                </c:pt>
                <c:pt idx="74">
                  <c:v>6.9839475061380014</c:v>
                </c:pt>
                <c:pt idx="75">
                  <c:v>6.9917256479013448</c:v>
                </c:pt>
                <c:pt idx="76">
                  <c:v>7.0465602418593196</c:v>
                </c:pt>
                <c:pt idx="77">
                  <c:v>7.0561091899622177</c:v>
                </c:pt>
                <c:pt idx="78">
                  <c:v>7.0709350733939154</c:v>
                </c:pt>
                <c:pt idx="79">
                  <c:v>7.0807403303824126</c:v>
                </c:pt>
                <c:pt idx="80">
                  <c:v>7.0885131137999089</c:v>
                </c:pt>
                <c:pt idx="81">
                  <c:v>7.0923935944614485</c:v>
                </c:pt>
                <c:pt idx="82">
                  <c:v>7.0934876788981738</c:v>
                </c:pt>
                <c:pt idx="83">
                  <c:v>7.1075537760079746</c:v>
                </c:pt>
                <c:pt idx="84">
                  <c:v>7.141276792474482</c:v>
                </c:pt>
                <c:pt idx="85">
                  <c:v>7.1682716833611488</c:v>
                </c:pt>
                <c:pt idx="86">
                  <c:v>7.235974505390951</c:v>
                </c:pt>
                <c:pt idx="87">
                  <c:v>7.2485396336159686</c:v>
                </c:pt>
                <c:pt idx="88">
                  <c:v>7.2604792614750329</c:v>
                </c:pt>
                <c:pt idx="89">
                  <c:v>7.2845362355636096</c:v>
                </c:pt>
                <c:pt idx="90">
                  <c:v>7.366844352242361</c:v>
                </c:pt>
                <c:pt idx="91">
                  <c:v>7.3672181322629582</c:v>
                </c:pt>
                <c:pt idx="92">
                  <c:v>7.3685730975546617</c:v>
                </c:pt>
                <c:pt idx="93">
                  <c:v>7.3717680823453406</c:v>
                </c:pt>
                <c:pt idx="94">
                  <c:v>7.3734538212917258</c:v>
                </c:pt>
                <c:pt idx="95">
                  <c:v>7.3763506253962738</c:v>
                </c:pt>
                <c:pt idx="96">
                  <c:v>7.3876339474678208</c:v>
                </c:pt>
                <c:pt idx="97">
                  <c:v>7.3912261498044618</c:v>
                </c:pt>
                <c:pt idx="98">
                  <c:v>7.4622149397681889</c:v>
                </c:pt>
                <c:pt idx="99">
                  <c:v>7.4773478000624483</c:v>
                </c:pt>
                <c:pt idx="100">
                  <c:v>7.477882296543207</c:v>
                </c:pt>
                <c:pt idx="101">
                  <c:v>7.4875648408618432</c:v>
                </c:pt>
                <c:pt idx="102">
                  <c:v>7.5052548061332791</c:v>
                </c:pt>
                <c:pt idx="103">
                  <c:v>7.5225426405722171</c:v>
                </c:pt>
                <c:pt idx="104">
                  <c:v>7.574703066494652</c:v>
                </c:pt>
                <c:pt idx="105">
                  <c:v>7.6077158621752989</c:v>
                </c:pt>
                <c:pt idx="106">
                  <c:v>7.6266148771577491</c:v>
                </c:pt>
                <c:pt idx="107">
                  <c:v>7.6269664890338351</c:v>
                </c:pt>
                <c:pt idx="108">
                  <c:v>7.6457116944439525</c:v>
                </c:pt>
                <c:pt idx="109">
                  <c:v>7.7118331827490136</c:v>
                </c:pt>
                <c:pt idx="110">
                  <c:v>7.724166741977494</c:v>
                </c:pt>
                <c:pt idx="111">
                  <c:v>7.7499487053123488</c:v>
                </c:pt>
                <c:pt idx="112">
                  <c:v>7.7617371798888497</c:v>
                </c:pt>
                <c:pt idx="113">
                  <c:v>7.7639534141560604</c:v>
                </c:pt>
                <c:pt idx="114">
                  <c:v>7.772352636447402</c:v>
                </c:pt>
                <c:pt idx="115">
                  <c:v>7.7844427178620084</c:v>
                </c:pt>
                <c:pt idx="116">
                  <c:v>7.8133644994224092</c:v>
                </c:pt>
                <c:pt idx="117">
                  <c:v>7.8848205822140462</c:v>
                </c:pt>
                <c:pt idx="118">
                  <c:v>7.8932249983559171</c:v>
                </c:pt>
                <c:pt idx="119">
                  <c:v>7.9241802935185328</c:v>
                </c:pt>
                <c:pt idx="120">
                  <c:v>8.061461629959819</c:v>
                </c:pt>
                <c:pt idx="121">
                  <c:v>8.1139191810991367</c:v>
                </c:pt>
                <c:pt idx="122">
                  <c:v>8.153578029305125</c:v>
                </c:pt>
                <c:pt idx="123">
                  <c:v>8.2034276618202853</c:v>
                </c:pt>
                <c:pt idx="124">
                  <c:v>8.2152949914131224</c:v>
                </c:pt>
                <c:pt idx="125">
                  <c:v>8.2504277225085261</c:v>
                </c:pt>
                <c:pt idx="126">
                  <c:v>8.2527505352549611</c:v>
                </c:pt>
                <c:pt idx="127">
                  <c:v>8.3247554380141509</c:v>
                </c:pt>
                <c:pt idx="128">
                  <c:v>8.3542153330973274</c:v>
                </c:pt>
                <c:pt idx="129">
                  <c:v>8.3616864814844867</c:v>
                </c:pt>
                <c:pt idx="130">
                  <c:v>8.3755186378324513</c:v>
                </c:pt>
                <c:pt idx="131">
                  <c:v>8.3989733103567943</c:v>
                </c:pt>
                <c:pt idx="132">
                  <c:v>8.4019301030240658</c:v>
                </c:pt>
                <c:pt idx="133">
                  <c:v>8.4072823386595932</c:v>
                </c:pt>
                <c:pt idx="134">
                  <c:v>8.4552465085621087</c:v>
                </c:pt>
                <c:pt idx="135">
                  <c:v>8.4602082919335668</c:v>
                </c:pt>
                <c:pt idx="136">
                  <c:v>8.4664744687728284</c:v>
                </c:pt>
                <c:pt idx="137">
                  <c:v>8.4776141740796778</c:v>
                </c:pt>
                <c:pt idx="138">
                  <c:v>8.493050077823634</c:v>
                </c:pt>
                <c:pt idx="139">
                  <c:v>8.4939750579137705</c:v>
                </c:pt>
                <c:pt idx="140">
                  <c:v>8.4940071267457675</c:v>
                </c:pt>
                <c:pt idx="141">
                  <c:v>8.5425168243835614</c:v>
                </c:pt>
                <c:pt idx="142">
                  <c:v>8.5587435606072457</c:v>
                </c:pt>
                <c:pt idx="143">
                  <c:v>8.591309449249918</c:v>
                </c:pt>
                <c:pt idx="144">
                  <c:v>8.5976478142410784</c:v>
                </c:pt>
                <c:pt idx="145">
                  <c:v>8.6579109087769908</c:v>
                </c:pt>
                <c:pt idx="146">
                  <c:v>8.7305158754965024</c:v>
                </c:pt>
                <c:pt idx="147">
                  <c:v>8.7514222705877689</c:v>
                </c:pt>
                <c:pt idx="148">
                  <c:v>8.8664648317389325</c:v>
                </c:pt>
                <c:pt idx="149">
                  <c:v>8.9329786389236645</c:v>
                </c:pt>
                <c:pt idx="150">
                  <c:v>8.9922073718585356</c:v>
                </c:pt>
                <c:pt idx="151">
                  <c:v>9.249927684590336</c:v>
                </c:pt>
                <c:pt idx="152">
                  <c:v>9.3080723139156056</c:v>
                </c:pt>
                <c:pt idx="153">
                  <c:v>9.3322234354640496</c:v>
                </c:pt>
                <c:pt idx="154">
                  <c:v>9.3990429157897513</c:v>
                </c:pt>
                <c:pt idx="155">
                  <c:v>9.7201487785521472</c:v>
                </c:pt>
              </c:numCache>
            </c:numRef>
          </c:xVal>
          <c:yVal>
            <c:numRef>
              <c:f>DadosAuxiliares01!$D$30:$D$185</c:f>
              <c:numCache>
                <c:formatCode>0.000</c:formatCode>
                <c:ptCount val="156"/>
                <c:pt idx="0">
                  <c:v>0.39008538540129906</c:v>
                </c:pt>
                <c:pt idx="1">
                  <c:v>9.9380417317085343E-2</c:v>
                </c:pt>
                <c:pt idx="2">
                  <c:v>3.6208575291881893E-2</c:v>
                </c:pt>
                <c:pt idx="3">
                  <c:v>4.1954659883551411E-2</c:v>
                </c:pt>
                <c:pt idx="4">
                  <c:v>9.6258077920613208E-2</c:v>
                </c:pt>
                <c:pt idx="5">
                  <c:v>0.21755766372875374</c:v>
                </c:pt>
                <c:pt idx="6">
                  <c:v>7.2602419126583925E-2</c:v>
                </c:pt>
                <c:pt idx="7">
                  <c:v>0.16072219967021281</c:v>
                </c:pt>
                <c:pt idx="8">
                  <c:v>0.11595076019795027</c:v>
                </c:pt>
                <c:pt idx="9">
                  <c:v>0.14021810583611716</c:v>
                </c:pt>
                <c:pt idx="10">
                  <c:v>4.932220213581881E-2</c:v>
                </c:pt>
                <c:pt idx="11">
                  <c:v>0.1047706422889894</c:v>
                </c:pt>
                <c:pt idx="12">
                  <c:v>6.8460489644374262E-2</c:v>
                </c:pt>
                <c:pt idx="13">
                  <c:v>4.5975303491504409E-2</c:v>
                </c:pt>
                <c:pt idx="14">
                  <c:v>6.8047151479467452E-2</c:v>
                </c:pt>
                <c:pt idx="15">
                  <c:v>8.8213440082130182E-2</c:v>
                </c:pt>
                <c:pt idx="16">
                  <c:v>7.0148693232505013E-2</c:v>
                </c:pt>
                <c:pt idx="17">
                  <c:v>9.2077905809640037E-2</c:v>
                </c:pt>
                <c:pt idx="18">
                  <c:v>3.8249300180170587E-2</c:v>
                </c:pt>
                <c:pt idx="19">
                  <c:v>0.1003972663503447</c:v>
                </c:pt>
                <c:pt idx="20">
                  <c:v>0.13267346205895844</c:v>
                </c:pt>
                <c:pt idx="21">
                  <c:v>2.9982648672673608E-2</c:v>
                </c:pt>
                <c:pt idx="22">
                  <c:v>0.17288233083579038</c:v>
                </c:pt>
                <c:pt idx="23">
                  <c:v>3.743037633374352E-2</c:v>
                </c:pt>
                <c:pt idx="24">
                  <c:v>6.5063726370343619E-2</c:v>
                </c:pt>
                <c:pt idx="25">
                  <c:v>0.14780940813250751</c:v>
                </c:pt>
                <c:pt idx="26">
                  <c:v>7.2123664072202012E-2</c:v>
                </c:pt>
                <c:pt idx="27">
                  <c:v>0.12640008223349525</c:v>
                </c:pt>
                <c:pt idx="28">
                  <c:v>7.9025468167706947E-2</c:v>
                </c:pt>
                <c:pt idx="29">
                  <c:v>0.12525680263857711</c:v>
                </c:pt>
                <c:pt idx="30">
                  <c:v>8.6622062536453437E-2</c:v>
                </c:pt>
                <c:pt idx="31">
                  <c:v>1.1698544748945557E-2</c:v>
                </c:pt>
                <c:pt idx="32">
                  <c:v>0.12881228218857702</c:v>
                </c:pt>
                <c:pt idx="33">
                  <c:v>0.13550272515359615</c:v>
                </c:pt>
                <c:pt idx="34">
                  <c:v>0.14150031045723571</c:v>
                </c:pt>
                <c:pt idx="35">
                  <c:v>0.12984679294915888</c:v>
                </c:pt>
                <c:pt idx="36">
                  <c:v>0.11892880618331486</c:v>
                </c:pt>
                <c:pt idx="37">
                  <c:v>0.17697251001738537</c:v>
                </c:pt>
                <c:pt idx="38">
                  <c:v>0.14150975673200494</c:v>
                </c:pt>
                <c:pt idx="39">
                  <c:v>8.3457837397904119E-2</c:v>
                </c:pt>
                <c:pt idx="40">
                  <c:v>4.6543762878853707E-2</c:v>
                </c:pt>
                <c:pt idx="41">
                  <c:v>5.7642885046200153E-2</c:v>
                </c:pt>
                <c:pt idx="42">
                  <c:v>2.7940584227271942E-2</c:v>
                </c:pt>
                <c:pt idx="43">
                  <c:v>0.13522678371720179</c:v>
                </c:pt>
                <c:pt idx="44">
                  <c:v>0.13522848769906654</c:v>
                </c:pt>
                <c:pt idx="45">
                  <c:v>3.8537038875515024E-2</c:v>
                </c:pt>
                <c:pt idx="46">
                  <c:v>0.11536242722341072</c:v>
                </c:pt>
                <c:pt idx="47">
                  <c:v>0.10638550915695143</c:v>
                </c:pt>
                <c:pt idx="48">
                  <c:v>0.15009892334992708</c:v>
                </c:pt>
                <c:pt idx="49">
                  <c:v>4.5654530226049948E-2</c:v>
                </c:pt>
                <c:pt idx="50">
                  <c:v>5.5715710787775409E-2</c:v>
                </c:pt>
                <c:pt idx="51">
                  <c:v>0.19740647519829482</c:v>
                </c:pt>
                <c:pt idx="52">
                  <c:v>0.18378372069796703</c:v>
                </c:pt>
                <c:pt idx="53">
                  <c:v>0.1139273832827581</c:v>
                </c:pt>
                <c:pt idx="54">
                  <c:v>1.3921628622947107E-2</c:v>
                </c:pt>
                <c:pt idx="55">
                  <c:v>0.13952576472768649</c:v>
                </c:pt>
                <c:pt idx="56">
                  <c:v>0.1666463084038565</c:v>
                </c:pt>
                <c:pt idx="57">
                  <c:v>4.90290111068395E-2</c:v>
                </c:pt>
                <c:pt idx="58">
                  <c:v>4.4533509250333482E-2</c:v>
                </c:pt>
                <c:pt idx="59">
                  <c:v>0.25862811761605348</c:v>
                </c:pt>
                <c:pt idx="60">
                  <c:v>4.5038676420952058E-2</c:v>
                </c:pt>
                <c:pt idx="61">
                  <c:v>0.12414691440591931</c:v>
                </c:pt>
                <c:pt idx="62">
                  <c:v>0.12899127879087671</c:v>
                </c:pt>
                <c:pt idx="63">
                  <c:v>0.21259628559908808</c:v>
                </c:pt>
                <c:pt idx="64">
                  <c:v>0.36712246507517432</c:v>
                </c:pt>
                <c:pt idx="65">
                  <c:v>0.13247059408140105</c:v>
                </c:pt>
                <c:pt idx="66">
                  <c:v>0.16832318381669772</c:v>
                </c:pt>
                <c:pt idx="67">
                  <c:v>0.14981407833214513</c:v>
                </c:pt>
                <c:pt idx="68">
                  <c:v>0.18398376817477</c:v>
                </c:pt>
                <c:pt idx="69">
                  <c:v>9.8455598349715248E-2</c:v>
                </c:pt>
                <c:pt idx="70">
                  <c:v>4.1585747456782673E-2</c:v>
                </c:pt>
                <c:pt idx="71">
                  <c:v>0.15886914664597668</c:v>
                </c:pt>
                <c:pt idx="72">
                  <c:v>0.15991477420838213</c:v>
                </c:pt>
                <c:pt idx="73">
                  <c:v>0.11849545191401485</c:v>
                </c:pt>
                <c:pt idx="74">
                  <c:v>9.0305617253749415E-2</c:v>
                </c:pt>
                <c:pt idx="75">
                  <c:v>4.0570685345955419E-2</c:v>
                </c:pt>
                <c:pt idx="76">
                  <c:v>0.36083319223418431</c:v>
                </c:pt>
                <c:pt idx="77">
                  <c:v>0.1001731240665772</c:v>
                </c:pt>
                <c:pt idx="78">
                  <c:v>9.8355615809880267E-2</c:v>
                </c:pt>
                <c:pt idx="79">
                  <c:v>0.18873423637905851</c:v>
                </c:pt>
                <c:pt idx="80">
                  <c:v>0.16788763945405652</c:v>
                </c:pt>
                <c:pt idx="81">
                  <c:v>0.19054905273312919</c:v>
                </c:pt>
                <c:pt idx="82">
                  <c:v>0.20789394215716581</c:v>
                </c:pt>
                <c:pt idx="83">
                  <c:v>0.42499032691357391</c:v>
                </c:pt>
                <c:pt idx="84">
                  <c:v>0.19332589845387904</c:v>
                </c:pt>
                <c:pt idx="85">
                  <c:v>5.3686035915476715E-3</c:v>
                </c:pt>
                <c:pt idx="86">
                  <c:v>0.23759998968028465</c:v>
                </c:pt>
                <c:pt idx="87">
                  <c:v>0.18730195437439554</c:v>
                </c:pt>
                <c:pt idx="88">
                  <c:v>9.4184009303375019E-2</c:v>
                </c:pt>
                <c:pt idx="89">
                  <c:v>5.8539853301374158E-2</c:v>
                </c:pt>
                <c:pt idx="90">
                  <c:v>7.508357411706193E-2</c:v>
                </c:pt>
                <c:pt idx="91">
                  <c:v>0.13874532836694697</c:v>
                </c:pt>
                <c:pt idx="92">
                  <c:v>0.20573305226807717</c:v>
                </c:pt>
                <c:pt idx="93">
                  <c:v>4.9483552301510858E-2</c:v>
                </c:pt>
                <c:pt idx="94">
                  <c:v>6.2765859625173184E-2</c:v>
                </c:pt>
                <c:pt idx="95">
                  <c:v>0.1519740389512875</c:v>
                </c:pt>
                <c:pt idx="96">
                  <c:v>6.0428786736290117E-2</c:v>
                </c:pt>
                <c:pt idx="97">
                  <c:v>9.7923934490093331E-2</c:v>
                </c:pt>
                <c:pt idx="98">
                  <c:v>1.0348372419766041E-2</c:v>
                </c:pt>
                <c:pt idx="99">
                  <c:v>0.12582490675486088</c:v>
                </c:pt>
                <c:pt idx="100">
                  <c:v>0.27282815866576532</c:v>
                </c:pt>
                <c:pt idx="101">
                  <c:v>9.0597719724535342E-2</c:v>
                </c:pt>
                <c:pt idx="102">
                  <c:v>0.32476834851112973</c:v>
                </c:pt>
                <c:pt idx="103">
                  <c:v>8.2632446970190065E-2</c:v>
                </c:pt>
                <c:pt idx="104">
                  <c:v>0.21914950537089639</c:v>
                </c:pt>
                <c:pt idx="105">
                  <c:v>0.19421217460307683</c:v>
                </c:pt>
                <c:pt idx="106">
                  <c:v>0.16431103013852513</c:v>
                </c:pt>
                <c:pt idx="107">
                  <c:v>0.23558413828191185</c:v>
                </c:pt>
                <c:pt idx="108">
                  <c:v>0.20649805791082346</c:v>
                </c:pt>
                <c:pt idx="109">
                  <c:v>0.16724888786304751</c:v>
                </c:pt>
                <c:pt idx="110">
                  <c:v>0.16362658298965893</c:v>
                </c:pt>
                <c:pt idx="111">
                  <c:v>0.16880488935113355</c:v>
                </c:pt>
                <c:pt idx="112">
                  <c:v>0.22576444154824429</c:v>
                </c:pt>
                <c:pt idx="113">
                  <c:v>0.20300132732569187</c:v>
                </c:pt>
                <c:pt idx="114">
                  <c:v>6.176568328809981E-2</c:v>
                </c:pt>
                <c:pt idx="115">
                  <c:v>0.23308265659281044</c:v>
                </c:pt>
                <c:pt idx="116">
                  <c:v>0.17386913616854291</c:v>
                </c:pt>
                <c:pt idx="117">
                  <c:v>0.21634302170534422</c:v>
                </c:pt>
                <c:pt idx="118">
                  <c:v>0.27735579924231774</c:v>
                </c:pt>
                <c:pt idx="119">
                  <c:v>0.24067636027950071</c:v>
                </c:pt>
                <c:pt idx="120">
                  <c:v>0.19717520732534791</c:v>
                </c:pt>
                <c:pt idx="121">
                  <c:v>0.13982371117269979</c:v>
                </c:pt>
                <c:pt idx="122">
                  <c:v>0.30091864994655049</c:v>
                </c:pt>
                <c:pt idx="123">
                  <c:v>4.2700731324005807E-2</c:v>
                </c:pt>
                <c:pt idx="124">
                  <c:v>0.24676844393107444</c:v>
                </c:pt>
                <c:pt idx="125">
                  <c:v>0.20200509234575778</c:v>
                </c:pt>
                <c:pt idx="126">
                  <c:v>0.19160662684391064</c:v>
                </c:pt>
                <c:pt idx="127">
                  <c:v>0.25582774974228978</c:v>
                </c:pt>
                <c:pt idx="128">
                  <c:v>0.28152227552794723</c:v>
                </c:pt>
                <c:pt idx="129">
                  <c:v>0.2339309819348426</c:v>
                </c:pt>
                <c:pt idx="130">
                  <c:v>1.7417098850259365E-2</c:v>
                </c:pt>
                <c:pt idx="131">
                  <c:v>0.22489504863480525</c:v>
                </c:pt>
                <c:pt idx="132">
                  <c:v>0.11098563672176986</c:v>
                </c:pt>
                <c:pt idx="133">
                  <c:v>0.35369408787210954</c:v>
                </c:pt>
                <c:pt idx="134">
                  <c:v>0.29930151041742725</c:v>
                </c:pt>
                <c:pt idx="135">
                  <c:v>0.17318469449454357</c:v>
                </c:pt>
                <c:pt idx="136">
                  <c:v>0.21409590149736876</c:v>
                </c:pt>
                <c:pt idx="137">
                  <c:v>0.27727937117594681</c:v>
                </c:pt>
                <c:pt idx="138">
                  <c:v>0.26777681152923566</c:v>
                </c:pt>
                <c:pt idx="139">
                  <c:v>0.15800573361205272</c:v>
                </c:pt>
                <c:pt idx="140">
                  <c:v>0.19872622173506349</c:v>
                </c:pt>
                <c:pt idx="141">
                  <c:v>0.19822245155522569</c:v>
                </c:pt>
                <c:pt idx="142">
                  <c:v>0.1830623734192697</c:v>
                </c:pt>
                <c:pt idx="143">
                  <c:v>0.21725089250419968</c:v>
                </c:pt>
                <c:pt idx="144">
                  <c:v>0.22895952421525298</c:v>
                </c:pt>
                <c:pt idx="145">
                  <c:v>0.11021103781940562</c:v>
                </c:pt>
                <c:pt idx="146">
                  <c:v>0.22529098816012127</c:v>
                </c:pt>
                <c:pt idx="147">
                  <c:v>6.0368784152353722E-2</c:v>
                </c:pt>
                <c:pt idx="148">
                  <c:v>0.22787558006347994</c:v>
                </c:pt>
                <c:pt idx="149">
                  <c:v>2.4108404873759235E-2</c:v>
                </c:pt>
                <c:pt idx="150">
                  <c:v>0.37462380251621491</c:v>
                </c:pt>
                <c:pt idx="151">
                  <c:v>4.5726654882056593E-2</c:v>
                </c:pt>
                <c:pt idx="152">
                  <c:v>0.19179324200603035</c:v>
                </c:pt>
                <c:pt idx="153">
                  <c:v>7.022842440501915E-3</c:v>
                </c:pt>
                <c:pt idx="154">
                  <c:v>1.7823861372825222E-2</c:v>
                </c:pt>
                <c:pt idx="155">
                  <c:v>3.0617293247776952E-2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41376"/>
        <c:axId val="83543552"/>
      </c:scatterChart>
      <c:valAx>
        <c:axId val="83541376"/>
        <c:scaling>
          <c:orientation val="minMax"/>
          <c:min val="4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pt-BR" sz="1400" baseline="0"/>
                  <a:t>LN(PIB per capita)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pt-BR"/>
          </a:p>
        </c:txPr>
        <c:crossAx val="83543552"/>
        <c:crosses val="autoZero"/>
        <c:crossBetween val="midCat"/>
      </c:valAx>
      <c:valAx>
        <c:axId val="835435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pt-BR" sz="1400" baseline="0"/>
                  <a:t>Participação da Indústria no PIB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pt-BR"/>
          </a:p>
        </c:txPr>
        <c:crossAx val="83541376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68657455553905"/>
          <c:y val="3.4272567722741315E-2"/>
          <c:w val="0.67530406576536428"/>
          <c:h val="0.8057383588862745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Pt>
            <c:idx val="93"/>
            <c:marker>
              <c:symbol val="diamond"/>
              <c:size val="10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trendline>
            <c:spPr>
              <a:ln w="28575">
                <a:prstDash val="dash"/>
              </a:ln>
            </c:spPr>
            <c:trendlineType val="poly"/>
            <c:order val="2"/>
            <c:dispRSqr val="0"/>
            <c:dispEq val="0"/>
          </c:trendline>
          <c:xVal>
            <c:numRef>
              <c:f>DadossAuxiliares02!$B$30:$B$185</c:f>
              <c:numCache>
                <c:formatCode>0.0</c:formatCode>
                <c:ptCount val="156"/>
                <c:pt idx="0">
                  <c:v>5.9083973297365109</c:v>
                </c:pt>
                <c:pt idx="1">
                  <c:v>5.9704050588643165</c:v>
                </c:pt>
                <c:pt idx="2">
                  <c:v>6.1303689790690115</c:v>
                </c:pt>
                <c:pt idx="3">
                  <c:v>6.3727369771614866</c:v>
                </c:pt>
                <c:pt idx="4">
                  <c:v>6.4058705186898601</c:v>
                </c:pt>
                <c:pt idx="5">
                  <c:v>6.4896412234569478</c:v>
                </c:pt>
                <c:pt idx="6">
                  <c:v>6.6889558497201698</c:v>
                </c:pt>
                <c:pt idx="7">
                  <c:v>6.7210263095127223</c:v>
                </c:pt>
                <c:pt idx="8">
                  <c:v>6.7473047970063504</c:v>
                </c:pt>
                <c:pt idx="9">
                  <c:v>6.7613247221700172</c:v>
                </c:pt>
                <c:pt idx="10">
                  <c:v>6.7980552023047505</c:v>
                </c:pt>
                <c:pt idx="11">
                  <c:v>6.9737570148130601</c:v>
                </c:pt>
                <c:pt idx="12">
                  <c:v>7.0168389977663432</c:v>
                </c:pt>
                <c:pt idx="13">
                  <c:v>7.0293481906922812</c:v>
                </c:pt>
                <c:pt idx="14">
                  <c:v>7.0806984722707904</c:v>
                </c:pt>
                <c:pt idx="15">
                  <c:v>7.1277349734325526</c:v>
                </c:pt>
                <c:pt idx="16">
                  <c:v>7.1294600815077835</c:v>
                </c:pt>
                <c:pt idx="17">
                  <c:v>7.1647822484742845</c:v>
                </c:pt>
                <c:pt idx="18">
                  <c:v>7.2166843133277903</c:v>
                </c:pt>
                <c:pt idx="19">
                  <c:v>7.3048204442404909</c:v>
                </c:pt>
                <c:pt idx="20">
                  <c:v>7.3274698087159527</c:v>
                </c:pt>
                <c:pt idx="21">
                  <c:v>7.3449017617101209</c:v>
                </c:pt>
                <c:pt idx="22">
                  <c:v>7.3931523193977045</c:v>
                </c:pt>
                <c:pt idx="23">
                  <c:v>7.4945319101623635</c:v>
                </c:pt>
                <c:pt idx="24">
                  <c:v>7.4992303713599542</c:v>
                </c:pt>
                <c:pt idx="25">
                  <c:v>7.5004584096640734</c:v>
                </c:pt>
                <c:pt idx="26">
                  <c:v>7.5035061767657947</c:v>
                </c:pt>
                <c:pt idx="27">
                  <c:v>7.5064214358927659</c:v>
                </c:pt>
                <c:pt idx="28">
                  <c:v>7.5127259885094873</c:v>
                </c:pt>
                <c:pt idx="29">
                  <c:v>7.5654884346058893</c:v>
                </c:pt>
                <c:pt idx="30">
                  <c:v>7.5751640502969693</c:v>
                </c:pt>
                <c:pt idx="31">
                  <c:v>7.576222543299683</c:v>
                </c:pt>
                <c:pt idx="32">
                  <c:v>7.5876210797575965</c:v>
                </c:pt>
                <c:pt idx="33">
                  <c:v>7.5964159817633563</c:v>
                </c:pt>
                <c:pt idx="34">
                  <c:v>7.6221214502686321</c:v>
                </c:pt>
                <c:pt idx="35">
                  <c:v>7.6347143405308007</c:v>
                </c:pt>
                <c:pt idx="36">
                  <c:v>7.6349380498532318</c:v>
                </c:pt>
                <c:pt idx="37">
                  <c:v>7.6956683353957285</c:v>
                </c:pt>
                <c:pt idx="38">
                  <c:v>7.7396315705939038</c:v>
                </c:pt>
                <c:pt idx="39">
                  <c:v>7.7496346080567626</c:v>
                </c:pt>
                <c:pt idx="40">
                  <c:v>7.7523897999090163</c:v>
                </c:pt>
                <c:pt idx="41">
                  <c:v>7.7529151411934674</c:v>
                </c:pt>
                <c:pt idx="42">
                  <c:v>7.7860598724447572</c:v>
                </c:pt>
                <c:pt idx="43">
                  <c:v>7.8399531052249838</c:v>
                </c:pt>
                <c:pt idx="44">
                  <c:v>7.9938384526849333</c:v>
                </c:pt>
                <c:pt idx="45">
                  <c:v>8.035631365679599</c:v>
                </c:pt>
                <c:pt idx="46">
                  <c:v>8.0446693605571156</c:v>
                </c:pt>
                <c:pt idx="47">
                  <c:v>8.0501729930258001</c:v>
                </c:pt>
                <c:pt idx="48">
                  <c:v>8.0661658537475844</c:v>
                </c:pt>
                <c:pt idx="49">
                  <c:v>8.0865491667768197</c:v>
                </c:pt>
                <c:pt idx="50">
                  <c:v>8.1443237398165671</c:v>
                </c:pt>
                <c:pt idx="51">
                  <c:v>8.1588715863524719</c:v>
                </c:pt>
                <c:pt idx="52">
                  <c:v>8.1693177850823897</c:v>
                </c:pt>
                <c:pt idx="53">
                  <c:v>8.2746720296162639</c:v>
                </c:pt>
                <c:pt idx="54">
                  <c:v>8.2989060429508026</c:v>
                </c:pt>
                <c:pt idx="55">
                  <c:v>8.3396039623323759</c:v>
                </c:pt>
                <c:pt idx="56">
                  <c:v>8.3919496452299782</c:v>
                </c:pt>
                <c:pt idx="57">
                  <c:v>8.400476051776522</c:v>
                </c:pt>
                <c:pt idx="58">
                  <c:v>8.4117860080028208</c:v>
                </c:pt>
                <c:pt idx="59">
                  <c:v>8.4244564688570271</c:v>
                </c:pt>
                <c:pt idx="60">
                  <c:v>8.4470778534647497</c:v>
                </c:pt>
                <c:pt idx="61">
                  <c:v>8.4495843617014472</c:v>
                </c:pt>
                <c:pt idx="62">
                  <c:v>8.51106646127616</c:v>
                </c:pt>
                <c:pt idx="63">
                  <c:v>8.5187502642631721</c:v>
                </c:pt>
                <c:pt idx="64">
                  <c:v>8.5235727983802771</c:v>
                </c:pt>
                <c:pt idx="65">
                  <c:v>8.5361245709389362</c:v>
                </c:pt>
                <c:pt idx="66">
                  <c:v>8.5569925832565517</c:v>
                </c:pt>
                <c:pt idx="67">
                  <c:v>8.5651759548955066</c:v>
                </c:pt>
                <c:pt idx="68">
                  <c:v>8.5763186059492185</c:v>
                </c:pt>
                <c:pt idx="69">
                  <c:v>8.5916137065600449</c:v>
                </c:pt>
                <c:pt idx="70">
                  <c:v>8.6102046272358557</c:v>
                </c:pt>
                <c:pt idx="71">
                  <c:v>8.615750043124855</c:v>
                </c:pt>
                <c:pt idx="72">
                  <c:v>8.6385781134370632</c:v>
                </c:pt>
                <c:pt idx="73">
                  <c:v>8.6665248498178631</c:v>
                </c:pt>
                <c:pt idx="74">
                  <c:v>8.6800904064978557</c:v>
                </c:pt>
                <c:pt idx="75">
                  <c:v>8.691872765356317</c:v>
                </c:pt>
                <c:pt idx="76">
                  <c:v>8.7061798678221685</c:v>
                </c:pt>
                <c:pt idx="77">
                  <c:v>8.7741262500341541</c:v>
                </c:pt>
                <c:pt idx="78">
                  <c:v>8.7863080260210999</c:v>
                </c:pt>
                <c:pt idx="79">
                  <c:v>8.8249986380387462</c:v>
                </c:pt>
                <c:pt idx="80">
                  <c:v>8.8313144339621701</c:v>
                </c:pt>
                <c:pt idx="81">
                  <c:v>8.8477151068762581</c:v>
                </c:pt>
                <c:pt idx="82">
                  <c:v>8.9192043414728843</c:v>
                </c:pt>
                <c:pt idx="83">
                  <c:v>8.9364524357464266</c:v>
                </c:pt>
                <c:pt idx="84">
                  <c:v>8.9490487035004644</c:v>
                </c:pt>
                <c:pt idx="85">
                  <c:v>8.9502556787393619</c:v>
                </c:pt>
                <c:pt idx="86">
                  <c:v>8.9727533715682917</c:v>
                </c:pt>
                <c:pt idx="87">
                  <c:v>8.9911707000481087</c:v>
                </c:pt>
                <c:pt idx="88">
                  <c:v>8.9931824424610234</c:v>
                </c:pt>
                <c:pt idx="89">
                  <c:v>8.9965380551625245</c:v>
                </c:pt>
                <c:pt idx="90">
                  <c:v>9.0240319639564692</c:v>
                </c:pt>
                <c:pt idx="91">
                  <c:v>9.0401539711443721</c:v>
                </c:pt>
                <c:pt idx="92">
                  <c:v>9.0542356175214014</c:v>
                </c:pt>
                <c:pt idx="93">
                  <c:v>9.0685386291934087</c:v>
                </c:pt>
                <c:pt idx="94">
                  <c:v>9.0816533894908442</c:v>
                </c:pt>
                <c:pt idx="95">
                  <c:v>9.095842203089763</c:v>
                </c:pt>
                <c:pt idx="96">
                  <c:v>9.1061144505180991</c:v>
                </c:pt>
                <c:pt idx="97">
                  <c:v>9.1280547460791777</c:v>
                </c:pt>
                <c:pt idx="98">
                  <c:v>9.17995406315978</c:v>
                </c:pt>
                <c:pt idx="99">
                  <c:v>9.2358577314773154</c:v>
                </c:pt>
                <c:pt idx="100">
                  <c:v>9.2478296419915882</c:v>
                </c:pt>
                <c:pt idx="101">
                  <c:v>9.2914899832893028</c:v>
                </c:pt>
                <c:pt idx="102">
                  <c:v>9.3989587289141596</c:v>
                </c:pt>
                <c:pt idx="103">
                  <c:v>9.4650905579429807</c:v>
                </c:pt>
                <c:pt idx="104">
                  <c:v>9.5198193004150191</c:v>
                </c:pt>
                <c:pt idx="105">
                  <c:v>9.5673505597144324</c:v>
                </c:pt>
                <c:pt idx="106">
                  <c:v>9.5766200424993517</c:v>
                </c:pt>
                <c:pt idx="107">
                  <c:v>9.5872533386088392</c:v>
                </c:pt>
                <c:pt idx="108">
                  <c:v>9.6213917525310926</c:v>
                </c:pt>
                <c:pt idx="109">
                  <c:v>9.6262867402194985</c:v>
                </c:pt>
                <c:pt idx="110">
                  <c:v>9.633324736833444</c:v>
                </c:pt>
                <c:pt idx="111">
                  <c:v>9.65839377663149</c:v>
                </c:pt>
                <c:pt idx="112">
                  <c:v>9.6639837564083155</c:v>
                </c:pt>
                <c:pt idx="113">
                  <c:v>9.7849802010549318</c:v>
                </c:pt>
                <c:pt idx="114">
                  <c:v>9.7890946211200784</c:v>
                </c:pt>
                <c:pt idx="115">
                  <c:v>9.8241776120374222</c:v>
                </c:pt>
                <c:pt idx="116">
                  <c:v>9.8471792982165436</c:v>
                </c:pt>
                <c:pt idx="117">
                  <c:v>9.8644889689959516</c:v>
                </c:pt>
                <c:pt idx="118">
                  <c:v>9.8831739061204882</c:v>
                </c:pt>
                <c:pt idx="119">
                  <c:v>9.90106476280706</c:v>
                </c:pt>
                <c:pt idx="120">
                  <c:v>9.9563740093091226</c:v>
                </c:pt>
                <c:pt idx="121">
                  <c:v>9.9863428944495478</c:v>
                </c:pt>
                <c:pt idx="122">
                  <c:v>10.00814244072601</c:v>
                </c:pt>
                <c:pt idx="123">
                  <c:v>10.025463120566853</c:v>
                </c:pt>
                <c:pt idx="124">
                  <c:v>10.054374217379893</c:v>
                </c:pt>
                <c:pt idx="125">
                  <c:v>10.081363408496866</c:v>
                </c:pt>
                <c:pt idx="126">
                  <c:v>10.118670127775287</c:v>
                </c:pt>
                <c:pt idx="127">
                  <c:v>10.1405846698944</c:v>
                </c:pt>
                <c:pt idx="128">
                  <c:v>10.211403199329038</c:v>
                </c:pt>
                <c:pt idx="129">
                  <c:v>10.228741073632078</c:v>
                </c:pt>
                <c:pt idx="130">
                  <c:v>10.234284788185901</c:v>
                </c:pt>
                <c:pt idx="131">
                  <c:v>10.262051561068269</c:v>
                </c:pt>
                <c:pt idx="132">
                  <c:v>10.263094144990896</c:v>
                </c:pt>
                <c:pt idx="133">
                  <c:v>10.276089682764583</c:v>
                </c:pt>
                <c:pt idx="134">
                  <c:v>10.280260080267096</c:v>
                </c:pt>
                <c:pt idx="135">
                  <c:v>10.290449383113184</c:v>
                </c:pt>
                <c:pt idx="136">
                  <c:v>10.331286488843036</c:v>
                </c:pt>
                <c:pt idx="137">
                  <c:v>10.333202155327941</c:v>
                </c:pt>
                <c:pt idx="138">
                  <c:v>10.37077311618609</c:v>
                </c:pt>
                <c:pt idx="139">
                  <c:v>10.384226035085543</c:v>
                </c:pt>
                <c:pt idx="140">
                  <c:v>10.387647603347656</c:v>
                </c:pt>
                <c:pt idx="141">
                  <c:v>10.389767465778252</c:v>
                </c:pt>
                <c:pt idx="142">
                  <c:v>10.442552634250418</c:v>
                </c:pt>
                <c:pt idx="143">
                  <c:v>10.443313417584466</c:v>
                </c:pt>
                <c:pt idx="144">
                  <c:v>10.445306483130377</c:v>
                </c:pt>
                <c:pt idx="145">
                  <c:v>10.481424959651628</c:v>
                </c:pt>
                <c:pt idx="146">
                  <c:v>10.499941232659078</c:v>
                </c:pt>
                <c:pt idx="147">
                  <c:v>10.504200079286951</c:v>
                </c:pt>
                <c:pt idx="148">
                  <c:v>10.509077570829115</c:v>
                </c:pt>
                <c:pt idx="149">
                  <c:v>10.598096842264761</c:v>
                </c:pt>
                <c:pt idx="150">
                  <c:v>10.653384192293725</c:v>
                </c:pt>
                <c:pt idx="151">
                  <c:v>10.654482797960965</c:v>
                </c:pt>
                <c:pt idx="152">
                  <c:v>10.679249174980574</c:v>
                </c:pt>
                <c:pt idx="153">
                  <c:v>10.684938673175521</c:v>
                </c:pt>
                <c:pt idx="154">
                  <c:v>11.046944454135495</c:v>
                </c:pt>
                <c:pt idx="155">
                  <c:v>11.134279987973807</c:v>
                </c:pt>
              </c:numCache>
            </c:numRef>
          </c:xVal>
          <c:yVal>
            <c:numRef>
              <c:f>DadossAuxiliares02!$D$30:$D$185</c:f>
              <c:numCache>
                <c:formatCode>0.000</c:formatCode>
                <c:ptCount val="156"/>
                <c:pt idx="0">
                  <c:v>5.13439022750223E-2</c:v>
                </c:pt>
                <c:pt idx="1">
                  <c:v>9.303272797595892E-2</c:v>
                </c:pt>
                <c:pt idx="2">
                  <c:v>2.5678879961197779E-2</c:v>
                </c:pt>
                <c:pt idx="3">
                  <c:v>0.15650835589467343</c:v>
                </c:pt>
                <c:pt idx="4">
                  <c:v>0</c:v>
                </c:pt>
                <c:pt idx="5">
                  <c:v>0.11825574224991151</c:v>
                </c:pt>
                <c:pt idx="6">
                  <c:v>6.5299292942853485E-2</c:v>
                </c:pt>
                <c:pt idx="7">
                  <c:v>5.8294555127248723E-2</c:v>
                </c:pt>
                <c:pt idx="8">
                  <c:v>0.103419560512512</c:v>
                </c:pt>
                <c:pt idx="9">
                  <c:v>0.1288038958300827</c:v>
                </c:pt>
                <c:pt idx="10">
                  <c:v>8.4521954705895339E-2</c:v>
                </c:pt>
                <c:pt idx="11">
                  <c:v>7.2776512074897132E-2</c:v>
                </c:pt>
                <c:pt idx="12">
                  <c:v>9.777187649156982E-2</c:v>
                </c:pt>
                <c:pt idx="13">
                  <c:v>8.4360377080954924E-2</c:v>
                </c:pt>
                <c:pt idx="14">
                  <c:v>4.9466203958868749E-2</c:v>
                </c:pt>
                <c:pt idx="15">
                  <c:v>7.92655549256535E-2</c:v>
                </c:pt>
                <c:pt idx="16">
                  <c:v>0.12998725597441327</c:v>
                </c:pt>
                <c:pt idx="17">
                  <c:v>4.8119236713150625E-2</c:v>
                </c:pt>
                <c:pt idx="18">
                  <c:v>7.9154924065663851E-2</c:v>
                </c:pt>
                <c:pt idx="19">
                  <c:v>7.1470668178683264E-2</c:v>
                </c:pt>
                <c:pt idx="20">
                  <c:v>0.10372486448211868</c:v>
                </c:pt>
                <c:pt idx="21">
                  <c:v>8.553654911901E-2</c:v>
                </c:pt>
                <c:pt idx="22">
                  <c:v>2.7699707311590747E-2</c:v>
                </c:pt>
                <c:pt idx="23">
                  <c:v>0.14111100776547839</c:v>
                </c:pt>
                <c:pt idx="24">
                  <c:v>4.3679899183579431E-2</c:v>
                </c:pt>
                <c:pt idx="25">
                  <c:v>3.1147018187819404E-2</c:v>
                </c:pt>
                <c:pt idx="26">
                  <c:v>7.6430528331834377E-2</c:v>
                </c:pt>
                <c:pt idx="27">
                  <c:v>0.13863891669147879</c:v>
                </c:pt>
                <c:pt idx="28">
                  <c:v>7.8403927022260927E-2</c:v>
                </c:pt>
                <c:pt idx="29">
                  <c:v>8.2514581415963767E-2</c:v>
                </c:pt>
                <c:pt idx="30">
                  <c:v>0.16778429973505013</c:v>
                </c:pt>
                <c:pt idx="31">
                  <c:v>0.19604728587555614</c:v>
                </c:pt>
                <c:pt idx="32">
                  <c:v>9.968872856368606E-2</c:v>
                </c:pt>
                <c:pt idx="33">
                  <c:v>6.5630020319753832E-2</c:v>
                </c:pt>
                <c:pt idx="34">
                  <c:v>4.6107854361941931E-2</c:v>
                </c:pt>
                <c:pt idx="35">
                  <c:v>0.16775595132109244</c:v>
                </c:pt>
                <c:pt idx="36">
                  <c:v>0.15837794071806477</c:v>
                </c:pt>
                <c:pt idx="37">
                  <c:v>9.8009571092018091E-2</c:v>
                </c:pt>
                <c:pt idx="38">
                  <c:v>0.17866432473492738</c:v>
                </c:pt>
                <c:pt idx="39">
                  <c:v>3.7605947220320228E-2</c:v>
                </c:pt>
                <c:pt idx="40">
                  <c:v>4.0095902236655441E-2</c:v>
                </c:pt>
                <c:pt idx="41">
                  <c:v>0.16415074270009056</c:v>
                </c:pt>
                <c:pt idx="42">
                  <c:v>2.8435986137792139E-2</c:v>
                </c:pt>
                <c:pt idx="43">
                  <c:v>0.18529648819119518</c:v>
                </c:pt>
                <c:pt idx="44">
                  <c:v>0.20517644544685171</c:v>
                </c:pt>
                <c:pt idx="45">
                  <c:v>0.16780223452583187</c:v>
                </c:pt>
                <c:pt idx="46">
                  <c:v>1.3983792074184683E-2</c:v>
                </c:pt>
                <c:pt idx="47">
                  <c:v>5.4570004073724421E-2</c:v>
                </c:pt>
                <c:pt idx="48">
                  <c:v>0.14345960227221685</c:v>
                </c:pt>
                <c:pt idx="49">
                  <c:v>0.19186232413936979</c:v>
                </c:pt>
                <c:pt idx="50">
                  <c:v>0.12292222823395618</c:v>
                </c:pt>
                <c:pt idx="51">
                  <c:v>3.8978042422092095E-2</c:v>
                </c:pt>
                <c:pt idx="52">
                  <c:v>3.7026058638947569E-2</c:v>
                </c:pt>
                <c:pt idx="53">
                  <c:v>7.3842190726135779E-2</c:v>
                </c:pt>
                <c:pt idx="54">
                  <c:v>0.22915710203249698</c:v>
                </c:pt>
                <c:pt idx="55">
                  <c:v>1.9381173183952705E-2</c:v>
                </c:pt>
                <c:pt idx="56">
                  <c:v>2.4887108749087259E-2</c:v>
                </c:pt>
                <c:pt idx="57">
                  <c:v>0.14436308612610552</c:v>
                </c:pt>
                <c:pt idx="58">
                  <c:v>6.4220602353325745E-2</c:v>
                </c:pt>
                <c:pt idx="59">
                  <c:v>6.0599827752400519E-2</c:v>
                </c:pt>
                <c:pt idx="60">
                  <c:v>0.28274365583374966</c:v>
                </c:pt>
                <c:pt idx="61">
                  <c:v>0.14978189570072389</c:v>
                </c:pt>
                <c:pt idx="62">
                  <c:v>0.14930217819043007</c:v>
                </c:pt>
                <c:pt idx="63">
                  <c:v>3.708477362605004E-2</c:v>
                </c:pt>
                <c:pt idx="64">
                  <c:v>0.17671019235206384</c:v>
                </c:pt>
                <c:pt idx="65">
                  <c:v>0.17873900701254203</c:v>
                </c:pt>
                <c:pt idx="66">
                  <c:v>6.8903748495349734E-2</c:v>
                </c:pt>
                <c:pt idx="67">
                  <c:v>0.21849628129354562</c:v>
                </c:pt>
                <c:pt idx="68">
                  <c:v>0.15072468325288318</c:v>
                </c:pt>
                <c:pt idx="69">
                  <c:v>5.1965200550375436E-2</c:v>
                </c:pt>
                <c:pt idx="70">
                  <c:v>0.14658935225802613</c:v>
                </c:pt>
                <c:pt idx="71">
                  <c:v>5.0540347505074468E-2</c:v>
                </c:pt>
                <c:pt idx="72">
                  <c:v>0.1875201026013972</c:v>
                </c:pt>
                <c:pt idx="73">
                  <c:v>0.12308840852433263</c:v>
                </c:pt>
                <c:pt idx="74">
                  <c:v>0.10709575582636346</c:v>
                </c:pt>
                <c:pt idx="75">
                  <c:v>3.5105132074531128E-2</c:v>
                </c:pt>
                <c:pt idx="76">
                  <c:v>0.35498346399316716</c:v>
                </c:pt>
                <c:pt idx="77">
                  <c:v>4.4237264873315967E-2</c:v>
                </c:pt>
                <c:pt idx="78">
                  <c:v>0.20520677056865019</c:v>
                </c:pt>
                <c:pt idx="79">
                  <c:v>0.14846023109838377</c:v>
                </c:pt>
                <c:pt idx="80">
                  <c:v>0.22797555679022594</c:v>
                </c:pt>
                <c:pt idx="81">
                  <c:v>4.2712510156382014E-2</c:v>
                </c:pt>
                <c:pt idx="82">
                  <c:v>7.3697159569100015E-2</c:v>
                </c:pt>
                <c:pt idx="83">
                  <c:v>4.410870871927515E-2</c:v>
                </c:pt>
                <c:pt idx="84">
                  <c:v>0.21361575387328516</c:v>
                </c:pt>
                <c:pt idx="85">
                  <c:v>0.11717226252907974</c:v>
                </c:pt>
                <c:pt idx="86">
                  <c:v>0.12596030227400948</c:v>
                </c:pt>
                <c:pt idx="87">
                  <c:v>4.0327987133755273E-2</c:v>
                </c:pt>
                <c:pt idx="88">
                  <c:v>0.1493298107702446</c:v>
                </c:pt>
                <c:pt idx="89">
                  <c:v>0.21876990882177649</c:v>
                </c:pt>
                <c:pt idx="90">
                  <c:v>0.34432138767304016</c:v>
                </c:pt>
                <c:pt idx="91">
                  <c:v>0.11263718753426225</c:v>
                </c:pt>
                <c:pt idx="92">
                  <c:v>0.16331651144554904</c:v>
                </c:pt>
                <c:pt idx="93">
                  <c:v>0.15480753079396686</c:v>
                </c:pt>
                <c:pt idx="94">
                  <c:v>0.17816868004243402</c:v>
                </c:pt>
                <c:pt idx="95">
                  <c:v>9.1113741275088436E-2</c:v>
                </c:pt>
                <c:pt idx="96">
                  <c:v>8.9428591138163371E-2</c:v>
                </c:pt>
                <c:pt idx="97">
                  <c:v>0.16977247820963642</c:v>
                </c:pt>
                <c:pt idx="98">
                  <c:v>0.16339265425134014</c:v>
                </c:pt>
                <c:pt idx="99">
                  <c:v>0.16531807183059408</c:v>
                </c:pt>
                <c:pt idx="100">
                  <c:v>0.19544830573220609</c:v>
                </c:pt>
                <c:pt idx="101">
                  <c:v>0.20313065342642592</c:v>
                </c:pt>
                <c:pt idx="102">
                  <c:v>0.15905642853261073</c:v>
                </c:pt>
                <c:pt idx="103">
                  <c:v>0.20514757663691907</c:v>
                </c:pt>
                <c:pt idx="104">
                  <c:v>0.15957920616645621</c:v>
                </c:pt>
                <c:pt idx="105">
                  <c:v>4.8576245736724206E-2</c:v>
                </c:pt>
                <c:pt idx="106">
                  <c:v>5.1419812563917755E-2</c:v>
                </c:pt>
                <c:pt idx="107">
                  <c:v>6.8610824131995147E-3</c:v>
                </c:pt>
                <c:pt idx="108">
                  <c:v>0.29435673209481789</c:v>
                </c:pt>
                <c:pt idx="109">
                  <c:v>0.19015874094925003</c:v>
                </c:pt>
                <c:pt idx="110">
                  <c:v>1.8092550597221424E-2</c:v>
                </c:pt>
                <c:pt idx="111">
                  <c:v>2.4672554574969897E-2</c:v>
                </c:pt>
                <c:pt idx="112">
                  <c:v>0.15772145217307212</c:v>
                </c:pt>
                <c:pt idx="113">
                  <c:v>9.9792174787369653E-2</c:v>
                </c:pt>
                <c:pt idx="114">
                  <c:v>0.18595263594723196</c:v>
                </c:pt>
                <c:pt idx="115">
                  <c:v>0.11800644399486589</c:v>
                </c:pt>
                <c:pt idx="116">
                  <c:v>0.15533597874983696</c:v>
                </c:pt>
                <c:pt idx="117">
                  <c:v>0.13321332105408384</c:v>
                </c:pt>
                <c:pt idx="118">
                  <c:v>8.8673344614387375E-2</c:v>
                </c:pt>
                <c:pt idx="119">
                  <c:v>0.16804272790666636</c:v>
                </c:pt>
                <c:pt idx="120">
                  <c:v>0.2457764438254357</c:v>
                </c:pt>
                <c:pt idx="121">
                  <c:v>0.13557208721101197</c:v>
                </c:pt>
                <c:pt idx="122">
                  <c:v>8.0916113042269228E-2</c:v>
                </c:pt>
                <c:pt idx="123">
                  <c:v>5.4035938559702505E-2</c:v>
                </c:pt>
                <c:pt idx="124">
                  <c:v>0.14183986020932768</c:v>
                </c:pt>
                <c:pt idx="125">
                  <c:v>0.10920444904244493</c:v>
                </c:pt>
                <c:pt idx="126">
                  <c:v>4.7768293929153272E-2</c:v>
                </c:pt>
                <c:pt idx="127">
                  <c:v>0.42214603535279921</c:v>
                </c:pt>
                <c:pt idx="128">
                  <c:v>0.17044957654064447</c:v>
                </c:pt>
                <c:pt idx="129">
                  <c:v>0.15036519269267237</c:v>
                </c:pt>
                <c:pt idx="130">
                  <c:v>0.12320690225474144</c:v>
                </c:pt>
                <c:pt idx="131">
                  <c:v>0.21013476582104906</c:v>
                </c:pt>
                <c:pt idx="132">
                  <c:v>0.20920571119538453</c:v>
                </c:pt>
                <c:pt idx="133">
                  <c:v>0.20316418721273211</c:v>
                </c:pt>
                <c:pt idx="134">
                  <c:v>0.13034016052443737</c:v>
                </c:pt>
                <c:pt idx="135">
                  <c:v>0.17407367866451925</c:v>
                </c:pt>
                <c:pt idx="136">
                  <c:v>0.156453006565583</c:v>
                </c:pt>
                <c:pt idx="137">
                  <c:v>0.12713855910269728</c:v>
                </c:pt>
                <c:pt idx="138">
                  <c:v>0.12533215989722266</c:v>
                </c:pt>
                <c:pt idx="139">
                  <c:v>0.1077733264642996</c:v>
                </c:pt>
                <c:pt idx="140">
                  <c:v>0.17686619617450736</c:v>
                </c:pt>
                <c:pt idx="141">
                  <c:v>0.15670010097169679</c:v>
                </c:pt>
                <c:pt idx="142">
                  <c:v>7.6649893776324224E-2</c:v>
                </c:pt>
                <c:pt idx="143">
                  <c:v>0.10816970559090114</c:v>
                </c:pt>
                <c:pt idx="144">
                  <c:v>0.17866522559857542</c:v>
                </c:pt>
                <c:pt idx="145">
                  <c:v>4.6650874958664254E-2</c:v>
                </c:pt>
                <c:pt idx="146">
                  <c:v>0.24616747468788097</c:v>
                </c:pt>
                <c:pt idx="147">
                  <c:v>3.6000168447964796E-2</c:v>
                </c:pt>
                <c:pt idx="148">
                  <c:v>0.24572382416501301</c:v>
                </c:pt>
                <c:pt idx="149">
                  <c:v>0.13623423875318202</c:v>
                </c:pt>
                <c:pt idx="150">
                  <c:v>9.0514586354194113E-2</c:v>
                </c:pt>
                <c:pt idx="151">
                  <c:v>0.12834213386851037</c:v>
                </c:pt>
                <c:pt idx="152">
                  <c:v>0.13578995576007008</c:v>
                </c:pt>
                <c:pt idx="153">
                  <c:v>1.8759363884947079E-2</c:v>
                </c:pt>
                <c:pt idx="154">
                  <c:v>7.8914692492634983E-2</c:v>
                </c:pt>
                <c:pt idx="155">
                  <c:v>8.3007003500549695E-2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302080"/>
        <c:axId val="84320640"/>
      </c:scatterChart>
      <c:valAx>
        <c:axId val="84302080"/>
        <c:scaling>
          <c:orientation val="minMax"/>
          <c:min val="4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pt-BR" sz="1400" baseline="0"/>
                  <a:t>LN(PIB per capita)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pt-BR"/>
          </a:p>
        </c:txPr>
        <c:crossAx val="84320640"/>
        <c:crosses val="autoZero"/>
        <c:crossBetween val="midCat"/>
      </c:valAx>
      <c:valAx>
        <c:axId val="843206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pt-BR" sz="1400" baseline="0"/>
                  <a:t>Participação da Indústria no PIB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pt-BR"/>
          </a:p>
        </c:txPr>
        <c:crossAx val="84302080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62639821029496E-2"/>
          <c:y val="5.4112554112554112E-2"/>
          <c:w val="0.89932885906040272"/>
          <c:h val="0.84361471861472004"/>
        </c:manualLayout>
      </c:layout>
      <c:barChart>
        <c:barDir val="col"/>
        <c:grouping val="clustered"/>
        <c:varyColors val="0"/>
        <c:ser>
          <c:idx val="0"/>
          <c:order val="0"/>
          <c:tx>
            <c:v>amostra constante (156 países)</c:v>
          </c:tx>
          <c:spPr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strRef>
              <c:f>TABELA_4_E_TABELA_5!$C$3:$H$3</c:f>
              <c:strCache>
                <c:ptCount val="6"/>
                <c:pt idx="0">
                  <c:v>1970-1975</c:v>
                </c:pt>
                <c:pt idx="1">
                  <c:v>1976-1981</c:v>
                </c:pt>
                <c:pt idx="2">
                  <c:v>1982-1987</c:v>
                </c:pt>
                <c:pt idx="3">
                  <c:v>1988-1993</c:v>
                </c:pt>
                <c:pt idx="4">
                  <c:v>1994-2000</c:v>
                </c:pt>
                <c:pt idx="5">
                  <c:v>2001-2007</c:v>
                </c:pt>
              </c:strCache>
            </c:strRef>
          </c:cat>
          <c:val>
            <c:numRef>
              <c:f>TABELA_4_E_TABELA_5!$I$184:$N$184</c:f>
              <c:numCache>
                <c:formatCode>0</c:formatCode>
                <c:ptCount val="6"/>
                <c:pt idx="0" formatCode="0.0">
                  <c:v>10.256410256410257</c:v>
                </c:pt>
                <c:pt idx="1">
                  <c:v>7.6923076923076925</c:v>
                </c:pt>
                <c:pt idx="2">
                  <c:v>7.6923076923076925</c:v>
                </c:pt>
                <c:pt idx="3">
                  <c:v>18.589743589743591</c:v>
                </c:pt>
                <c:pt idx="4">
                  <c:v>78.205128205128204</c:v>
                </c:pt>
                <c:pt idx="5">
                  <c:v>66.025641025641022</c:v>
                </c:pt>
              </c:numCache>
            </c:numRef>
          </c:val>
        </c:ser>
        <c:ser>
          <c:idx val="1"/>
          <c:order val="1"/>
          <c:tx>
            <c:v>amostra variável (até 184 países)</c:v>
          </c:tx>
          <c:spPr>
            <a:solidFill>
              <a:schemeClr val="accent2">
                <a:lumMod val="60000"/>
                <a:lumOff val="40000"/>
              </a:schemeClr>
            </a:solidFill>
            <a:ln w="31750">
              <a:solidFill>
                <a:schemeClr val="accent2">
                  <a:lumMod val="75000"/>
                </a:schemeClr>
              </a:solidFill>
            </a:ln>
          </c:spPr>
          <c:invertIfNegative val="0"/>
          <c:cat>
            <c:strRef>
              <c:f>TABELA_4_E_TABELA_5!$C$3:$H$3</c:f>
              <c:strCache>
                <c:ptCount val="6"/>
                <c:pt idx="0">
                  <c:v>1970-1975</c:v>
                </c:pt>
                <c:pt idx="1">
                  <c:v>1976-1981</c:v>
                </c:pt>
                <c:pt idx="2">
                  <c:v>1982-1987</c:v>
                </c:pt>
                <c:pt idx="3">
                  <c:v>1988-1993</c:v>
                </c:pt>
                <c:pt idx="4">
                  <c:v>1994-2000</c:v>
                </c:pt>
                <c:pt idx="5">
                  <c:v>2001-2007</c:v>
                </c:pt>
              </c:strCache>
            </c:strRef>
          </c:cat>
          <c:val>
            <c:numRef>
              <c:f>DadosAuxiliares03!$G$213:$L$213</c:f>
              <c:numCache>
                <c:formatCode>0</c:formatCode>
                <c:ptCount val="6"/>
                <c:pt idx="0" formatCode="General">
                  <c:v>10.256410256410257</c:v>
                </c:pt>
                <c:pt idx="1">
                  <c:v>7.6433121019108281</c:v>
                </c:pt>
                <c:pt idx="2">
                  <c:v>7.6433121019108281</c:v>
                </c:pt>
                <c:pt idx="3">
                  <c:v>30.386740331491712</c:v>
                </c:pt>
                <c:pt idx="4">
                  <c:v>82.513661202185787</c:v>
                </c:pt>
                <c:pt idx="5">
                  <c:v>73.913043478260875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58656"/>
        <c:axId val="84360192"/>
      </c:barChart>
      <c:catAx>
        <c:axId val="8435865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pt-BR"/>
          </a:p>
        </c:txPr>
        <c:crossAx val="84360192"/>
        <c:crosses val="autoZero"/>
        <c:auto val="1"/>
        <c:lblAlgn val="ctr"/>
        <c:lblOffset val="100"/>
        <c:noMultiLvlLbl val="0"/>
      </c:catAx>
      <c:valAx>
        <c:axId val="84360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pt-BR"/>
          </a:p>
        </c:txPr>
        <c:crossAx val="84358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795932597275066"/>
          <c:y val="0.26710945222756244"/>
          <c:w val="0.20126511742957823"/>
          <c:h val="0.2189736510208951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 baseline="0"/>
          </a:pPr>
          <a:endParaRPr lang="pt-BR"/>
        </a:p>
      </c:txPr>
    </c:legend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Dados!$A$145:$A$422</c:f>
              <c:numCache>
                <c:formatCode>mmm/yy</c:formatCode>
                <c:ptCount val="278"/>
                <c:pt idx="0">
                  <c:v>32509</c:v>
                </c:pt>
                <c:pt idx="1">
                  <c:v>32540</c:v>
                </c:pt>
                <c:pt idx="2">
                  <c:v>32568</c:v>
                </c:pt>
                <c:pt idx="3">
                  <c:v>32599</c:v>
                </c:pt>
                <c:pt idx="4">
                  <c:v>32629</c:v>
                </c:pt>
                <c:pt idx="5">
                  <c:v>32660</c:v>
                </c:pt>
                <c:pt idx="6">
                  <c:v>32690</c:v>
                </c:pt>
                <c:pt idx="7">
                  <c:v>32721</c:v>
                </c:pt>
                <c:pt idx="8">
                  <c:v>32752</c:v>
                </c:pt>
                <c:pt idx="9">
                  <c:v>32782</c:v>
                </c:pt>
                <c:pt idx="10">
                  <c:v>32813</c:v>
                </c:pt>
                <c:pt idx="11">
                  <c:v>32843</c:v>
                </c:pt>
                <c:pt idx="12">
                  <c:v>32874</c:v>
                </c:pt>
                <c:pt idx="13">
                  <c:v>32905</c:v>
                </c:pt>
                <c:pt idx="14">
                  <c:v>32933</c:v>
                </c:pt>
                <c:pt idx="15">
                  <c:v>32964</c:v>
                </c:pt>
                <c:pt idx="16">
                  <c:v>32994</c:v>
                </c:pt>
                <c:pt idx="17">
                  <c:v>33025</c:v>
                </c:pt>
                <c:pt idx="18">
                  <c:v>33055</c:v>
                </c:pt>
                <c:pt idx="19">
                  <c:v>33086</c:v>
                </c:pt>
                <c:pt idx="20">
                  <c:v>33117</c:v>
                </c:pt>
                <c:pt idx="21">
                  <c:v>33147</c:v>
                </c:pt>
                <c:pt idx="22">
                  <c:v>33178</c:v>
                </c:pt>
                <c:pt idx="23">
                  <c:v>33208</c:v>
                </c:pt>
                <c:pt idx="24">
                  <c:v>33239</c:v>
                </c:pt>
                <c:pt idx="25">
                  <c:v>33270</c:v>
                </c:pt>
                <c:pt idx="26">
                  <c:v>33298</c:v>
                </c:pt>
                <c:pt idx="27">
                  <c:v>33329</c:v>
                </c:pt>
                <c:pt idx="28">
                  <c:v>33359</c:v>
                </c:pt>
                <c:pt idx="29">
                  <c:v>33390</c:v>
                </c:pt>
                <c:pt idx="30">
                  <c:v>33420</c:v>
                </c:pt>
                <c:pt idx="31">
                  <c:v>33451</c:v>
                </c:pt>
                <c:pt idx="32">
                  <c:v>33482</c:v>
                </c:pt>
                <c:pt idx="33">
                  <c:v>33512</c:v>
                </c:pt>
                <c:pt idx="34">
                  <c:v>33543</c:v>
                </c:pt>
                <c:pt idx="35">
                  <c:v>33573</c:v>
                </c:pt>
                <c:pt idx="36">
                  <c:v>33604</c:v>
                </c:pt>
                <c:pt idx="37">
                  <c:v>33635</c:v>
                </c:pt>
                <c:pt idx="38">
                  <c:v>33664</c:v>
                </c:pt>
                <c:pt idx="39">
                  <c:v>33695</c:v>
                </c:pt>
                <c:pt idx="40">
                  <c:v>33725</c:v>
                </c:pt>
                <c:pt idx="41">
                  <c:v>33756</c:v>
                </c:pt>
                <c:pt idx="42">
                  <c:v>33786</c:v>
                </c:pt>
                <c:pt idx="43">
                  <c:v>33817</c:v>
                </c:pt>
                <c:pt idx="44">
                  <c:v>33848</c:v>
                </c:pt>
                <c:pt idx="45">
                  <c:v>33878</c:v>
                </c:pt>
                <c:pt idx="46">
                  <c:v>33909</c:v>
                </c:pt>
                <c:pt idx="47">
                  <c:v>33939</c:v>
                </c:pt>
                <c:pt idx="48">
                  <c:v>33970</c:v>
                </c:pt>
                <c:pt idx="49">
                  <c:v>34001</c:v>
                </c:pt>
                <c:pt idx="50">
                  <c:v>34029</c:v>
                </c:pt>
                <c:pt idx="51">
                  <c:v>34060</c:v>
                </c:pt>
                <c:pt idx="52">
                  <c:v>34090</c:v>
                </c:pt>
                <c:pt idx="53">
                  <c:v>34121</c:v>
                </c:pt>
                <c:pt idx="54">
                  <c:v>34151</c:v>
                </c:pt>
                <c:pt idx="55">
                  <c:v>34182</c:v>
                </c:pt>
                <c:pt idx="56">
                  <c:v>34213</c:v>
                </c:pt>
                <c:pt idx="57">
                  <c:v>34243</c:v>
                </c:pt>
                <c:pt idx="58">
                  <c:v>34274</c:v>
                </c:pt>
                <c:pt idx="59">
                  <c:v>34304</c:v>
                </c:pt>
                <c:pt idx="60">
                  <c:v>34335</c:v>
                </c:pt>
                <c:pt idx="61">
                  <c:v>34366</c:v>
                </c:pt>
                <c:pt idx="62">
                  <c:v>34394</c:v>
                </c:pt>
                <c:pt idx="63">
                  <c:v>34425</c:v>
                </c:pt>
                <c:pt idx="64">
                  <c:v>34455</c:v>
                </c:pt>
                <c:pt idx="65">
                  <c:v>34486</c:v>
                </c:pt>
                <c:pt idx="66">
                  <c:v>34516</c:v>
                </c:pt>
                <c:pt idx="67">
                  <c:v>34547</c:v>
                </c:pt>
                <c:pt idx="68">
                  <c:v>34578</c:v>
                </c:pt>
                <c:pt idx="69">
                  <c:v>34608</c:v>
                </c:pt>
                <c:pt idx="70">
                  <c:v>34639</c:v>
                </c:pt>
                <c:pt idx="71">
                  <c:v>34669</c:v>
                </c:pt>
                <c:pt idx="72">
                  <c:v>34700</c:v>
                </c:pt>
                <c:pt idx="73">
                  <c:v>34731</c:v>
                </c:pt>
                <c:pt idx="74">
                  <c:v>34759</c:v>
                </c:pt>
                <c:pt idx="75">
                  <c:v>34790</c:v>
                </c:pt>
                <c:pt idx="76">
                  <c:v>34820</c:v>
                </c:pt>
                <c:pt idx="77">
                  <c:v>34851</c:v>
                </c:pt>
                <c:pt idx="78">
                  <c:v>34881</c:v>
                </c:pt>
                <c:pt idx="79">
                  <c:v>34912</c:v>
                </c:pt>
                <c:pt idx="80">
                  <c:v>34943</c:v>
                </c:pt>
                <c:pt idx="81">
                  <c:v>34973</c:v>
                </c:pt>
                <c:pt idx="82">
                  <c:v>35004</c:v>
                </c:pt>
                <c:pt idx="83">
                  <c:v>35034</c:v>
                </c:pt>
                <c:pt idx="84">
                  <c:v>35065</c:v>
                </c:pt>
                <c:pt idx="85">
                  <c:v>35096</c:v>
                </c:pt>
                <c:pt idx="86">
                  <c:v>35125</c:v>
                </c:pt>
                <c:pt idx="87">
                  <c:v>35156</c:v>
                </c:pt>
                <c:pt idx="88">
                  <c:v>35186</c:v>
                </c:pt>
                <c:pt idx="89">
                  <c:v>35217</c:v>
                </c:pt>
                <c:pt idx="90">
                  <c:v>35247</c:v>
                </c:pt>
                <c:pt idx="91">
                  <c:v>35278</c:v>
                </c:pt>
                <c:pt idx="92">
                  <c:v>35309</c:v>
                </c:pt>
                <c:pt idx="93">
                  <c:v>35339</c:v>
                </c:pt>
                <c:pt idx="94">
                  <c:v>35370</c:v>
                </c:pt>
                <c:pt idx="95">
                  <c:v>35400</c:v>
                </c:pt>
                <c:pt idx="96">
                  <c:v>35431</c:v>
                </c:pt>
                <c:pt idx="97">
                  <c:v>35462</c:v>
                </c:pt>
                <c:pt idx="98">
                  <c:v>35490</c:v>
                </c:pt>
                <c:pt idx="99">
                  <c:v>35521</c:v>
                </c:pt>
                <c:pt idx="100">
                  <c:v>35551</c:v>
                </c:pt>
                <c:pt idx="101">
                  <c:v>35582</c:v>
                </c:pt>
                <c:pt idx="102">
                  <c:v>35612</c:v>
                </c:pt>
                <c:pt idx="103">
                  <c:v>35643</c:v>
                </c:pt>
                <c:pt idx="104">
                  <c:v>35674</c:v>
                </c:pt>
                <c:pt idx="105">
                  <c:v>35704</c:v>
                </c:pt>
                <c:pt idx="106">
                  <c:v>35735</c:v>
                </c:pt>
                <c:pt idx="107">
                  <c:v>35765</c:v>
                </c:pt>
                <c:pt idx="108">
                  <c:v>35796</c:v>
                </c:pt>
                <c:pt idx="109">
                  <c:v>35827</c:v>
                </c:pt>
                <c:pt idx="110">
                  <c:v>35855</c:v>
                </c:pt>
                <c:pt idx="111">
                  <c:v>35886</c:v>
                </c:pt>
                <c:pt idx="112">
                  <c:v>35916</c:v>
                </c:pt>
                <c:pt idx="113">
                  <c:v>35947</c:v>
                </c:pt>
                <c:pt idx="114">
                  <c:v>35977</c:v>
                </c:pt>
                <c:pt idx="115">
                  <c:v>36008</c:v>
                </c:pt>
                <c:pt idx="116">
                  <c:v>36039</c:v>
                </c:pt>
                <c:pt idx="117">
                  <c:v>36069</c:v>
                </c:pt>
                <c:pt idx="118">
                  <c:v>36100</c:v>
                </c:pt>
                <c:pt idx="119">
                  <c:v>36130</c:v>
                </c:pt>
                <c:pt idx="120">
                  <c:v>36161</c:v>
                </c:pt>
                <c:pt idx="121">
                  <c:v>36192</c:v>
                </c:pt>
                <c:pt idx="122">
                  <c:v>36220</c:v>
                </c:pt>
                <c:pt idx="123">
                  <c:v>36251</c:v>
                </c:pt>
                <c:pt idx="124">
                  <c:v>36281</c:v>
                </c:pt>
                <c:pt idx="125">
                  <c:v>36312</c:v>
                </c:pt>
                <c:pt idx="126">
                  <c:v>36342</c:v>
                </c:pt>
                <c:pt idx="127">
                  <c:v>36373</c:v>
                </c:pt>
                <c:pt idx="128">
                  <c:v>36404</c:v>
                </c:pt>
                <c:pt idx="129">
                  <c:v>36434</c:v>
                </c:pt>
                <c:pt idx="130">
                  <c:v>36465</c:v>
                </c:pt>
                <c:pt idx="131">
                  <c:v>36495</c:v>
                </c:pt>
                <c:pt idx="132">
                  <c:v>36526</c:v>
                </c:pt>
                <c:pt idx="133">
                  <c:v>36557</c:v>
                </c:pt>
                <c:pt idx="134">
                  <c:v>36586</c:v>
                </c:pt>
                <c:pt idx="135">
                  <c:v>36617</c:v>
                </c:pt>
                <c:pt idx="136">
                  <c:v>36647</c:v>
                </c:pt>
                <c:pt idx="137">
                  <c:v>36678</c:v>
                </c:pt>
                <c:pt idx="138">
                  <c:v>36708</c:v>
                </c:pt>
                <c:pt idx="139">
                  <c:v>36739</c:v>
                </c:pt>
                <c:pt idx="140">
                  <c:v>36770</c:v>
                </c:pt>
                <c:pt idx="141">
                  <c:v>36800</c:v>
                </c:pt>
                <c:pt idx="142">
                  <c:v>36831</c:v>
                </c:pt>
                <c:pt idx="143">
                  <c:v>36861</c:v>
                </c:pt>
                <c:pt idx="144">
                  <c:v>36892</c:v>
                </c:pt>
                <c:pt idx="145">
                  <c:v>36923</c:v>
                </c:pt>
                <c:pt idx="146">
                  <c:v>36951</c:v>
                </c:pt>
                <c:pt idx="147">
                  <c:v>36982</c:v>
                </c:pt>
                <c:pt idx="148">
                  <c:v>37012</c:v>
                </c:pt>
                <c:pt idx="149">
                  <c:v>37043</c:v>
                </c:pt>
                <c:pt idx="150">
                  <c:v>37073</c:v>
                </c:pt>
                <c:pt idx="151">
                  <c:v>37104</c:v>
                </c:pt>
                <c:pt idx="152">
                  <c:v>37135</c:v>
                </c:pt>
                <c:pt idx="153">
                  <c:v>37165</c:v>
                </c:pt>
                <c:pt idx="154">
                  <c:v>37196</c:v>
                </c:pt>
                <c:pt idx="155">
                  <c:v>37226</c:v>
                </c:pt>
                <c:pt idx="156">
                  <c:v>37257</c:v>
                </c:pt>
                <c:pt idx="157">
                  <c:v>37288</c:v>
                </c:pt>
                <c:pt idx="158">
                  <c:v>37316</c:v>
                </c:pt>
                <c:pt idx="159">
                  <c:v>37347</c:v>
                </c:pt>
                <c:pt idx="160">
                  <c:v>37377</c:v>
                </c:pt>
                <c:pt idx="161">
                  <c:v>37408</c:v>
                </c:pt>
                <c:pt idx="162">
                  <c:v>37438</c:v>
                </c:pt>
                <c:pt idx="163">
                  <c:v>37469</c:v>
                </c:pt>
                <c:pt idx="164">
                  <c:v>37500</c:v>
                </c:pt>
                <c:pt idx="165">
                  <c:v>37530</c:v>
                </c:pt>
                <c:pt idx="166">
                  <c:v>37561</c:v>
                </c:pt>
                <c:pt idx="167">
                  <c:v>37591</c:v>
                </c:pt>
                <c:pt idx="168">
                  <c:v>37622</c:v>
                </c:pt>
                <c:pt idx="169">
                  <c:v>37653</c:v>
                </c:pt>
                <c:pt idx="170">
                  <c:v>37681</c:v>
                </c:pt>
                <c:pt idx="171">
                  <c:v>37712</c:v>
                </c:pt>
                <c:pt idx="172">
                  <c:v>37742</c:v>
                </c:pt>
                <c:pt idx="173">
                  <c:v>37773</c:v>
                </c:pt>
                <c:pt idx="174">
                  <c:v>37803</c:v>
                </c:pt>
                <c:pt idx="175">
                  <c:v>37834</c:v>
                </c:pt>
                <c:pt idx="176">
                  <c:v>37865</c:v>
                </c:pt>
                <c:pt idx="177">
                  <c:v>37895</c:v>
                </c:pt>
                <c:pt idx="178">
                  <c:v>37926</c:v>
                </c:pt>
                <c:pt idx="179">
                  <c:v>37956</c:v>
                </c:pt>
                <c:pt idx="180">
                  <c:v>37987</c:v>
                </c:pt>
                <c:pt idx="181">
                  <c:v>38018</c:v>
                </c:pt>
                <c:pt idx="182">
                  <c:v>38047</c:v>
                </c:pt>
                <c:pt idx="183">
                  <c:v>38078</c:v>
                </c:pt>
                <c:pt idx="184">
                  <c:v>38108</c:v>
                </c:pt>
                <c:pt idx="185">
                  <c:v>38139</c:v>
                </c:pt>
                <c:pt idx="186">
                  <c:v>38169</c:v>
                </c:pt>
                <c:pt idx="187">
                  <c:v>38200</c:v>
                </c:pt>
                <c:pt idx="188">
                  <c:v>38231</c:v>
                </c:pt>
                <c:pt idx="189">
                  <c:v>38261</c:v>
                </c:pt>
                <c:pt idx="190">
                  <c:v>38292</c:v>
                </c:pt>
                <c:pt idx="191">
                  <c:v>38322</c:v>
                </c:pt>
                <c:pt idx="192">
                  <c:v>38353</c:v>
                </c:pt>
                <c:pt idx="193">
                  <c:v>38384</c:v>
                </c:pt>
                <c:pt idx="194">
                  <c:v>38412</c:v>
                </c:pt>
                <c:pt idx="195">
                  <c:v>38443</c:v>
                </c:pt>
                <c:pt idx="196">
                  <c:v>38473</c:v>
                </c:pt>
                <c:pt idx="197">
                  <c:v>38504</c:v>
                </c:pt>
                <c:pt idx="198">
                  <c:v>38534</c:v>
                </c:pt>
                <c:pt idx="199">
                  <c:v>38565</c:v>
                </c:pt>
                <c:pt idx="200">
                  <c:v>38596</c:v>
                </c:pt>
                <c:pt idx="201">
                  <c:v>38626</c:v>
                </c:pt>
                <c:pt idx="202">
                  <c:v>38657</c:v>
                </c:pt>
                <c:pt idx="203">
                  <c:v>38687</c:v>
                </c:pt>
                <c:pt idx="204">
                  <c:v>38718</c:v>
                </c:pt>
                <c:pt idx="205">
                  <c:v>38749</c:v>
                </c:pt>
                <c:pt idx="206">
                  <c:v>38777</c:v>
                </c:pt>
                <c:pt idx="207">
                  <c:v>38808</c:v>
                </c:pt>
                <c:pt idx="208">
                  <c:v>38838</c:v>
                </c:pt>
                <c:pt idx="209">
                  <c:v>38869</c:v>
                </c:pt>
                <c:pt idx="210">
                  <c:v>38899</c:v>
                </c:pt>
                <c:pt idx="211">
                  <c:v>38930</c:v>
                </c:pt>
                <c:pt idx="212">
                  <c:v>38961</c:v>
                </c:pt>
                <c:pt idx="213">
                  <c:v>38991</c:v>
                </c:pt>
                <c:pt idx="214">
                  <c:v>39022</c:v>
                </c:pt>
                <c:pt idx="215">
                  <c:v>39052</c:v>
                </c:pt>
                <c:pt idx="216">
                  <c:v>39083</c:v>
                </c:pt>
                <c:pt idx="217">
                  <c:v>39114</c:v>
                </c:pt>
                <c:pt idx="218">
                  <c:v>39142</c:v>
                </c:pt>
                <c:pt idx="219">
                  <c:v>39173</c:v>
                </c:pt>
                <c:pt idx="220">
                  <c:v>39203</c:v>
                </c:pt>
                <c:pt idx="221">
                  <c:v>39234</c:v>
                </c:pt>
                <c:pt idx="222">
                  <c:v>39264</c:v>
                </c:pt>
                <c:pt idx="223">
                  <c:v>39295</c:v>
                </c:pt>
                <c:pt idx="224">
                  <c:v>39326</c:v>
                </c:pt>
                <c:pt idx="225">
                  <c:v>39356</c:v>
                </c:pt>
                <c:pt idx="226">
                  <c:v>39387</c:v>
                </c:pt>
                <c:pt idx="227">
                  <c:v>39417</c:v>
                </c:pt>
                <c:pt idx="228">
                  <c:v>39448</c:v>
                </c:pt>
                <c:pt idx="229">
                  <c:v>39479</c:v>
                </c:pt>
                <c:pt idx="230">
                  <c:v>39508</c:v>
                </c:pt>
                <c:pt idx="231">
                  <c:v>39539</c:v>
                </c:pt>
                <c:pt idx="232">
                  <c:v>39569</c:v>
                </c:pt>
                <c:pt idx="233">
                  <c:v>39600</c:v>
                </c:pt>
                <c:pt idx="234">
                  <c:v>39630</c:v>
                </c:pt>
                <c:pt idx="235">
                  <c:v>39661</c:v>
                </c:pt>
                <c:pt idx="236">
                  <c:v>39692</c:v>
                </c:pt>
                <c:pt idx="237">
                  <c:v>39722</c:v>
                </c:pt>
                <c:pt idx="238">
                  <c:v>39753</c:v>
                </c:pt>
                <c:pt idx="239">
                  <c:v>39783</c:v>
                </c:pt>
                <c:pt idx="240">
                  <c:v>39814</c:v>
                </c:pt>
                <c:pt idx="241">
                  <c:v>39845</c:v>
                </c:pt>
                <c:pt idx="242">
                  <c:v>39873</c:v>
                </c:pt>
                <c:pt idx="243">
                  <c:v>39904</c:v>
                </c:pt>
                <c:pt idx="244">
                  <c:v>39934</c:v>
                </c:pt>
                <c:pt idx="245">
                  <c:v>39965</c:v>
                </c:pt>
                <c:pt idx="246">
                  <c:v>39995</c:v>
                </c:pt>
                <c:pt idx="247">
                  <c:v>40026</c:v>
                </c:pt>
                <c:pt idx="248">
                  <c:v>40057</c:v>
                </c:pt>
                <c:pt idx="249">
                  <c:v>40087</c:v>
                </c:pt>
                <c:pt idx="250">
                  <c:v>40118</c:v>
                </c:pt>
                <c:pt idx="251">
                  <c:v>40148</c:v>
                </c:pt>
                <c:pt idx="252">
                  <c:v>40179</c:v>
                </c:pt>
                <c:pt idx="253">
                  <c:v>40210</c:v>
                </c:pt>
                <c:pt idx="254">
                  <c:v>40238</c:v>
                </c:pt>
                <c:pt idx="255">
                  <c:v>40269</c:v>
                </c:pt>
                <c:pt idx="256">
                  <c:v>40299</c:v>
                </c:pt>
                <c:pt idx="257">
                  <c:v>40330</c:v>
                </c:pt>
                <c:pt idx="258">
                  <c:v>40360</c:v>
                </c:pt>
                <c:pt idx="259">
                  <c:v>40391</c:v>
                </c:pt>
                <c:pt idx="260">
                  <c:v>40422</c:v>
                </c:pt>
                <c:pt idx="261">
                  <c:v>40452</c:v>
                </c:pt>
                <c:pt idx="262">
                  <c:v>40483</c:v>
                </c:pt>
                <c:pt idx="263">
                  <c:v>40513</c:v>
                </c:pt>
                <c:pt idx="264">
                  <c:v>40544</c:v>
                </c:pt>
                <c:pt idx="265">
                  <c:v>40575</c:v>
                </c:pt>
                <c:pt idx="266">
                  <c:v>40603</c:v>
                </c:pt>
                <c:pt idx="267">
                  <c:v>40634</c:v>
                </c:pt>
                <c:pt idx="268">
                  <c:v>40664</c:v>
                </c:pt>
                <c:pt idx="269">
                  <c:v>40695</c:v>
                </c:pt>
                <c:pt idx="270">
                  <c:v>40725</c:v>
                </c:pt>
                <c:pt idx="271">
                  <c:v>40756</c:v>
                </c:pt>
                <c:pt idx="272">
                  <c:v>40787</c:v>
                </c:pt>
                <c:pt idx="273">
                  <c:v>40817</c:v>
                </c:pt>
                <c:pt idx="274">
                  <c:v>40848</c:v>
                </c:pt>
                <c:pt idx="275">
                  <c:v>40878</c:v>
                </c:pt>
                <c:pt idx="276">
                  <c:v>40909</c:v>
                </c:pt>
                <c:pt idx="277">
                  <c:v>40940</c:v>
                </c:pt>
              </c:numCache>
            </c:numRef>
          </c:cat>
          <c:val>
            <c:numRef>
              <c:f>Dados!$J$145:$J$422</c:f>
              <c:numCache>
                <c:formatCode>General</c:formatCode>
                <c:ptCount val="278"/>
                <c:pt idx="0">
                  <c:v>89.166450900846101</c:v>
                </c:pt>
                <c:pt idx="1">
                  <c:v>87.076961787380739</c:v>
                </c:pt>
                <c:pt idx="2">
                  <c:v>85.908685450023142</c:v>
                </c:pt>
                <c:pt idx="3">
                  <c:v>84.328554705383098</c:v>
                </c:pt>
                <c:pt idx="4">
                  <c:v>82.177433872299616</c:v>
                </c:pt>
                <c:pt idx="5">
                  <c:v>81.79363361135303</c:v>
                </c:pt>
                <c:pt idx="6">
                  <c:v>81.393499482810853</c:v>
                </c:pt>
                <c:pt idx="7">
                  <c:v>82.473754418650685</c:v>
                </c:pt>
                <c:pt idx="8">
                  <c:v>82.045134240843794</c:v>
                </c:pt>
                <c:pt idx="9">
                  <c:v>81.42219695629241</c:v>
                </c:pt>
                <c:pt idx="10">
                  <c:v>79.881324401257032</c:v>
                </c:pt>
                <c:pt idx="11">
                  <c:v>79.920730720269049</c:v>
                </c:pt>
                <c:pt idx="12">
                  <c:v>77.981527554292896</c:v>
                </c:pt>
                <c:pt idx="13">
                  <c:v>76.371895364599922</c:v>
                </c:pt>
                <c:pt idx="14">
                  <c:v>74.592703117834176</c:v>
                </c:pt>
                <c:pt idx="15">
                  <c:v>75.536659496573179</c:v>
                </c:pt>
                <c:pt idx="16">
                  <c:v>77.47302152818844</c:v>
                </c:pt>
                <c:pt idx="17">
                  <c:v>77.930655351403871</c:v>
                </c:pt>
                <c:pt idx="18">
                  <c:v>79.058136394147709</c:v>
                </c:pt>
                <c:pt idx="19">
                  <c:v>78.093694635408596</c:v>
                </c:pt>
                <c:pt idx="20">
                  <c:v>76.325064067101565</c:v>
                </c:pt>
                <c:pt idx="21">
                  <c:v>72.488024040727439</c:v>
                </c:pt>
                <c:pt idx="22">
                  <c:v>69.764449077404819</c:v>
                </c:pt>
                <c:pt idx="23">
                  <c:v>70.043578551498697</c:v>
                </c:pt>
                <c:pt idx="24">
                  <c:v>71.290814164341356</c:v>
                </c:pt>
                <c:pt idx="25">
                  <c:v>72.499423024724578</c:v>
                </c:pt>
                <c:pt idx="26">
                  <c:v>74.470122636577273</c:v>
                </c:pt>
                <c:pt idx="27">
                  <c:v>76.940664521409417</c:v>
                </c:pt>
                <c:pt idx="28">
                  <c:v>79.658355989583072</c:v>
                </c:pt>
                <c:pt idx="29">
                  <c:v>79.882663675018492</c:v>
                </c:pt>
                <c:pt idx="30">
                  <c:v>80.885569312779438</c:v>
                </c:pt>
                <c:pt idx="31">
                  <c:v>82.42970886308477</c:v>
                </c:pt>
                <c:pt idx="32">
                  <c:v>83.484960967209005</c:v>
                </c:pt>
                <c:pt idx="33">
                  <c:v>82.934425763082515</c:v>
                </c:pt>
                <c:pt idx="34">
                  <c:v>80.653715016647212</c:v>
                </c:pt>
                <c:pt idx="35">
                  <c:v>78.359700940590145</c:v>
                </c:pt>
                <c:pt idx="36">
                  <c:v>78.015661885735241</c:v>
                </c:pt>
                <c:pt idx="37">
                  <c:v>78.9161252062095</c:v>
                </c:pt>
                <c:pt idx="38">
                  <c:v>80.65943844695515</c:v>
                </c:pt>
                <c:pt idx="39">
                  <c:v>81.597204192470656</c:v>
                </c:pt>
                <c:pt idx="40">
                  <c:v>81.89370607174709</c:v>
                </c:pt>
                <c:pt idx="41">
                  <c:v>80.78364128469498</c:v>
                </c:pt>
                <c:pt idx="42">
                  <c:v>79.00927824192398</c:v>
                </c:pt>
                <c:pt idx="43">
                  <c:v>79.389792630425632</c:v>
                </c:pt>
                <c:pt idx="44">
                  <c:v>80.257576546359431</c:v>
                </c:pt>
                <c:pt idx="45">
                  <c:v>81.266041776780568</c:v>
                </c:pt>
                <c:pt idx="46">
                  <c:v>80.763044555075382</c:v>
                </c:pt>
                <c:pt idx="47">
                  <c:v>80.06278111214867</c:v>
                </c:pt>
                <c:pt idx="48">
                  <c:v>78.610717786253701</c:v>
                </c:pt>
                <c:pt idx="49">
                  <c:v>77.050079984217689</c:v>
                </c:pt>
                <c:pt idx="50">
                  <c:v>76.280416922637954</c:v>
                </c:pt>
                <c:pt idx="51">
                  <c:v>77.434779407620496</c:v>
                </c:pt>
                <c:pt idx="52">
                  <c:v>76.928364518375403</c:v>
                </c:pt>
                <c:pt idx="53">
                  <c:v>77.778041195398771</c:v>
                </c:pt>
                <c:pt idx="54">
                  <c:v>78.394268053951251</c:v>
                </c:pt>
                <c:pt idx="55">
                  <c:v>81.761778098709712</c:v>
                </c:pt>
                <c:pt idx="56">
                  <c:v>85.02124084747372</c:v>
                </c:pt>
                <c:pt idx="57">
                  <c:v>86.083120668575631</c:v>
                </c:pt>
                <c:pt idx="58">
                  <c:v>85.978356157807411</c:v>
                </c:pt>
                <c:pt idx="59">
                  <c:v>86.969924809938263</c:v>
                </c:pt>
                <c:pt idx="60">
                  <c:v>88.384265600872297</c:v>
                </c:pt>
                <c:pt idx="61">
                  <c:v>90.694149524023189</c:v>
                </c:pt>
                <c:pt idx="62">
                  <c:v>90.116651404681761</c:v>
                </c:pt>
                <c:pt idx="63">
                  <c:v>90.126480086652592</c:v>
                </c:pt>
                <c:pt idx="64">
                  <c:v>88.9646996084807</c:v>
                </c:pt>
                <c:pt idx="65">
                  <c:v>89.5665041354642</c:v>
                </c:pt>
                <c:pt idx="66">
                  <c:v>89.451614142814506</c:v>
                </c:pt>
                <c:pt idx="67">
                  <c:v>90.388535204280004</c:v>
                </c:pt>
                <c:pt idx="68">
                  <c:v>91.433647438809956</c:v>
                </c:pt>
                <c:pt idx="69">
                  <c:v>94.81057695289239</c:v>
                </c:pt>
                <c:pt idx="70">
                  <c:v>98.520165011057088</c:v>
                </c:pt>
                <c:pt idx="71">
                  <c:v>100.43805345494734</c:v>
                </c:pt>
                <c:pt idx="72">
                  <c:v>101.03774337698769</c:v>
                </c:pt>
                <c:pt idx="73">
                  <c:v>102.46772116655877</c:v>
                </c:pt>
                <c:pt idx="74">
                  <c:v>103.44135899601166</c:v>
                </c:pt>
                <c:pt idx="75">
                  <c:v>103.24834972384178</c:v>
                </c:pt>
                <c:pt idx="76">
                  <c:v>101.10566790261021</c:v>
                </c:pt>
                <c:pt idx="77">
                  <c:v>101.69948107956306</c:v>
                </c:pt>
                <c:pt idx="78">
                  <c:v>102.48143514424065</c:v>
                </c:pt>
                <c:pt idx="79">
                  <c:v>104.07068474046586</c:v>
                </c:pt>
                <c:pt idx="80">
                  <c:v>104.03263720860951</c:v>
                </c:pt>
                <c:pt idx="81">
                  <c:v>104.44292792273819</c:v>
                </c:pt>
                <c:pt idx="82">
                  <c:v>104.40784464621977</c:v>
                </c:pt>
                <c:pt idx="83">
                  <c:v>103.647372231646</c:v>
                </c:pt>
                <c:pt idx="84">
                  <c:v>102.85543518941226</c:v>
                </c:pt>
                <c:pt idx="85">
                  <c:v>101.19511953678763</c:v>
                </c:pt>
                <c:pt idx="86">
                  <c:v>100.91062278680708</c:v>
                </c:pt>
                <c:pt idx="87">
                  <c:v>101.18135823883067</c:v>
                </c:pt>
                <c:pt idx="88">
                  <c:v>102.07824663322087</c:v>
                </c:pt>
                <c:pt idx="89">
                  <c:v>102.38600980589813</c:v>
                </c:pt>
                <c:pt idx="90">
                  <c:v>103.60835384244577</c:v>
                </c:pt>
                <c:pt idx="91">
                  <c:v>104.15962642891617</c:v>
                </c:pt>
                <c:pt idx="92">
                  <c:v>104.11991491648116</c:v>
                </c:pt>
                <c:pt idx="93">
                  <c:v>103.06718818565669</c:v>
                </c:pt>
                <c:pt idx="94">
                  <c:v>103.49950054750171</c:v>
                </c:pt>
                <c:pt idx="95">
                  <c:v>103.81152953114967</c:v>
                </c:pt>
                <c:pt idx="96">
                  <c:v>104.35990926000494</c:v>
                </c:pt>
                <c:pt idx="97">
                  <c:v>103.91999801668031</c:v>
                </c:pt>
                <c:pt idx="98">
                  <c:v>105.51772199052955</c:v>
                </c:pt>
                <c:pt idx="99">
                  <c:v>106.45658230125385</c:v>
                </c:pt>
                <c:pt idx="100">
                  <c:v>109.51561009747985</c:v>
                </c:pt>
                <c:pt idx="101">
                  <c:v>110.30746932075603</c:v>
                </c:pt>
                <c:pt idx="102">
                  <c:v>111.72180533418366</c:v>
                </c:pt>
                <c:pt idx="103">
                  <c:v>111.06999377518179</c:v>
                </c:pt>
                <c:pt idx="104">
                  <c:v>111.63152846833088</c:v>
                </c:pt>
                <c:pt idx="105">
                  <c:v>110.77788234002844</c:v>
                </c:pt>
                <c:pt idx="106">
                  <c:v>110.43625254741117</c:v>
                </c:pt>
                <c:pt idx="107">
                  <c:v>109.10320011061735</c:v>
                </c:pt>
                <c:pt idx="108">
                  <c:v>109.73067630225758</c:v>
                </c:pt>
                <c:pt idx="109">
                  <c:v>109.74652289067505</c:v>
                </c:pt>
                <c:pt idx="110">
                  <c:v>110.67082855412438</c:v>
                </c:pt>
                <c:pt idx="111">
                  <c:v>110.2127941452036</c:v>
                </c:pt>
                <c:pt idx="112">
                  <c:v>109.35788733294952</c:v>
                </c:pt>
                <c:pt idx="113">
                  <c:v>108.60244917582013</c:v>
                </c:pt>
                <c:pt idx="114">
                  <c:v>108.03160294755958</c:v>
                </c:pt>
                <c:pt idx="115">
                  <c:v>107.74086574402703</c:v>
                </c:pt>
                <c:pt idx="116">
                  <c:v>107.28771972942256</c:v>
                </c:pt>
                <c:pt idx="117">
                  <c:v>105.78460818162812</c:v>
                </c:pt>
                <c:pt idx="118">
                  <c:v>104.42369918127629</c:v>
                </c:pt>
                <c:pt idx="119">
                  <c:v>102.88248407514449</c:v>
                </c:pt>
                <c:pt idx="120">
                  <c:v>101.83917541825197</c:v>
                </c:pt>
                <c:pt idx="121">
                  <c:v>99.283038515362549</c:v>
                </c:pt>
                <c:pt idx="122">
                  <c:v>96.908646587995634</c:v>
                </c:pt>
                <c:pt idx="123">
                  <c:v>94.365965237097541</c:v>
                </c:pt>
                <c:pt idx="124">
                  <c:v>93.092797904316114</c:v>
                </c:pt>
                <c:pt idx="125">
                  <c:v>92.182561462238382</c:v>
                </c:pt>
                <c:pt idx="126">
                  <c:v>92.268565802487004</c:v>
                </c:pt>
                <c:pt idx="127">
                  <c:v>92.069321052190034</c:v>
                </c:pt>
                <c:pt idx="128">
                  <c:v>91.648783776259805</c:v>
                </c:pt>
                <c:pt idx="129">
                  <c:v>91.202821577626466</c:v>
                </c:pt>
                <c:pt idx="130">
                  <c:v>91.881549799195383</c:v>
                </c:pt>
                <c:pt idx="131">
                  <c:v>92.042764039324126</c:v>
                </c:pt>
                <c:pt idx="132">
                  <c:v>91.902182140165806</c:v>
                </c:pt>
                <c:pt idx="133">
                  <c:v>93.359270095236241</c:v>
                </c:pt>
                <c:pt idx="134">
                  <c:v>94.875442860529702</c:v>
                </c:pt>
                <c:pt idx="135">
                  <c:v>96.288486665614172</c:v>
                </c:pt>
                <c:pt idx="136">
                  <c:v>96.699313525909119</c:v>
                </c:pt>
                <c:pt idx="137">
                  <c:v>96.489444213260569</c:v>
                </c:pt>
                <c:pt idx="138">
                  <c:v>97.134666112250969</c:v>
                </c:pt>
                <c:pt idx="139">
                  <c:v>97.986009887435827</c:v>
                </c:pt>
                <c:pt idx="140">
                  <c:v>98.694752268309344</c:v>
                </c:pt>
                <c:pt idx="141">
                  <c:v>97.354220871245715</c:v>
                </c:pt>
                <c:pt idx="142">
                  <c:v>95.482713705431152</c:v>
                </c:pt>
                <c:pt idx="143">
                  <c:v>94.825128650214708</c:v>
                </c:pt>
                <c:pt idx="144">
                  <c:v>96.115968872943469</c:v>
                </c:pt>
                <c:pt idx="145">
                  <c:v>96.804726512262292</c:v>
                </c:pt>
                <c:pt idx="146">
                  <c:v>98.13910879522895</c:v>
                </c:pt>
                <c:pt idx="147">
                  <c:v>97.938980113040429</c:v>
                </c:pt>
                <c:pt idx="148">
                  <c:v>97.550428687872412</c:v>
                </c:pt>
                <c:pt idx="149">
                  <c:v>95.80922203207956</c:v>
                </c:pt>
                <c:pt idx="150">
                  <c:v>95.672741342893289</c:v>
                </c:pt>
                <c:pt idx="151">
                  <c:v>95.872601773264833</c:v>
                </c:pt>
                <c:pt idx="152">
                  <c:v>95.636545342422394</c:v>
                </c:pt>
                <c:pt idx="153">
                  <c:v>94.454347404548727</c:v>
                </c:pt>
                <c:pt idx="154">
                  <c:v>94.349574642553875</c:v>
                </c:pt>
                <c:pt idx="155">
                  <c:v>94.44292149718882</c:v>
                </c:pt>
                <c:pt idx="156">
                  <c:v>95.214488430713956</c:v>
                </c:pt>
                <c:pt idx="157">
                  <c:v>95.399343914464779</c:v>
                </c:pt>
                <c:pt idx="158">
                  <c:v>96.333190273558557</c:v>
                </c:pt>
                <c:pt idx="159">
                  <c:v>97.12557940653592</c:v>
                </c:pt>
                <c:pt idx="160">
                  <c:v>96.984463685682911</c:v>
                </c:pt>
                <c:pt idx="161">
                  <c:v>97.481484554265634</c:v>
                </c:pt>
                <c:pt idx="162">
                  <c:v>96.966707250666602</c:v>
                </c:pt>
                <c:pt idx="163">
                  <c:v>95.679694757773589</c:v>
                </c:pt>
                <c:pt idx="164">
                  <c:v>93.730365767108211</c:v>
                </c:pt>
                <c:pt idx="165">
                  <c:v>92.612706163682233</c:v>
                </c:pt>
                <c:pt idx="166">
                  <c:v>92.772170635644656</c:v>
                </c:pt>
                <c:pt idx="167">
                  <c:v>91.621037684587762</c:v>
                </c:pt>
                <c:pt idx="168">
                  <c:v>91.428032448220264</c:v>
                </c:pt>
                <c:pt idx="169">
                  <c:v>90.374712272418549</c:v>
                </c:pt>
                <c:pt idx="170">
                  <c:v>91.41630166274804</c:v>
                </c:pt>
                <c:pt idx="171">
                  <c:v>91.553883467026864</c:v>
                </c:pt>
                <c:pt idx="172">
                  <c:v>92.747064759821612</c:v>
                </c:pt>
                <c:pt idx="173">
                  <c:v>93.39256709826526</c:v>
                </c:pt>
                <c:pt idx="174">
                  <c:v>94.283416206677771</c:v>
                </c:pt>
                <c:pt idx="175">
                  <c:v>94.276971118441907</c:v>
                </c:pt>
                <c:pt idx="176">
                  <c:v>94.044063860704355</c:v>
                </c:pt>
                <c:pt idx="177">
                  <c:v>94.353489527653593</c:v>
                </c:pt>
                <c:pt idx="178">
                  <c:v>94.465697916058517</c:v>
                </c:pt>
                <c:pt idx="179">
                  <c:v>94.766656952577151</c:v>
                </c:pt>
                <c:pt idx="180">
                  <c:v>94.651504983555398</c:v>
                </c:pt>
                <c:pt idx="181">
                  <c:v>94.301207406274088</c:v>
                </c:pt>
                <c:pt idx="182">
                  <c:v>94.142284326342221</c:v>
                </c:pt>
                <c:pt idx="183">
                  <c:v>94.1225303925725</c:v>
                </c:pt>
                <c:pt idx="184">
                  <c:v>95.501577967856633</c:v>
                </c:pt>
                <c:pt idx="185">
                  <c:v>95.19544905846368</c:v>
                </c:pt>
                <c:pt idx="186">
                  <c:v>95.980798766893727</c:v>
                </c:pt>
                <c:pt idx="187">
                  <c:v>95.00091539777479</c:v>
                </c:pt>
                <c:pt idx="188">
                  <c:v>95.426316764489343</c:v>
                </c:pt>
                <c:pt idx="189">
                  <c:v>93.019332359467512</c:v>
                </c:pt>
                <c:pt idx="190">
                  <c:v>92.826250074467296</c:v>
                </c:pt>
                <c:pt idx="191">
                  <c:v>92.226617582018392</c:v>
                </c:pt>
                <c:pt idx="192">
                  <c:v>93.437097629677183</c:v>
                </c:pt>
                <c:pt idx="193">
                  <c:v>93.516454155745521</c:v>
                </c:pt>
                <c:pt idx="194">
                  <c:v>93.869486401594187</c:v>
                </c:pt>
                <c:pt idx="195">
                  <c:v>93.81771415637364</c:v>
                </c:pt>
                <c:pt idx="196">
                  <c:v>94.530897159374675</c:v>
                </c:pt>
                <c:pt idx="197">
                  <c:v>94.786869534108362</c:v>
                </c:pt>
                <c:pt idx="198">
                  <c:v>95.714553210403039</c:v>
                </c:pt>
                <c:pt idx="199">
                  <c:v>95.2730579337438</c:v>
                </c:pt>
                <c:pt idx="200">
                  <c:v>95.423865668090642</c:v>
                </c:pt>
                <c:pt idx="201">
                  <c:v>94.554302380320181</c:v>
                </c:pt>
                <c:pt idx="202">
                  <c:v>94.988843844872974</c:v>
                </c:pt>
                <c:pt idx="203">
                  <c:v>95.817925450571394</c:v>
                </c:pt>
                <c:pt idx="204">
                  <c:v>96.758855433063786</c:v>
                </c:pt>
                <c:pt idx="205">
                  <c:v>97.715474781782049</c:v>
                </c:pt>
                <c:pt idx="206">
                  <c:v>97.36507911284842</c:v>
                </c:pt>
                <c:pt idx="207">
                  <c:v>97.366828482935887</c:v>
                </c:pt>
                <c:pt idx="208">
                  <c:v>96.759316797260098</c:v>
                </c:pt>
                <c:pt idx="209">
                  <c:v>97.453258707549153</c:v>
                </c:pt>
                <c:pt idx="210">
                  <c:v>98.984833959052239</c:v>
                </c:pt>
                <c:pt idx="211">
                  <c:v>100.37490859608162</c:v>
                </c:pt>
                <c:pt idx="212">
                  <c:v>101.73406360803779</c:v>
                </c:pt>
                <c:pt idx="213">
                  <c:v>102.29346269163041</c:v>
                </c:pt>
                <c:pt idx="214">
                  <c:v>102.69351261004556</c:v>
                </c:pt>
                <c:pt idx="215">
                  <c:v>103.37504032737236</c:v>
                </c:pt>
                <c:pt idx="216">
                  <c:v>103.00946793270445</c:v>
                </c:pt>
                <c:pt idx="217">
                  <c:v>102.86598089629047</c:v>
                </c:pt>
                <c:pt idx="218">
                  <c:v>102.60174009745647</c:v>
                </c:pt>
                <c:pt idx="219">
                  <c:v>102.05935067867217</c:v>
                </c:pt>
                <c:pt idx="220">
                  <c:v>101.59384076890167</c:v>
                </c:pt>
                <c:pt idx="221">
                  <c:v>100.5110958758823</c:v>
                </c:pt>
                <c:pt idx="222">
                  <c:v>100.53994406253905</c:v>
                </c:pt>
                <c:pt idx="223">
                  <c:v>100.90718021719653</c:v>
                </c:pt>
                <c:pt idx="224">
                  <c:v>101.5294000318122</c:v>
                </c:pt>
                <c:pt idx="225">
                  <c:v>102.90680377667081</c:v>
                </c:pt>
                <c:pt idx="226">
                  <c:v>103.28498485606038</c:v>
                </c:pt>
                <c:pt idx="227">
                  <c:v>103.69570096632212</c:v>
                </c:pt>
                <c:pt idx="228">
                  <c:v>104.02052952116505</c:v>
                </c:pt>
                <c:pt idx="229">
                  <c:v>103.8409693082457</c:v>
                </c:pt>
                <c:pt idx="230">
                  <c:v>103.01932107353258</c:v>
                </c:pt>
                <c:pt idx="231">
                  <c:v>100.99555770080337</c:v>
                </c:pt>
                <c:pt idx="232">
                  <c:v>101.84344300379689</c:v>
                </c:pt>
                <c:pt idx="233">
                  <c:v>103.66069666220437</c:v>
                </c:pt>
                <c:pt idx="234">
                  <c:v>106.40191499831484</c:v>
                </c:pt>
                <c:pt idx="235">
                  <c:v>108.54478737330358</c:v>
                </c:pt>
                <c:pt idx="236">
                  <c:v>109.24327374869192</c:v>
                </c:pt>
                <c:pt idx="237">
                  <c:v>110.41125958455217</c:v>
                </c:pt>
                <c:pt idx="238">
                  <c:v>108.6263192113687</c:v>
                </c:pt>
                <c:pt idx="239">
                  <c:v>107.09248161658151</c:v>
                </c:pt>
                <c:pt idx="240">
                  <c:v>102.31847390624722</c:v>
                </c:pt>
                <c:pt idx="241">
                  <c:v>100.02872762428126</c:v>
                </c:pt>
                <c:pt idx="242">
                  <c:v>98.589258721919052</c:v>
                </c:pt>
                <c:pt idx="243">
                  <c:v>99.809871147924454</c:v>
                </c:pt>
                <c:pt idx="244">
                  <c:v>100.44083298168427</c:v>
                </c:pt>
                <c:pt idx="245">
                  <c:v>101.28998420057769</c:v>
                </c:pt>
                <c:pt idx="246">
                  <c:v>101.74192174351475</c:v>
                </c:pt>
                <c:pt idx="247">
                  <c:v>102.38939640867416</c:v>
                </c:pt>
                <c:pt idx="248">
                  <c:v>103.61628216897766</c:v>
                </c:pt>
                <c:pt idx="249">
                  <c:v>105.139132588373</c:v>
                </c:pt>
                <c:pt idx="250">
                  <c:v>107.17427613097577</c:v>
                </c:pt>
                <c:pt idx="251">
                  <c:v>109.24524399924921</c:v>
                </c:pt>
                <c:pt idx="252">
                  <c:v>111.37050948821384</c:v>
                </c:pt>
                <c:pt idx="253">
                  <c:v>112.41424917353707</c:v>
                </c:pt>
                <c:pt idx="254">
                  <c:v>112.7034886024468</c:v>
                </c:pt>
                <c:pt idx="255">
                  <c:v>112.45348179331563</c:v>
                </c:pt>
                <c:pt idx="256">
                  <c:v>114.21643043761979</c:v>
                </c:pt>
                <c:pt idx="257">
                  <c:v>115.55141676417485</c:v>
                </c:pt>
                <c:pt idx="258">
                  <c:v>118.50310805743131</c:v>
                </c:pt>
                <c:pt idx="259">
                  <c:v>119.98161240796564</c:v>
                </c:pt>
                <c:pt idx="260">
                  <c:v>123.15511506256955</c:v>
                </c:pt>
                <c:pt idx="261">
                  <c:v>124.65037406511051</c:v>
                </c:pt>
                <c:pt idx="262">
                  <c:v>126.24760937229824</c:v>
                </c:pt>
                <c:pt idx="263">
                  <c:v>127.0331050266584</c:v>
                </c:pt>
                <c:pt idx="264">
                  <c:v>127.98978091465983</c:v>
                </c:pt>
                <c:pt idx="265">
                  <c:v>128.62564871970935</c:v>
                </c:pt>
                <c:pt idx="266">
                  <c:v>127.82500258508161</c:v>
                </c:pt>
                <c:pt idx="267">
                  <c:v>127.36293988746218</c:v>
                </c:pt>
                <c:pt idx="268">
                  <c:v>127.67187530783617</c:v>
                </c:pt>
                <c:pt idx="269">
                  <c:v>128.6730386553977</c:v>
                </c:pt>
                <c:pt idx="270">
                  <c:v>129.74125583454634</c:v>
                </c:pt>
                <c:pt idx="271">
                  <c:v>130.19867601630372</c:v>
                </c:pt>
                <c:pt idx="272">
                  <c:v>131.19719260499758</c:v>
                </c:pt>
                <c:pt idx="273">
                  <c:v>131.93757771967213</c:v>
                </c:pt>
                <c:pt idx="274">
                  <c:v>131.12117801259672</c:v>
                </c:pt>
                <c:pt idx="275">
                  <c:v>128.44392535965241</c:v>
                </c:pt>
                <c:pt idx="276">
                  <c:v>125.69199468593871</c:v>
                </c:pt>
                <c:pt idx="277">
                  <c:v>123.58452160473979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89248"/>
        <c:axId val="84391040"/>
      </c:lineChart>
      <c:dateAx>
        <c:axId val="84389248"/>
        <c:scaling>
          <c:orientation val="minMax"/>
          <c:max val="40969"/>
          <c:min val="32568"/>
        </c:scaling>
        <c:delete val="0"/>
        <c:axPos val="b"/>
        <c:numFmt formatCode="mmm/yy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 rot="-2700000" vert="horz"/>
          <a:lstStyle/>
          <a:p>
            <a:pPr>
              <a:defRPr sz="1400" baseline="0">
                <a:latin typeface="Gill Sans MT" pitchFamily="34" charset="0"/>
              </a:defRPr>
            </a:pPr>
            <a:endParaRPr lang="pt-BR"/>
          </a:p>
        </c:txPr>
        <c:crossAx val="84391040"/>
        <c:crosses val="autoZero"/>
        <c:auto val="1"/>
        <c:lblOffset val="100"/>
        <c:baseTimeUnit val="months"/>
        <c:majorUnit val="24"/>
        <c:majorTimeUnit val="months"/>
      </c:dateAx>
      <c:valAx>
        <c:axId val="84391040"/>
        <c:scaling>
          <c:orientation val="minMax"/>
          <c:min val="6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400" baseline="0">
                <a:latin typeface="Gill Sans MT" pitchFamily="34" charset="0"/>
              </a:defRPr>
            </a:pPr>
            <a:endParaRPr lang="pt-BR"/>
          </a:p>
        </c:txPr>
        <c:crossAx val="843892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523063121143064E-2"/>
          <c:y val="2.2640430900699032E-2"/>
          <c:w val="0.92321780181455726"/>
          <c:h val="0.74782553143535568"/>
        </c:manualLayout>
      </c:layout>
      <c:lineChart>
        <c:grouping val="standard"/>
        <c:varyColors val="0"/>
        <c:ser>
          <c:idx val="0"/>
          <c:order val="0"/>
          <c:tx>
            <c:strRef>
              <c:f>Plan1!$A$44</c:f>
              <c:strCache>
                <c:ptCount val="1"/>
                <c:pt idx="0">
                  <c:v>Colombia</c:v>
                </c:pt>
              </c:strCache>
            </c:strRef>
          </c:tx>
          <c:marker>
            <c:symbol val="none"/>
          </c:marker>
          <c:cat>
            <c:strRef>
              <c:f>Plan1!$EQ$7:$JH$7</c:f>
              <c:strCache>
                <c:ptCount val="122"/>
                <c:pt idx="0">
                  <c:v>Jan-2002</c:v>
                </c:pt>
                <c:pt idx="1">
                  <c:v>Feb-2002</c:v>
                </c:pt>
                <c:pt idx="2">
                  <c:v>Mar-2002</c:v>
                </c:pt>
                <c:pt idx="3">
                  <c:v>Apr-2002</c:v>
                </c:pt>
                <c:pt idx="4">
                  <c:v>May-2002</c:v>
                </c:pt>
                <c:pt idx="5">
                  <c:v>Jun-2002</c:v>
                </c:pt>
                <c:pt idx="6">
                  <c:v>Jul-2002</c:v>
                </c:pt>
                <c:pt idx="7">
                  <c:v>Aug-2002</c:v>
                </c:pt>
                <c:pt idx="8">
                  <c:v>Sep-2002</c:v>
                </c:pt>
                <c:pt idx="9">
                  <c:v>Oct-2002</c:v>
                </c:pt>
                <c:pt idx="10">
                  <c:v>Nov-2002</c:v>
                </c:pt>
                <c:pt idx="11">
                  <c:v>Dec-2002</c:v>
                </c:pt>
                <c:pt idx="12">
                  <c:v>Jan-2003</c:v>
                </c:pt>
                <c:pt idx="13">
                  <c:v>Feb-2003</c:v>
                </c:pt>
                <c:pt idx="14">
                  <c:v>Mar-2003</c:v>
                </c:pt>
                <c:pt idx="15">
                  <c:v>Apr-2003</c:v>
                </c:pt>
                <c:pt idx="16">
                  <c:v>May-2003</c:v>
                </c:pt>
                <c:pt idx="17">
                  <c:v>Jun-2003</c:v>
                </c:pt>
                <c:pt idx="18">
                  <c:v>Jul-2003</c:v>
                </c:pt>
                <c:pt idx="19">
                  <c:v>Aug-2003</c:v>
                </c:pt>
                <c:pt idx="20">
                  <c:v>Sep-2003</c:v>
                </c:pt>
                <c:pt idx="21">
                  <c:v>Oct-2003</c:v>
                </c:pt>
                <c:pt idx="22">
                  <c:v>Nov-2003</c:v>
                </c:pt>
                <c:pt idx="23">
                  <c:v>Dec-2003</c:v>
                </c:pt>
                <c:pt idx="24">
                  <c:v>Jan-2004</c:v>
                </c:pt>
                <c:pt idx="25">
                  <c:v>Feb-2004</c:v>
                </c:pt>
                <c:pt idx="26">
                  <c:v>Mar-2004</c:v>
                </c:pt>
                <c:pt idx="27">
                  <c:v>Apr-2004</c:v>
                </c:pt>
                <c:pt idx="28">
                  <c:v>May-2004</c:v>
                </c:pt>
                <c:pt idx="29">
                  <c:v>Jun-2004</c:v>
                </c:pt>
                <c:pt idx="30">
                  <c:v>Jul-2004</c:v>
                </c:pt>
                <c:pt idx="31">
                  <c:v>Aug-2004</c:v>
                </c:pt>
                <c:pt idx="32">
                  <c:v>Sep-2004</c:v>
                </c:pt>
                <c:pt idx="33">
                  <c:v>Oct-2004</c:v>
                </c:pt>
                <c:pt idx="34">
                  <c:v>Nov-2004</c:v>
                </c:pt>
                <c:pt idx="35">
                  <c:v>Dec-2004</c:v>
                </c:pt>
                <c:pt idx="36">
                  <c:v>Jan-2005</c:v>
                </c:pt>
                <c:pt idx="37">
                  <c:v>Feb-2005</c:v>
                </c:pt>
                <c:pt idx="38">
                  <c:v>Mar-2005</c:v>
                </c:pt>
                <c:pt idx="39">
                  <c:v>Apr-2005</c:v>
                </c:pt>
                <c:pt idx="40">
                  <c:v>May-2005</c:v>
                </c:pt>
                <c:pt idx="41">
                  <c:v>Jun-2005</c:v>
                </c:pt>
                <c:pt idx="42">
                  <c:v>Jul-2005</c:v>
                </c:pt>
                <c:pt idx="43">
                  <c:v>Aug-2005</c:v>
                </c:pt>
                <c:pt idx="44">
                  <c:v>Sep-2005</c:v>
                </c:pt>
                <c:pt idx="45">
                  <c:v>Oct-2005</c:v>
                </c:pt>
                <c:pt idx="46">
                  <c:v>Nov-2005</c:v>
                </c:pt>
                <c:pt idx="47">
                  <c:v>Dec-2005</c:v>
                </c:pt>
                <c:pt idx="48">
                  <c:v>Jan-2006</c:v>
                </c:pt>
                <c:pt idx="49">
                  <c:v>Feb-2006</c:v>
                </c:pt>
                <c:pt idx="50">
                  <c:v>Mar-2006</c:v>
                </c:pt>
                <c:pt idx="51">
                  <c:v>Apr-2006</c:v>
                </c:pt>
                <c:pt idx="52">
                  <c:v>May-2006</c:v>
                </c:pt>
                <c:pt idx="53">
                  <c:v>Jun-2006</c:v>
                </c:pt>
                <c:pt idx="54">
                  <c:v>Jul-2006</c:v>
                </c:pt>
                <c:pt idx="55">
                  <c:v>Aug-2006</c:v>
                </c:pt>
                <c:pt idx="56">
                  <c:v>Sep-2006</c:v>
                </c:pt>
                <c:pt idx="57">
                  <c:v>Oct-2006</c:v>
                </c:pt>
                <c:pt idx="58">
                  <c:v>Nov-2006</c:v>
                </c:pt>
                <c:pt idx="59">
                  <c:v>Dec-2006</c:v>
                </c:pt>
                <c:pt idx="60">
                  <c:v>Jan-2007</c:v>
                </c:pt>
                <c:pt idx="61">
                  <c:v>Feb-2007</c:v>
                </c:pt>
                <c:pt idx="62">
                  <c:v>Mar-2007</c:v>
                </c:pt>
                <c:pt idx="63">
                  <c:v>Apr-2007</c:v>
                </c:pt>
                <c:pt idx="64">
                  <c:v>May-2007</c:v>
                </c:pt>
                <c:pt idx="65">
                  <c:v>Jun-2007</c:v>
                </c:pt>
                <c:pt idx="66">
                  <c:v>Jul-2007</c:v>
                </c:pt>
                <c:pt idx="67">
                  <c:v>Aug-2007</c:v>
                </c:pt>
                <c:pt idx="68">
                  <c:v>Sep-2007</c:v>
                </c:pt>
                <c:pt idx="69">
                  <c:v>Oct-2007</c:v>
                </c:pt>
                <c:pt idx="70">
                  <c:v>Nov-2007</c:v>
                </c:pt>
                <c:pt idx="71">
                  <c:v>Dec-2007</c:v>
                </c:pt>
                <c:pt idx="72">
                  <c:v>Jan-2008</c:v>
                </c:pt>
                <c:pt idx="73">
                  <c:v>Feb-2008</c:v>
                </c:pt>
                <c:pt idx="74">
                  <c:v>Mar-2008</c:v>
                </c:pt>
                <c:pt idx="75">
                  <c:v>Apr-2008</c:v>
                </c:pt>
                <c:pt idx="76">
                  <c:v>May-2008</c:v>
                </c:pt>
                <c:pt idx="77">
                  <c:v>Jun-2008</c:v>
                </c:pt>
                <c:pt idx="78">
                  <c:v>Jul-2008</c:v>
                </c:pt>
                <c:pt idx="79">
                  <c:v>Aug-2008</c:v>
                </c:pt>
                <c:pt idx="80">
                  <c:v>Sep-2008</c:v>
                </c:pt>
                <c:pt idx="81">
                  <c:v>Oct-2008</c:v>
                </c:pt>
                <c:pt idx="82">
                  <c:v>Nov-2008</c:v>
                </c:pt>
                <c:pt idx="83">
                  <c:v>Dec-2008</c:v>
                </c:pt>
                <c:pt idx="84">
                  <c:v>Jan-2009</c:v>
                </c:pt>
                <c:pt idx="85">
                  <c:v>Feb-2009</c:v>
                </c:pt>
                <c:pt idx="86">
                  <c:v>Mar-2009</c:v>
                </c:pt>
                <c:pt idx="87">
                  <c:v>Apr-2009</c:v>
                </c:pt>
                <c:pt idx="88">
                  <c:v>May-2009</c:v>
                </c:pt>
                <c:pt idx="89">
                  <c:v>Jun-2009</c:v>
                </c:pt>
                <c:pt idx="90">
                  <c:v>Jul-2009</c:v>
                </c:pt>
                <c:pt idx="91">
                  <c:v>Aug-2009</c:v>
                </c:pt>
                <c:pt idx="92">
                  <c:v>Sep-2009</c:v>
                </c:pt>
                <c:pt idx="93">
                  <c:v>Oct-2009</c:v>
                </c:pt>
                <c:pt idx="94">
                  <c:v>Nov-2009</c:v>
                </c:pt>
                <c:pt idx="95">
                  <c:v>Dec-2009</c:v>
                </c:pt>
                <c:pt idx="96">
                  <c:v>Jan-2010</c:v>
                </c:pt>
                <c:pt idx="97">
                  <c:v>Feb-2010</c:v>
                </c:pt>
                <c:pt idx="98">
                  <c:v>Mar-2010</c:v>
                </c:pt>
                <c:pt idx="99">
                  <c:v>Apr-2010</c:v>
                </c:pt>
                <c:pt idx="100">
                  <c:v>May-2010</c:v>
                </c:pt>
                <c:pt idx="101">
                  <c:v>Jun-2010</c:v>
                </c:pt>
                <c:pt idx="102">
                  <c:v>Jul-2010</c:v>
                </c:pt>
                <c:pt idx="103">
                  <c:v>Aug-2010</c:v>
                </c:pt>
                <c:pt idx="104">
                  <c:v>Sep-2010</c:v>
                </c:pt>
                <c:pt idx="105">
                  <c:v>Oct-2010</c:v>
                </c:pt>
                <c:pt idx="106">
                  <c:v>Nov-2010</c:v>
                </c:pt>
                <c:pt idx="107">
                  <c:v>Dec-2010</c:v>
                </c:pt>
                <c:pt idx="108">
                  <c:v>Jan-2011</c:v>
                </c:pt>
                <c:pt idx="109">
                  <c:v>Feb-2011</c:v>
                </c:pt>
                <c:pt idx="110">
                  <c:v>Mar-2011</c:v>
                </c:pt>
                <c:pt idx="111">
                  <c:v>Apr-2011</c:v>
                </c:pt>
                <c:pt idx="112">
                  <c:v>May-2011</c:v>
                </c:pt>
                <c:pt idx="113">
                  <c:v>Jun-2011</c:v>
                </c:pt>
                <c:pt idx="114">
                  <c:v>Jul-2011</c:v>
                </c:pt>
                <c:pt idx="115">
                  <c:v>Aug-2011</c:v>
                </c:pt>
                <c:pt idx="116">
                  <c:v>Sep-2011</c:v>
                </c:pt>
                <c:pt idx="117">
                  <c:v>Oct-2011</c:v>
                </c:pt>
                <c:pt idx="118">
                  <c:v>Nov-2011</c:v>
                </c:pt>
                <c:pt idx="119">
                  <c:v>Dec-2011</c:v>
                </c:pt>
                <c:pt idx="120">
                  <c:v>Jan-2012</c:v>
                </c:pt>
                <c:pt idx="121">
                  <c:v>Feb-2012</c:v>
                </c:pt>
              </c:strCache>
            </c:strRef>
          </c:cat>
          <c:val>
            <c:numRef>
              <c:f>Plan1!$EQ$44:$JH$44</c:f>
              <c:numCache>
                <c:formatCode>0.0</c:formatCode>
                <c:ptCount val="122"/>
                <c:pt idx="0">
                  <c:v>14.97</c:v>
                </c:pt>
                <c:pt idx="1">
                  <c:v>15.01</c:v>
                </c:pt>
                <c:pt idx="2">
                  <c:v>15.05</c:v>
                </c:pt>
                <c:pt idx="3">
                  <c:v>15.21</c:v>
                </c:pt>
                <c:pt idx="4">
                  <c:v>15.36</c:v>
                </c:pt>
                <c:pt idx="5">
                  <c:v>15.62</c:v>
                </c:pt>
                <c:pt idx="6">
                  <c:v>15.58</c:v>
                </c:pt>
                <c:pt idx="7">
                  <c:v>15.69</c:v>
                </c:pt>
                <c:pt idx="8">
                  <c:v>15.2</c:v>
                </c:pt>
                <c:pt idx="9">
                  <c:v>15.22</c:v>
                </c:pt>
                <c:pt idx="10">
                  <c:v>15.33</c:v>
                </c:pt>
                <c:pt idx="11">
                  <c:v>16.36</c:v>
                </c:pt>
                <c:pt idx="12">
                  <c:v>15.41</c:v>
                </c:pt>
                <c:pt idx="13">
                  <c:v>15.01</c:v>
                </c:pt>
                <c:pt idx="14">
                  <c:v>13.88</c:v>
                </c:pt>
                <c:pt idx="15">
                  <c:v>14.11</c:v>
                </c:pt>
                <c:pt idx="16">
                  <c:v>13.67</c:v>
                </c:pt>
                <c:pt idx="17">
                  <c:v>13.94</c:v>
                </c:pt>
                <c:pt idx="18">
                  <c:v>13.91</c:v>
                </c:pt>
                <c:pt idx="19">
                  <c:v>14.25</c:v>
                </c:pt>
                <c:pt idx="20">
                  <c:v>14.34</c:v>
                </c:pt>
                <c:pt idx="21">
                  <c:v>14.49</c:v>
                </c:pt>
                <c:pt idx="22">
                  <c:v>14.38</c:v>
                </c:pt>
                <c:pt idx="23">
                  <c:v>14.17</c:v>
                </c:pt>
                <c:pt idx="24">
                  <c:v>14</c:v>
                </c:pt>
                <c:pt idx="25">
                  <c:v>14.06</c:v>
                </c:pt>
                <c:pt idx="26">
                  <c:v>14.22</c:v>
                </c:pt>
                <c:pt idx="27">
                  <c:v>14.13</c:v>
                </c:pt>
                <c:pt idx="28">
                  <c:v>14.11</c:v>
                </c:pt>
                <c:pt idx="29">
                  <c:v>14.23</c:v>
                </c:pt>
                <c:pt idx="30">
                  <c:v>13.71</c:v>
                </c:pt>
                <c:pt idx="31">
                  <c:v>13.33</c:v>
                </c:pt>
                <c:pt idx="32">
                  <c:v>12.79</c:v>
                </c:pt>
                <c:pt idx="33">
                  <c:v>13.04</c:v>
                </c:pt>
                <c:pt idx="34">
                  <c:v>13.05</c:v>
                </c:pt>
                <c:pt idx="35">
                  <c:v>13.38</c:v>
                </c:pt>
                <c:pt idx="36">
                  <c:v>12.4</c:v>
                </c:pt>
                <c:pt idx="37">
                  <c:v>12.42</c:v>
                </c:pt>
                <c:pt idx="38">
                  <c:v>12.4</c:v>
                </c:pt>
                <c:pt idx="39">
                  <c:v>12.62</c:v>
                </c:pt>
                <c:pt idx="40">
                  <c:v>12.49</c:v>
                </c:pt>
                <c:pt idx="41">
                  <c:v>12.09</c:v>
                </c:pt>
                <c:pt idx="42">
                  <c:v>12.04</c:v>
                </c:pt>
                <c:pt idx="43">
                  <c:v>11.81</c:v>
                </c:pt>
                <c:pt idx="44">
                  <c:v>11.59</c:v>
                </c:pt>
                <c:pt idx="45">
                  <c:v>11.23</c:v>
                </c:pt>
                <c:pt idx="46">
                  <c:v>11.1</c:v>
                </c:pt>
                <c:pt idx="47">
                  <c:v>11.17</c:v>
                </c:pt>
                <c:pt idx="48">
                  <c:v>11.32</c:v>
                </c:pt>
                <c:pt idx="49">
                  <c:v>11.5</c:v>
                </c:pt>
                <c:pt idx="50">
                  <c:v>11.53</c:v>
                </c:pt>
                <c:pt idx="51">
                  <c:v>11.65</c:v>
                </c:pt>
                <c:pt idx="52">
                  <c:v>11.71</c:v>
                </c:pt>
                <c:pt idx="53">
                  <c:v>11.58</c:v>
                </c:pt>
                <c:pt idx="54">
                  <c:v>11.61</c:v>
                </c:pt>
                <c:pt idx="55">
                  <c:v>11.93</c:v>
                </c:pt>
                <c:pt idx="56">
                  <c:v>12.6</c:v>
                </c:pt>
                <c:pt idx="57">
                  <c:v>12.67</c:v>
                </c:pt>
                <c:pt idx="58">
                  <c:v>12.51</c:v>
                </c:pt>
                <c:pt idx="59">
                  <c:v>12.47</c:v>
                </c:pt>
                <c:pt idx="60">
                  <c:v>12.2</c:v>
                </c:pt>
                <c:pt idx="61">
                  <c:v>12.06</c:v>
                </c:pt>
                <c:pt idx="62">
                  <c:v>11.82</c:v>
                </c:pt>
                <c:pt idx="63">
                  <c:v>11.5</c:v>
                </c:pt>
                <c:pt idx="64">
                  <c:v>11.43</c:v>
                </c:pt>
                <c:pt idx="65">
                  <c:v>11.35</c:v>
                </c:pt>
                <c:pt idx="66">
                  <c:v>11.29</c:v>
                </c:pt>
                <c:pt idx="67">
                  <c:v>11.09</c:v>
                </c:pt>
                <c:pt idx="68">
                  <c:v>10.88</c:v>
                </c:pt>
                <c:pt idx="69">
                  <c:v>10.87</c:v>
                </c:pt>
                <c:pt idx="70">
                  <c:v>10.82</c:v>
                </c:pt>
                <c:pt idx="71">
                  <c:v>10.73</c:v>
                </c:pt>
                <c:pt idx="72">
                  <c:v>10.74</c:v>
                </c:pt>
                <c:pt idx="73">
                  <c:v>10.95</c:v>
                </c:pt>
                <c:pt idx="74">
                  <c:v>11.09</c:v>
                </c:pt>
                <c:pt idx="75">
                  <c:v>11.09</c:v>
                </c:pt>
                <c:pt idx="76">
                  <c:v>11.04</c:v>
                </c:pt>
                <c:pt idx="77">
                  <c:v>11.18</c:v>
                </c:pt>
                <c:pt idx="78">
                  <c:v>11.32</c:v>
                </c:pt>
                <c:pt idx="79">
                  <c:v>11.54</c:v>
                </c:pt>
                <c:pt idx="80">
                  <c:v>11.4</c:v>
                </c:pt>
                <c:pt idx="81">
                  <c:v>11.11</c:v>
                </c:pt>
                <c:pt idx="82">
                  <c:v>11.38</c:v>
                </c:pt>
                <c:pt idx="83">
                  <c:v>11.46</c:v>
                </c:pt>
                <c:pt idx="84">
                  <c:v>11.76</c:v>
                </c:pt>
                <c:pt idx="85">
                  <c:v>11.65</c:v>
                </c:pt>
                <c:pt idx="86">
                  <c:v>11.79</c:v>
                </c:pt>
                <c:pt idx="87">
                  <c:v>11.84</c:v>
                </c:pt>
                <c:pt idx="88">
                  <c:v>11.91</c:v>
                </c:pt>
                <c:pt idx="89">
                  <c:v>11.82</c:v>
                </c:pt>
                <c:pt idx="90">
                  <c:v>11.79</c:v>
                </c:pt>
                <c:pt idx="91">
                  <c:v>11.94</c:v>
                </c:pt>
                <c:pt idx="92">
                  <c:v>12.22</c:v>
                </c:pt>
                <c:pt idx="93">
                  <c:v>12.23</c:v>
                </c:pt>
                <c:pt idx="94">
                  <c:v>12.41</c:v>
                </c:pt>
                <c:pt idx="95">
                  <c:v>12.29</c:v>
                </c:pt>
                <c:pt idx="96">
                  <c:v>12.16</c:v>
                </c:pt>
                <c:pt idx="97">
                  <c:v>12.02</c:v>
                </c:pt>
                <c:pt idx="98">
                  <c:v>11.92</c:v>
                </c:pt>
                <c:pt idx="99">
                  <c:v>11.88</c:v>
                </c:pt>
                <c:pt idx="100">
                  <c:v>12.06</c:v>
                </c:pt>
                <c:pt idx="101">
                  <c:v>12.08</c:v>
                </c:pt>
                <c:pt idx="102">
                  <c:v>12.01</c:v>
                </c:pt>
                <c:pt idx="103">
                  <c:v>11.84</c:v>
                </c:pt>
                <c:pt idx="104">
                  <c:v>11.55</c:v>
                </c:pt>
                <c:pt idx="105">
                  <c:v>11.08</c:v>
                </c:pt>
                <c:pt idx="106">
                  <c:v>11.3</c:v>
                </c:pt>
                <c:pt idx="107">
                  <c:v>11.63</c:v>
                </c:pt>
                <c:pt idx="108">
                  <c:v>11.63</c:v>
                </c:pt>
                <c:pt idx="109">
                  <c:v>11.72</c:v>
                </c:pt>
                <c:pt idx="110">
                  <c:v>11.39</c:v>
                </c:pt>
                <c:pt idx="111">
                  <c:v>11.32</c:v>
                </c:pt>
                <c:pt idx="112">
                  <c:v>11.13</c:v>
                </c:pt>
                <c:pt idx="113">
                  <c:v>11.22</c:v>
                </c:pt>
                <c:pt idx="114">
                  <c:v>11.15</c:v>
                </c:pt>
                <c:pt idx="115">
                  <c:v>10.88</c:v>
                </c:pt>
                <c:pt idx="116">
                  <c:v>10.54</c:v>
                </c:pt>
                <c:pt idx="117">
                  <c:v>10.01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Plan1!$A$46</c:f>
              <c:strCache>
                <c:ptCount val="1"/>
                <c:pt idx="0">
                  <c:v>Peru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Plan1!$EQ$7:$JH$7</c:f>
              <c:strCache>
                <c:ptCount val="122"/>
                <c:pt idx="0">
                  <c:v>Jan-2002</c:v>
                </c:pt>
                <c:pt idx="1">
                  <c:v>Feb-2002</c:v>
                </c:pt>
                <c:pt idx="2">
                  <c:v>Mar-2002</c:v>
                </c:pt>
                <c:pt idx="3">
                  <c:v>Apr-2002</c:v>
                </c:pt>
                <c:pt idx="4">
                  <c:v>May-2002</c:v>
                </c:pt>
                <c:pt idx="5">
                  <c:v>Jun-2002</c:v>
                </c:pt>
                <c:pt idx="6">
                  <c:v>Jul-2002</c:v>
                </c:pt>
                <c:pt idx="7">
                  <c:v>Aug-2002</c:v>
                </c:pt>
                <c:pt idx="8">
                  <c:v>Sep-2002</c:v>
                </c:pt>
                <c:pt idx="9">
                  <c:v>Oct-2002</c:v>
                </c:pt>
                <c:pt idx="10">
                  <c:v>Nov-2002</c:v>
                </c:pt>
                <c:pt idx="11">
                  <c:v>Dec-2002</c:v>
                </c:pt>
                <c:pt idx="12">
                  <c:v>Jan-2003</c:v>
                </c:pt>
                <c:pt idx="13">
                  <c:v>Feb-2003</c:v>
                </c:pt>
                <c:pt idx="14">
                  <c:v>Mar-2003</c:v>
                </c:pt>
                <c:pt idx="15">
                  <c:v>Apr-2003</c:v>
                </c:pt>
                <c:pt idx="16">
                  <c:v>May-2003</c:v>
                </c:pt>
                <c:pt idx="17">
                  <c:v>Jun-2003</c:v>
                </c:pt>
                <c:pt idx="18">
                  <c:v>Jul-2003</c:v>
                </c:pt>
                <c:pt idx="19">
                  <c:v>Aug-2003</c:v>
                </c:pt>
                <c:pt idx="20">
                  <c:v>Sep-2003</c:v>
                </c:pt>
                <c:pt idx="21">
                  <c:v>Oct-2003</c:v>
                </c:pt>
                <c:pt idx="22">
                  <c:v>Nov-2003</c:v>
                </c:pt>
                <c:pt idx="23">
                  <c:v>Dec-2003</c:v>
                </c:pt>
                <c:pt idx="24">
                  <c:v>Jan-2004</c:v>
                </c:pt>
                <c:pt idx="25">
                  <c:v>Feb-2004</c:v>
                </c:pt>
                <c:pt idx="26">
                  <c:v>Mar-2004</c:v>
                </c:pt>
                <c:pt idx="27">
                  <c:v>Apr-2004</c:v>
                </c:pt>
                <c:pt idx="28">
                  <c:v>May-2004</c:v>
                </c:pt>
                <c:pt idx="29">
                  <c:v>Jun-2004</c:v>
                </c:pt>
                <c:pt idx="30">
                  <c:v>Jul-2004</c:v>
                </c:pt>
                <c:pt idx="31">
                  <c:v>Aug-2004</c:v>
                </c:pt>
                <c:pt idx="32">
                  <c:v>Sep-2004</c:v>
                </c:pt>
                <c:pt idx="33">
                  <c:v>Oct-2004</c:v>
                </c:pt>
                <c:pt idx="34">
                  <c:v>Nov-2004</c:v>
                </c:pt>
                <c:pt idx="35">
                  <c:v>Dec-2004</c:v>
                </c:pt>
                <c:pt idx="36">
                  <c:v>Jan-2005</c:v>
                </c:pt>
                <c:pt idx="37">
                  <c:v>Feb-2005</c:v>
                </c:pt>
                <c:pt idx="38">
                  <c:v>Mar-2005</c:v>
                </c:pt>
                <c:pt idx="39">
                  <c:v>Apr-2005</c:v>
                </c:pt>
                <c:pt idx="40">
                  <c:v>May-2005</c:v>
                </c:pt>
                <c:pt idx="41">
                  <c:v>Jun-2005</c:v>
                </c:pt>
                <c:pt idx="42">
                  <c:v>Jul-2005</c:v>
                </c:pt>
                <c:pt idx="43">
                  <c:v>Aug-2005</c:v>
                </c:pt>
                <c:pt idx="44">
                  <c:v>Sep-2005</c:v>
                </c:pt>
                <c:pt idx="45">
                  <c:v>Oct-2005</c:v>
                </c:pt>
                <c:pt idx="46">
                  <c:v>Nov-2005</c:v>
                </c:pt>
                <c:pt idx="47">
                  <c:v>Dec-2005</c:v>
                </c:pt>
                <c:pt idx="48">
                  <c:v>Jan-2006</c:v>
                </c:pt>
                <c:pt idx="49">
                  <c:v>Feb-2006</c:v>
                </c:pt>
                <c:pt idx="50">
                  <c:v>Mar-2006</c:v>
                </c:pt>
                <c:pt idx="51">
                  <c:v>Apr-2006</c:v>
                </c:pt>
                <c:pt idx="52">
                  <c:v>May-2006</c:v>
                </c:pt>
                <c:pt idx="53">
                  <c:v>Jun-2006</c:v>
                </c:pt>
                <c:pt idx="54">
                  <c:v>Jul-2006</c:v>
                </c:pt>
                <c:pt idx="55">
                  <c:v>Aug-2006</c:v>
                </c:pt>
                <c:pt idx="56">
                  <c:v>Sep-2006</c:v>
                </c:pt>
                <c:pt idx="57">
                  <c:v>Oct-2006</c:v>
                </c:pt>
                <c:pt idx="58">
                  <c:v>Nov-2006</c:v>
                </c:pt>
                <c:pt idx="59">
                  <c:v>Dec-2006</c:v>
                </c:pt>
                <c:pt idx="60">
                  <c:v>Jan-2007</c:v>
                </c:pt>
                <c:pt idx="61">
                  <c:v>Feb-2007</c:v>
                </c:pt>
                <c:pt idx="62">
                  <c:v>Mar-2007</c:v>
                </c:pt>
                <c:pt idx="63">
                  <c:v>Apr-2007</c:v>
                </c:pt>
                <c:pt idx="64">
                  <c:v>May-2007</c:v>
                </c:pt>
                <c:pt idx="65">
                  <c:v>Jun-2007</c:v>
                </c:pt>
                <c:pt idx="66">
                  <c:v>Jul-2007</c:v>
                </c:pt>
                <c:pt idx="67">
                  <c:v>Aug-2007</c:v>
                </c:pt>
                <c:pt idx="68">
                  <c:v>Sep-2007</c:v>
                </c:pt>
                <c:pt idx="69">
                  <c:v>Oct-2007</c:v>
                </c:pt>
                <c:pt idx="70">
                  <c:v>Nov-2007</c:v>
                </c:pt>
                <c:pt idx="71">
                  <c:v>Dec-2007</c:v>
                </c:pt>
                <c:pt idx="72">
                  <c:v>Jan-2008</c:v>
                </c:pt>
                <c:pt idx="73">
                  <c:v>Feb-2008</c:v>
                </c:pt>
                <c:pt idx="74">
                  <c:v>Mar-2008</c:v>
                </c:pt>
                <c:pt idx="75">
                  <c:v>Apr-2008</c:v>
                </c:pt>
                <c:pt idx="76">
                  <c:v>May-2008</c:v>
                </c:pt>
                <c:pt idx="77">
                  <c:v>Jun-2008</c:v>
                </c:pt>
                <c:pt idx="78">
                  <c:v>Jul-2008</c:v>
                </c:pt>
                <c:pt idx="79">
                  <c:v>Aug-2008</c:v>
                </c:pt>
                <c:pt idx="80">
                  <c:v>Sep-2008</c:v>
                </c:pt>
                <c:pt idx="81">
                  <c:v>Oct-2008</c:v>
                </c:pt>
                <c:pt idx="82">
                  <c:v>Nov-2008</c:v>
                </c:pt>
                <c:pt idx="83">
                  <c:v>Dec-2008</c:v>
                </c:pt>
                <c:pt idx="84">
                  <c:v>Jan-2009</c:v>
                </c:pt>
                <c:pt idx="85">
                  <c:v>Feb-2009</c:v>
                </c:pt>
                <c:pt idx="86">
                  <c:v>Mar-2009</c:v>
                </c:pt>
                <c:pt idx="87">
                  <c:v>Apr-2009</c:v>
                </c:pt>
                <c:pt idx="88">
                  <c:v>May-2009</c:v>
                </c:pt>
                <c:pt idx="89">
                  <c:v>Jun-2009</c:v>
                </c:pt>
                <c:pt idx="90">
                  <c:v>Jul-2009</c:v>
                </c:pt>
                <c:pt idx="91">
                  <c:v>Aug-2009</c:v>
                </c:pt>
                <c:pt idx="92">
                  <c:v>Sep-2009</c:v>
                </c:pt>
                <c:pt idx="93">
                  <c:v>Oct-2009</c:v>
                </c:pt>
                <c:pt idx="94">
                  <c:v>Nov-2009</c:v>
                </c:pt>
                <c:pt idx="95">
                  <c:v>Dec-2009</c:v>
                </c:pt>
                <c:pt idx="96">
                  <c:v>Jan-2010</c:v>
                </c:pt>
                <c:pt idx="97">
                  <c:v>Feb-2010</c:v>
                </c:pt>
                <c:pt idx="98">
                  <c:v>Mar-2010</c:v>
                </c:pt>
                <c:pt idx="99">
                  <c:v>Apr-2010</c:v>
                </c:pt>
                <c:pt idx="100">
                  <c:v>May-2010</c:v>
                </c:pt>
                <c:pt idx="101">
                  <c:v>Jun-2010</c:v>
                </c:pt>
                <c:pt idx="102">
                  <c:v>Jul-2010</c:v>
                </c:pt>
                <c:pt idx="103">
                  <c:v>Aug-2010</c:v>
                </c:pt>
                <c:pt idx="104">
                  <c:v>Sep-2010</c:v>
                </c:pt>
                <c:pt idx="105">
                  <c:v>Oct-2010</c:v>
                </c:pt>
                <c:pt idx="106">
                  <c:v>Nov-2010</c:v>
                </c:pt>
                <c:pt idx="107">
                  <c:v>Dec-2010</c:v>
                </c:pt>
                <c:pt idx="108">
                  <c:v>Jan-2011</c:v>
                </c:pt>
                <c:pt idx="109">
                  <c:v>Feb-2011</c:v>
                </c:pt>
                <c:pt idx="110">
                  <c:v>Mar-2011</c:v>
                </c:pt>
                <c:pt idx="111">
                  <c:v>Apr-2011</c:v>
                </c:pt>
                <c:pt idx="112">
                  <c:v>May-2011</c:v>
                </c:pt>
                <c:pt idx="113">
                  <c:v>Jun-2011</c:v>
                </c:pt>
                <c:pt idx="114">
                  <c:v>Jul-2011</c:v>
                </c:pt>
                <c:pt idx="115">
                  <c:v>Aug-2011</c:v>
                </c:pt>
                <c:pt idx="116">
                  <c:v>Sep-2011</c:v>
                </c:pt>
                <c:pt idx="117">
                  <c:v>Oct-2011</c:v>
                </c:pt>
                <c:pt idx="118">
                  <c:v>Nov-2011</c:v>
                </c:pt>
                <c:pt idx="119">
                  <c:v>Dec-2011</c:v>
                </c:pt>
                <c:pt idx="120">
                  <c:v>Jan-2012</c:v>
                </c:pt>
                <c:pt idx="121">
                  <c:v>Feb-2012</c:v>
                </c:pt>
              </c:strCache>
            </c:strRef>
          </c:cat>
          <c:val>
            <c:numRef>
              <c:f>Plan1!$EQ$46:$JH$46</c:f>
              <c:numCache>
                <c:formatCode>General</c:formatCode>
                <c:ptCount val="122"/>
                <c:pt idx="109" formatCode="0.0">
                  <c:v>11.138633728612369</c:v>
                </c:pt>
                <c:pt idx="110" formatCode="0.0">
                  <c:v>7.4540024975778811</c:v>
                </c:pt>
                <c:pt idx="111" formatCode="0.0">
                  <c:v>7.7836941883164217</c:v>
                </c:pt>
                <c:pt idx="112" formatCode="0.0">
                  <c:v>6.7775934401547113</c:v>
                </c:pt>
                <c:pt idx="113" formatCode="0.0">
                  <c:v>7.3096098610773073</c:v>
                </c:pt>
                <c:pt idx="114" formatCode="0.0">
                  <c:v>6.8113772796230156</c:v>
                </c:pt>
                <c:pt idx="115" formatCode="0.0">
                  <c:v>6.9297251042416752</c:v>
                </c:pt>
                <c:pt idx="116" formatCode="0.0">
                  <c:v>8.1553813237413024</c:v>
                </c:pt>
                <c:pt idx="117" formatCode="0.0">
                  <c:v>6.883718068021655</c:v>
                </c:pt>
                <c:pt idx="118" formatCode="0.0">
                  <c:v>6.1</c:v>
                </c:pt>
                <c:pt idx="119" formatCode="0.0">
                  <c:v>7.9</c:v>
                </c:pt>
                <c:pt idx="120" formatCode="0.0">
                  <c:v>9.1999999999999993</c:v>
                </c:pt>
                <c:pt idx="121" formatCode="0.0">
                  <c:v>7.8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Plan1!$A$23</c:f>
              <c:strCache>
                <c:ptCount val="1"/>
                <c:pt idx="0">
                  <c:v>Mexico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Plan1!$EQ$7:$JH$7</c:f>
              <c:strCache>
                <c:ptCount val="122"/>
                <c:pt idx="0">
                  <c:v>Jan-2002</c:v>
                </c:pt>
                <c:pt idx="1">
                  <c:v>Feb-2002</c:v>
                </c:pt>
                <c:pt idx="2">
                  <c:v>Mar-2002</c:v>
                </c:pt>
                <c:pt idx="3">
                  <c:v>Apr-2002</c:v>
                </c:pt>
                <c:pt idx="4">
                  <c:v>May-2002</c:v>
                </c:pt>
                <c:pt idx="5">
                  <c:v>Jun-2002</c:v>
                </c:pt>
                <c:pt idx="6">
                  <c:v>Jul-2002</c:v>
                </c:pt>
                <c:pt idx="7">
                  <c:v>Aug-2002</c:v>
                </c:pt>
                <c:pt idx="8">
                  <c:v>Sep-2002</c:v>
                </c:pt>
                <c:pt idx="9">
                  <c:v>Oct-2002</c:v>
                </c:pt>
                <c:pt idx="10">
                  <c:v>Nov-2002</c:v>
                </c:pt>
                <c:pt idx="11">
                  <c:v>Dec-2002</c:v>
                </c:pt>
                <c:pt idx="12">
                  <c:v>Jan-2003</c:v>
                </c:pt>
                <c:pt idx="13">
                  <c:v>Feb-2003</c:v>
                </c:pt>
                <c:pt idx="14">
                  <c:v>Mar-2003</c:v>
                </c:pt>
                <c:pt idx="15">
                  <c:v>Apr-2003</c:v>
                </c:pt>
                <c:pt idx="16">
                  <c:v>May-2003</c:v>
                </c:pt>
                <c:pt idx="17">
                  <c:v>Jun-2003</c:v>
                </c:pt>
                <c:pt idx="18">
                  <c:v>Jul-2003</c:v>
                </c:pt>
                <c:pt idx="19">
                  <c:v>Aug-2003</c:v>
                </c:pt>
                <c:pt idx="20">
                  <c:v>Sep-2003</c:v>
                </c:pt>
                <c:pt idx="21">
                  <c:v>Oct-2003</c:v>
                </c:pt>
                <c:pt idx="22">
                  <c:v>Nov-2003</c:v>
                </c:pt>
                <c:pt idx="23">
                  <c:v>Dec-2003</c:v>
                </c:pt>
                <c:pt idx="24">
                  <c:v>Jan-2004</c:v>
                </c:pt>
                <c:pt idx="25">
                  <c:v>Feb-2004</c:v>
                </c:pt>
                <c:pt idx="26">
                  <c:v>Mar-2004</c:v>
                </c:pt>
                <c:pt idx="27">
                  <c:v>Apr-2004</c:v>
                </c:pt>
                <c:pt idx="28">
                  <c:v>May-2004</c:v>
                </c:pt>
                <c:pt idx="29">
                  <c:v>Jun-2004</c:v>
                </c:pt>
                <c:pt idx="30">
                  <c:v>Jul-2004</c:v>
                </c:pt>
                <c:pt idx="31">
                  <c:v>Aug-2004</c:v>
                </c:pt>
                <c:pt idx="32">
                  <c:v>Sep-2004</c:v>
                </c:pt>
                <c:pt idx="33">
                  <c:v>Oct-2004</c:v>
                </c:pt>
                <c:pt idx="34">
                  <c:v>Nov-2004</c:v>
                </c:pt>
                <c:pt idx="35">
                  <c:v>Dec-2004</c:v>
                </c:pt>
                <c:pt idx="36">
                  <c:v>Jan-2005</c:v>
                </c:pt>
                <c:pt idx="37">
                  <c:v>Feb-2005</c:v>
                </c:pt>
                <c:pt idx="38">
                  <c:v>Mar-2005</c:v>
                </c:pt>
                <c:pt idx="39">
                  <c:v>Apr-2005</c:v>
                </c:pt>
                <c:pt idx="40">
                  <c:v>May-2005</c:v>
                </c:pt>
                <c:pt idx="41">
                  <c:v>Jun-2005</c:v>
                </c:pt>
                <c:pt idx="42">
                  <c:v>Jul-2005</c:v>
                </c:pt>
                <c:pt idx="43">
                  <c:v>Aug-2005</c:v>
                </c:pt>
                <c:pt idx="44">
                  <c:v>Sep-2005</c:v>
                </c:pt>
                <c:pt idx="45">
                  <c:v>Oct-2005</c:v>
                </c:pt>
                <c:pt idx="46">
                  <c:v>Nov-2005</c:v>
                </c:pt>
                <c:pt idx="47">
                  <c:v>Dec-2005</c:v>
                </c:pt>
                <c:pt idx="48">
                  <c:v>Jan-2006</c:v>
                </c:pt>
                <c:pt idx="49">
                  <c:v>Feb-2006</c:v>
                </c:pt>
                <c:pt idx="50">
                  <c:v>Mar-2006</c:v>
                </c:pt>
                <c:pt idx="51">
                  <c:v>Apr-2006</c:v>
                </c:pt>
                <c:pt idx="52">
                  <c:v>May-2006</c:v>
                </c:pt>
                <c:pt idx="53">
                  <c:v>Jun-2006</c:v>
                </c:pt>
                <c:pt idx="54">
                  <c:v>Jul-2006</c:v>
                </c:pt>
                <c:pt idx="55">
                  <c:v>Aug-2006</c:v>
                </c:pt>
                <c:pt idx="56">
                  <c:v>Sep-2006</c:v>
                </c:pt>
                <c:pt idx="57">
                  <c:v>Oct-2006</c:v>
                </c:pt>
                <c:pt idx="58">
                  <c:v>Nov-2006</c:v>
                </c:pt>
                <c:pt idx="59">
                  <c:v>Dec-2006</c:v>
                </c:pt>
                <c:pt idx="60">
                  <c:v>Jan-2007</c:v>
                </c:pt>
                <c:pt idx="61">
                  <c:v>Feb-2007</c:v>
                </c:pt>
                <c:pt idx="62">
                  <c:v>Mar-2007</c:v>
                </c:pt>
                <c:pt idx="63">
                  <c:v>Apr-2007</c:v>
                </c:pt>
                <c:pt idx="64">
                  <c:v>May-2007</c:v>
                </c:pt>
                <c:pt idx="65">
                  <c:v>Jun-2007</c:v>
                </c:pt>
                <c:pt idx="66">
                  <c:v>Jul-2007</c:v>
                </c:pt>
                <c:pt idx="67">
                  <c:v>Aug-2007</c:v>
                </c:pt>
                <c:pt idx="68">
                  <c:v>Sep-2007</c:v>
                </c:pt>
                <c:pt idx="69">
                  <c:v>Oct-2007</c:v>
                </c:pt>
                <c:pt idx="70">
                  <c:v>Nov-2007</c:v>
                </c:pt>
                <c:pt idx="71">
                  <c:v>Dec-2007</c:v>
                </c:pt>
                <c:pt idx="72">
                  <c:v>Jan-2008</c:v>
                </c:pt>
                <c:pt idx="73">
                  <c:v>Feb-2008</c:v>
                </c:pt>
                <c:pt idx="74">
                  <c:v>Mar-2008</c:v>
                </c:pt>
                <c:pt idx="75">
                  <c:v>Apr-2008</c:v>
                </c:pt>
                <c:pt idx="76">
                  <c:v>May-2008</c:v>
                </c:pt>
                <c:pt idx="77">
                  <c:v>Jun-2008</c:v>
                </c:pt>
                <c:pt idx="78">
                  <c:v>Jul-2008</c:v>
                </c:pt>
                <c:pt idx="79">
                  <c:v>Aug-2008</c:v>
                </c:pt>
                <c:pt idx="80">
                  <c:v>Sep-2008</c:v>
                </c:pt>
                <c:pt idx="81">
                  <c:v>Oct-2008</c:v>
                </c:pt>
                <c:pt idx="82">
                  <c:v>Nov-2008</c:v>
                </c:pt>
                <c:pt idx="83">
                  <c:v>Dec-2008</c:v>
                </c:pt>
                <c:pt idx="84">
                  <c:v>Jan-2009</c:v>
                </c:pt>
                <c:pt idx="85">
                  <c:v>Feb-2009</c:v>
                </c:pt>
                <c:pt idx="86">
                  <c:v>Mar-2009</c:v>
                </c:pt>
                <c:pt idx="87">
                  <c:v>Apr-2009</c:v>
                </c:pt>
                <c:pt idx="88">
                  <c:v>May-2009</c:v>
                </c:pt>
                <c:pt idx="89">
                  <c:v>Jun-2009</c:v>
                </c:pt>
                <c:pt idx="90">
                  <c:v>Jul-2009</c:v>
                </c:pt>
                <c:pt idx="91">
                  <c:v>Aug-2009</c:v>
                </c:pt>
                <c:pt idx="92">
                  <c:v>Sep-2009</c:v>
                </c:pt>
                <c:pt idx="93">
                  <c:v>Oct-2009</c:v>
                </c:pt>
                <c:pt idx="94">
                  <c:v>Nov-2009</c:v>
                </c:pt>
                <c:pt idx="95">
                  <c:v>Dec-2009</c:v>
                </c:pt>
                <c:pt idx="96">
                  <c:v>Jan-2010</c:v>
                </c:pt>
                <c:pt idx="97">
                  <c:v>Feb-2010</c:v>
                </c:pt>
                <c:pt idx="98">
                  <c:v>Mar-2010</c:v>
                </c:pt>
                <c:pt idx="99">
                  <c:v>Apr-2010</c:v>
                </c:pt>
                <c:pt idx="100">
                  <c:v>May-2010</c:v>
                </c:pt>
                <c:pt idx="101">
                  <c:v>Jun-2010</c:v>
                </c:pt>
                <c:pt idx="102">
                  <c:v>Jul-2010</c:v>
                </c:pt>
                <c:pt idx="103">
                  <c:v>Aug-2010</c:v>
                </c:pt>
                <c:pt idx="104">
                  <c:v>Sep-2010</c:v>
                </c:pt>
                <c:pt idx="105">
                  <c:v>Oct-2010</c:v>
                </c:pt>
                <c:pt idx="106">
                  <c:v>Nov-2010</c:v>
                </c:pt>
                <c:pt idx="107">
                  <c:v>Dec-2010</c:v>
                </c:pt>
                <c:pt idx="108">
                  <c:v>Jan-2011</c:v>
                </c:pt>
                <c:pt idx="109">
                  <c:v>Feb-2011</c:v>
                </c:pt>
                <c:pt idx="110">
                  <c:v>Mar-2011</c:v>
                </c:pt>
                <c:pt idx="111">
                  <c:v>Apr-2011</c:v>
                </c:pt>
                <c:pt idx="112">
                  <c:v>May-2011</c:v>
                </c:pt>
                <c:pt idx="113">
                  <c:v>Jun-2011</c:v>
                </c:pt>
                <c:pt idx="114">
                  <c:v>Jul-2011</c:v>
                </c:pt>
                <c:pt idx="115">
                  <c:v>Aug-2011</c:v>
                </c:pt>
                <c:pt idx="116">
                  <c:v>Sep-2011</c:v>
                </c:pt>
                <c:pt idx="117">
                  <c:v>Oct-2011</c:v>
                </c:pt>
                <c:pt idx="118">
                  <c:v>Nov-2011</c:v>
                </c:pt>
                <c:pt idx="119">
                  <c:v>Dec-2011</c:v>
                </c:pt>
                <c:pt idx="120">
                  <c:v>Jan-2012</c:v>
                </c:pt>
                <c:pt idx="121">
                  <c:v>Feb-2012</c:v>
                </c:pt>
              </c:strCache>
            </c:strRef>
          </c:cat>
          <c:val>
            <c:numRef>
              <c:f>Plan1!$EQ$23:$JH$23</c:f>
              <c:numCache>
                <c:formatCode>0.0</c:formatCode>
                <c:ptCount val="122"/>
                <c:pt idx="0">
                  <c:v>3.4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3.1</c:v>
                </c:pt>
                <c:pt idx="5">
                  <c:v>3</c:v>
                </c:pt>
                <c:pt idx="6">
                  <c:v>2.9</c:v>
                </c:pt>
                <c:pt idx="7">
                  <c:v>2.8</c:v>
                </c:pt>
                <c:pt idx="8">
                  <c:v>2.9</c:v>
                </c:pt>
                <c:pt idx="9">
                  <c:v>2.8</c:v>
                </c:pt>
                <c:pt idx="10">
                  <c:v>2.9</c:v>
                </c:pt>
                <c:pt idx="11">
                  <c:v>2.7</c:v>
                </c:pt>
                <c:pt idx="12">
                  <c:v>2.9</c:v>
                </c:pt>
                <c:pt idx="13">
                  <c:v>2.9</c:v>
                </c:pt>
                <c:pt idx="14">
                  <c:v>3.1</c:v>
                </c:pt>
                <c:pt idx="15">
                  <c:v>3.1</c:v>
                </c:pt>
                <c:pt idx="16">
                  <c:v>3.2</c:v>
                </c:pt>
                <c:pt idx="17">
                  <c:v>3.3</c:v>
                </c:pt>
                <c:pt idx="18">
                  <c:v>3.6</c:v>
                </c:pt>
                <c:pt idx="19">
                  <c:v>3.7</c:v>
                </c:pt>
                <c:pt idx="20">
                  <c:v>3.9</c:v>
                </c:pt>
                <c:pt idx="21">
                  <c:v>3.8</c:v>
                </c:pt>
                <c:pt idx="22">
                  <c:v>4</c:v>
                </c:pt>
                <c:pt idx="23">
                  <c:v>3.4</c:v>
                </c:pt>
                <c:pt idx="24">
                  <c:v>3.8</c:v>
                </c:pt>
                <c:pt idx="25">
                  <c:v>4</c:v>
                </c:pt>
                <c:pt idx="26">
                  <c:v>3.9</c:v>
                </c:pt>
                <c:pt idx="27">
                  <c:v>4</c:v>
                </c:pt>
                <c:pt idx="28">
                  <c:v>3.9</c:v>
                </c:pt>
                <c:pt idx="29">
                  <c:v>4</c:v>
                </c:pt>
                <c:pt idx="30">
                  <c:v>3.8</c:v>
                </c:pt>
                <c:pt idx="31">
                  <c:v>4.0999999999999996</c:v>
                </c:pt>
                <c:pt idx="32">
                  <c:v>3.9</c:v>
                </c:pt>
                <c:pt idx="33">
                  <c:v>3.9</c:v>
                </c:pt>
                <c:pt idx="34">
                  <c:v>3.8</c:v>
                </c:pt>
                <c:pt idx="35">
                  <c:v>4</c:v>
                </c:pt>
                <c:pt idx="36">
                  <c:v>4</c:v>
                </c:pt>
                <c:pt idx="37">
                  <c:v>3.7</c:v>
                </c:pt>
                <c:pt idx="38">
                  <c:v>3.6</c:v>
                </c:pt>
                <c:pt idx="39">
                  <c:v>3.8</c:v>
                </c:pt>
                <c:pt idx="40">
                  <c:v>3.7</c:v>
                </c:pt>
                <c:pt idx="41">
                  <c:v>3.9</c:v>
                </c:pt>
                <c:pt idx="42">
                  <c:v>3.8</c:v>
                </c:pt>
                <c:pt idx="43">
                  <c:v>3.4</c:v>
                </c:pt>
                <c:pt idx="44">
                  <c:v>3.4</c:v>
                </c:pt>
                <c:pt idx="45">
                  <c:v>3.4</c:v>
                </c:pt>
                <c:pt idx="46">
                  <c:v>3.2</c:v>
                </c:pt>
                <c:pt idx="47">
                  <c:v>3.2</c:v>
                </c:pt>
                <c:pt idx="48">
                  <c:v>3.3</c:v>
                </c:pt>
                <c:pt idx="49">
                  <c:v>3.6</c:v>
                </c:pt>
                <c:pt idx="50">
                  <c:v>3.4</c:v>
                </c:pt>
                <c:pt idx="51">
                  <c:v>3.4</c:v>
                </c:pt>
                <c:pt idx="52">
                  <c:v>3.3</c:v>
                </c:pt>
                <c:pt idx="53">
                  <c:v>3.6</c:v>
                </c:pt>
                <c:pt idx="54">
                  <c:v>3.6</c:v>
                </c:pt>
                <c:pt idx="55">
                  <c:v>3.7</c:v>
                </c:pt>
                <c:pt idx="56">
                  <c:v>3.7</c:v>
                </c:pt>
                <c:pt idx="57">
                  <c:v>3.7</c:v>
                </c:pt>
                <c:pt idx="58">
                  <c:v>3.8</c:v>
                </c:pt>
                <c:pt idx="59">
                  <c:v>3.9</c:v>
                </c:pt>
                <c:pt idx="60">
                  <c:v>3.7</c:v>
                </c:pt>
                <c:pt idx="61">
                  <c:v>3.9</c:v>
                </c:pt>
                <c:pt idx="62">
                  <c:v>4.0999999999999996</c:v>
                </c:pt>
                <c:pt idx="63">
                  <c:v>3.7</c:v>
                </c:pt>
                <c:pt idx="64">
                  <c:v>3.6</c:v>
                </c:pt>
                <c:pt idx="65">
                  <c:v>3.5</c:v>
                </c:pt>
                <c:pt idx="66">
                  <c:v>3.6</c:v>
                </c:pt>
                <c:pt idx="67">
                  <c:v>3.6</c:v>
                </c:pt>
                <c:pt idx="68">
                  <c:v>3.6</c:v>
                </c:pt>
                <c:pt idx="69">
                  <c:v>3.7</c:v>
                </c:pt>
                <c:pt idx="70">
                  <c:v>3.7</c:v>
                </c:pt>
                <c:pt idx="71">
                  <c:v>3.8</c:v>
                </c:pt>
                <c:pt idx="72">
                  <c:v>3.8</c:v>
                </c:pt>
                <c:pt idx="73">
                  <c:v>3.8</c:v>
                </c:pt>
                <c:pt idx="74">
                  <c:v>3.9</c:v>
                </c:pt>
                <c:pt idx="75">
                  <c:v>3.7</c:v>
                </c:pt>
                <c:pt idx="76" formatCode="General">
                  <c:v>3.6</c:v>
                </c:pt>
                <c:pt idx="77" formatCode="General">
                  <c:v>3.8</c:v>
                </c:pt>
                <c:pt idx="78" formatCode="General">
                  <c:v>3.8</c:v>
                </c:pt>
                <c:pt idx="79" formatCode="General">
                  <c:v>3.9</c:v>
                </c:pt>
                <c:pt idx="80" formatCode="General">
                  <c:v>4</c:v>
                </c:pt>
                <c:pt idx="81" formatCode="General">
                  <c:v>3.9</c:v>
                </c:pt>
                <c:pt idx="82" formatCode="General">
                  <c:v>4.7</c:v>
                </c:pt>
                <c:pt idx="83" formatCode="General">
                  <c:v>4.8</c:v>
                </c:pt>
                <c:pt idx="84" formatCode="General">
                  <c:v>4.8</c:v>
                </c:pt>
                <c:pt idx="85" formatCode="General">
                  <c:v>5.0999999999999996</c:v>
                </c:pt>
                <c:pt idx="86" formatCode="General">
                  <c:v>5</c:v>
                </c:pt>
                <c:pt idx="87" formatCode="General">
                  <c:v>5.4</c:v>
                </c:pt>
                <c:pt idx="88" formatCode="General">
                  <c:v>5.8</c:v>
                </c:pt>
                <c:pt idx="89" formatCode="General">
                  <c:v>5.5</c:v>
                </c:pt>
                <c:pt idx="90" formatCode="General">
                  <c:v>5.7</c:v>
                </c:pt>
                <c:pt idx="91" formatCode="General">
                  <c:v>5.8</c:v>
                </c:pt>
                <c:pt idx="92" formatCode="General">
                  <c:v>5.9</c:v>
                </c:pt>
                <c:pt idx="93" formatCode="General">
                  <c:v>5.7</c:v>
                </c:pt>
                <c:pt idx="94" formatCode="General">
                  <c:v>5.5</c:v>
                </c:pt>
                <c:pt idx="95" formatCode="General">
                  <c:v>5.3</c:v>
                </c:pt>
                <c:pt idx="96" formatCode="General">
                  <c:v>5.7</c:v>
                </c:pt>
                <c:pt idx="97" formatCode="General">
                  <c:v>5.2</c:v>
                </c:pt>
                <c:pt idx="98" formatCode="General">
                  <c:v>5.2</c:v>
                </c:pt>
                <c:pt idx="99" formatCode="General">
                  <c:v>5.5</c:v>
                </c:pt>
                <c:pt idx="100" formatCode="General">
                  <c:v>5.5</c:v>
                </c:pt>
                <c:pt idx="101" formatCode="General">
                  <c:v>5.4</c:v>
                </c:pt>
                <c:pt idx="102" formatCode="General">
                  <c:v>5.3</c:v>
                </c:pt>
                <c:pt idx="103" formatCode="General">
                  <c:v>5</c:v>
                </c:pt>
                <c:pt idx="104" formatCode="General">
                  <c:v>5.2</c:v>
                </c:pt>
                <c:pt idx="105" formatCode="General">
                  <c:v>5.5</c:v>
                </c:pt>
                <c:pt idx="106" formatCode="General">
                  <c:v>5.5</c:v>
                </c:pt>
                <c:pt idx="107" formatCode="General">
                  <c:v>5.5</c:v>
                </c:pt>
                <c:pt idx="108" formatCode="General">
                  <c:v>5.3</c:v>
                </c:pt>
                <c:pt idx="109" formatCode="General">
                  <c:v>5.2</c:v>
                </c:pt>
                <c:pt idx="110" formatCode="General">
                  <c:v>5</c:v>
                </c:pt>
                <c:pt idx="111" formatCode="General">
                  <c:v>5.2</c:v>
                </c:pt>
                <c:pt idx="112" formatCode="General">
                  <c:v>5.5</c:v>
                </c:pt>
                <c:pt idx="113" formatCode="General">
                  <c:v>5.7</c:v>
                </c:pt>
                <c:pt idx="114" formatCode="General">
                  <c:v>5.2</c:v>
                </c:pt>
                <c:pt idx="115" formatCode="General">
                  <c:v>5.4</c:v>
                </c:pt>
                <c:pt idx="116" formatCode="General">
                  <c:v>5.2</c:v>
                </c:pt>
                <c:pt idx="117" formatCode="General">
                  <c:v>4.8</c:v>
                </c:pt>
                <c:pt idx="118" formatCode="General">
                  <c:v>5.0999999999999996</c:v>
                </c:pt>
                <c:pt idx="119" formatCode="General">
                  <c:v>5</c:v>
                </c:pt>
                <c:pt idx="120" formatCode="General">
                  <c:v>4.8</c:v>
                </c:pt>
                <c:pt idx="121" formatCode="General">
                  <c:v>5.2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Plan1!$A$47</c:f>
              <c:strCache>
                <c:ptCount val="1"/>
                <c:pt idx="0">
                  <c:v>China</c:v>
                </c:pt>
              </c:strCache>
            </c:strRef>
          </c:tx>
          <c:spPr>
            <a:ln w="34925">
              <a:solidFill>
                <a:schemeClr val="tx1"/>
              </a:solidFill>
              <a:prstDash val="dash"/>
            </a:ln>
          </c:spPr>
          <c:marker>
            <c:symbol val="none"/>
          </c:marker>
          <c:val>
            <c:numRef>
              <c:f>Plan1!$EQ$47:$JH$47</c:f>
              <c:numCache>
                <c:formatCode>General</c:formatCode>
                <c:ptCount val="122"/>
                <c:pt idx="11" formatCode="0.0">
                  <c:v>4</c:v>
                </c:pt>
                <c:pt idx="12" formatCode="0.0">
                  <c:v>4.0999999999999996</c:v>
                </c:pt>
                <c:pt idx="13" formatCode="0.0">
                  <c:v>4.0999999999999996</c:v>
                </c:pt>
                <c:pt idx="14" formatCode="0.0">
                  <c:v>4.0999999999999996</c:v>
                </c:pt>
                <c:pt idx="15" formatCode="0.0">
                  <c:v>4.0999999999999996</c:v>
                </c:pt>
                <c:pt idx="16" formatCode="0.0">
                  <c:v>4.0999999999999996</c:v>
                </c:pt>
                <c:pt idx="17" formatCode="0.0">
                  <c:v>4.0999999999999996</c:v>
                </c:pt>
                <c:pt idx="18" formatCode="0.0">
                  <c:v>4.2</c:v>
                </c:pt>
                <c:pt idx="19" formatCode="0.0">
                  <c:v>4.2</c:v>
                </c:pt>
                <c:pt idx="20" formatCode="0.0">
                  <c:v>4.2</c:v>
                </c:pt>
                <c:pt idx="21" formatCode="0.0">
                  <c:v>4.3</c:v>
                </c:pt>
                <c:pt idx="22" formatCode="0.0">
                  <c:v>4.3</c:v>
                </c:pt>
                <c:pt idx="23" formatCode="0.0">
                  <c:v>4.3</c:v>
                </c:pt>
                <c:pt idx="24" formatCode="0.0">
                  <c:v>4.3</c:v>
                </c:pt>
                <c:pt idx="25" formatCode="0.0">
                  <c:v>4.3</c:v>
                </c:pt>
                <c:pt idx="26" formatCode="0.0">
                  <c:v>4.3</c:v>
                </c:pt>
                <c:pt idx="27" formatCode="0.0">
                  <c:v>4.3</c:v>
                </c:pt>
                <c:pt idx="28" formatCode="0.0">
                  <c:v>4.3</c:v>
                </c:pt>
                <c:pt idx="29" formatCode="0.0">
                  <c:v>4.3</c:v>
                </c:pt>
                <c:pt idx="30" formatCode="0.0">
                  <c:v>4.2</c:v>
                </c:pt>
                <c:pt idx="31" formatCode="0.0">
                  <c:v>4.2</c:v>
                </c:pt>
                <c:pt idx="32" formatCode="0.0">
                  <c:v>4.2</c:v>
                </c:pt>
                <c:pt idx="33" formatCode="0.0">
                  <c:v>4.2</c:v>
                </c:pt>
                <c:pt idx="34" formatCode="0.0">
                  <c:v>4.2</c:v>
                </c:pt>
                <c:pt idx="35" formatCode="0.0">
                  <c:v>4.2</c:v>
                </c:pt>
                <c:pt idx="36" formatCode="0.0">
                  <c:v>4.2</c:v>
                </c:pt>
                <c:pt idx="37" formatCode="0.0">
                  <c:v>4.2</c:v>
                </c:pt>
                <c:pt idx="38" formatCode="0.0">
                  <c:v>4.2</c:v>
                </c:pt>
                <c:pt idx="39" formatCode="0.0">
                  <c:v>4.2</c:v>
                </c:pt>
                <c:pt idx="40" formatCode="0.0">
                  <c:v>4.2</c:v>
                </c:pt>
                <c:pt idx="41" formatCode="0.0">
                  <c:v>4.2</c:v>
                </c:pt>
                <c:pt idx="42" formatCode="0.0">
                  <c:v>4.2</c:v>
                </c:pt>
                <c:pt idx="43" formatCode="0.0">
                  <c:v>4.2</c:v>
                </c:pt>
                <c:pt idx="44" formatCode="0.0">
                  <c:v>4.2</c:v>
                </c:pt>
                <c:pt idx="45" formatCode="0.0">
                  <c:v>4.2</c:v>
                </c:pt>
                <c:pt idx="46" formatCode="0.0">
                  <c:v>4.2</c:v>
                </c:pt>
                <c:pt idx="47" formatCode="0.0">
                  <c:v>4.2</c:v>
                </c:pt>
                <c:pt idx="48" formatCode="0.0">
                  <c:v>4.2</c:v>
                </c:pt>
                <c:pt idx="49" formatCode="0.0">
                  <c:v>4.2</c:v>
                </c:pt>
                <c:pt idx="50" formatCode="0.0">
                  <c:v>4.2</c:v>
                </c:pt>
                <c:pt idx="51" formatCode="0.0">
                  <c:v>4.2</c:v>
                </c:pt>
                <c:pt idx="52" formatCode="0.0">
                  <c:v>4.2</c:v>
                </c:pt>
                <c:pt idx="53" formatCode="0.0">
                  <c:v>4.2</c:v>
                </c:pt>
                <c:pt idx="54" formatCode="0.0">
                  <c:v>4.0999999999999996</c:v>
                </c:pt>
                <c:pt idx="55" formatCode="0.0">
                  <c:v>4.0999999999999996</c:v>
                </c:pt>
                <c:pt idx="56" formatCode="0.0">
                  <c:v>4.0999999999999996</c:v>
                </c:pt>
                <c:pt idx="57" formatCode="0.0">
                  <c:v>4.0999999999999996</c:v>
                </c:pt>
                <c:pt idx="58" formatCode="0.0">
                  <c:v>4.0999999999999996</c:v>
                </c:pt>
                <c:pt idx="59" formatCode="0.0">
                  <c:v>4.0999999999999996</c:v>
                </c:pt>
                <c:pt idx="60" formatCode="0.0">
                  <c:v>4.0999999999999996</c:v>
                </c:pt>
                <c:pt idx="61" formatCode="0.0">
                  <c:v>4.0999999999999996</c:v>
                </c:pt>
                <c:pt idx="62" formatCode="0.0">
                  <c:v>4.0999999999999996</c:v>
                </c:pt>
                <c:pt idx="63" formatCode="0.0">
                  <c:v>4.0999999999999996</c:v>
                </c:pt>
                <c:pt idx="64" formatCode="0.0">
                  <c:v>4.0999999999999996</c:v>
                </c:pt>
                <c:pt idx="65" formatCode="0.0">
                  <c:v>4.0999999999999996</c:v>
                </c:pt>
                <c:pt idx="66" formatCode="0.0">
                  <c:v>4</c:v>
                </c:pt>
                <c:pt idx="67" formatCode="0.0">
                  <c:v>4</c:v>
                </c:pt>
                <c:pt idx="68" formatCode="0.0">
                  <c:v>4</c:v>
                </c:pt>
                <c:pt idx="69" formatCode="0.0">
                  <c:v>4</c:v>
                </c:pt>
                <c:pt idx="70" formatCode="0.0">
                  <c:v>4</c:v>
                </c:pt>
                <c:pt idx="71" formatCode="0.0">
                  <c:v>4</c:v>
                </c:pt>
                <c:pt idx="72" formatCode="0.0">
                  <c:v>4</c:v>
                </c:pt>
                <c:pt idx="73" formatCode="0.0">
                  <c:v>4</c:v>
                </c:pt>
                <c:pt idx="74" formatCode="0.0">
                  <c:v>4</c:v>
                </c:pt>
                <c:pt idx="75" formatCode="0.0">
                  <c:v>4</c:v>
                </c:pt>
                <c:pt idx="76" formatCode="0.0">
                  <c:v>4</c:v>
                </c:pt>
                <c:pt idx="77" formatCode="0.0">
                  <c:v>4</c:v>
                </c:pt>
                <c:pt idx="78" formatCode="0.0">
                  <c:v>4</c:v>
                </c:pt>
                <c:pt idx="79" formatCode="0.0">
                  <c:v>4</c:v>
                </c:pt>
                <c:pt idx="80" formatCode="0.0">
                  <c:v>4</c:v>
                </c:pt>
                <c:pt idx="81" formatCode="0.0">
                  <c:v>4.2</c:v>
                </c:pt>
                <c:pt idx="82" formatCode="0.0">
                  <c:v>4.2</c:v>
                </c:pt>
                <c:pt idx="83" formatCode="0.0">
                  <c:v>4.2</c:v>
                </c:pt>
                <c:pt idx="84" formatCode="0.0">
                  <c:v>4.3</c:v>
                </c:pt>
                <c:pt idx="85" formatCode="0.0">
                  <c:v>4.3</c:v>
                </c:pt>
                <c:pt idx="86" formatCode="0.0">
                  <c:v>4.3</c:v>
                </c:pt>
                <c:pt idx="87" formatCode="0.0">
                  <c:v>4.3</c:v>
                </c:pt>
                <c:pt idx="88" formatCode="0.0">
                  <c:v>4.3</c:v>
                </c:pt>
                <c:pt idx="89" formatCode="0.0">
                  <c:v>4.3</c:v>
                </c:pt>
                <c:pt idx="90" formatCode="0.0">
                  <c:v>4.3</c:v>
                </c:pt>
                <c:pt idx="91" formatCode="0.0">
                  <c:v>4.3</c:v>
                </c:pt>
                <c:pt idx="92" formatCode="0.0">
                  <c:v>4.3</c:v>
                </c:pt>
                <c:pt idx="93" formatCode="0.0">
                  <c:v>4.3</c:v>
                </c:pt>
                <c:pt idx="94" formatCode="0.0">
                  <c:v>4.3</c:v>
                </c:pt>
                <c:pt idx="95" formatCode="0.0">
                  <c:v>4.3</c:v>
                </c:pt>
                <c:pt idx="96" formatCode="0.0">
                  <c:v>4.2</c:v>
                </c:pt>
                <c:pt idx="97" formatCode="0.0">
                  <c:v>4.2</c:v>
                </c:pt>
                <c:pt idx="98" formatCode="0.0">
                  <c:v>4.2</c:v>
                </c:pt>
                <c:pt idx="99" formatCode="0.0">
                  <c:v>4.2</c:v>
                </c:pt>
                <c:pt idx="100" formatCode="0.0">
                  <c:v>4.2</c:v>
                </c:pt>
                <c:pt idx="101" formatCode="0.0">
                  <c:v>4.2</c:v>
                </c:pt>
                <c:pt idx="102" formatCode="0.0">
                  <c:v>4.0999999999999996</c:v>
                </c:pt>
                <c:pt idx="103" formatCode="0.0">
                  <c:v>4.0999999999999996</c:v>
                </c:pt>
                <c:pt idx="104" formatCode="0.0">
                  <c:v>4.0999999999999996</c:v>
                </c:pt>
                <c:pt idx="105" formatCode="0.0">
                  <c:v>4.0999999999999996</c:v>
                </c:pt>
                <c:pt idx="106" formatCode="0.0">
                  <c:v>4.0999999999999996</c:v>
                </c:pt>
                <c:pt idx="107" formatCode="0.0">
                  <c:v>4.0999999999999996</c:v>
                </c:pt>
                <c:pt idx="108" formatCode="0.0">
                  <c:v>4.0999999999999996</c:v>
                </c:pt>
                <c:pt idx="109" formatCode="0.0">
                  <c:v>4.0999999999999996</c:v>
                </c:pt>
                <c:pt idx="110" formatCode="0.0">
                  <c:v>4.0999999999999996</c:v>
                </c:pt>
                <c:pt idx="111" formatCode="0.0">
                  <c:v>4.0999999999999996</c:v>
                </c:pt>
                <c:pt idx="112" formatCode="0.0">
                  <c:v>4.0999999999999996</c:v>
                </c:pt>
                <c:pt idx="113" formatCode="0.0">
                  <c:v>4.0999999999999996</c:v>
                </c:pt>
                <c:pt idx="114" formatCode="0.0">
                  <c:v>4.0999999999999996</c:v>
                </c:pt>
                <c:pt idx="115" formatCode="0.0">
                  <c:v>4.0999999999999996</c:v>
                </c:pt>
                <c:pt idx="116" formatCode="0.0">
                  <c:v>4.0999999999999996</c:v>
                </c:pt>
                <c:pt idx="117" formatCode="0.0">
                  <c:v>4.0999999999999996</c:v>
                </c:pt>
                <c:pt idx="118" formatCode="0.0">
                  <c:v>4.0999999999999996</c:v>
                </c:pt>
                <c:pt idx="119" formatCode="0.0">
                  <c:v>4.0999999999999996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Plan1!$A$33</c:f>
              <c:strCache>
                <c:ptCount val="1"/>
                <c:pt idx="0">
                  <c:v>Euro area (17 countries)</c:v>
                </c:pt>
              </c:strCache>
            </c:strRef>
          </c:tx>
          <c:spPr>
            <a:ln w="34925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Plan1!$EQ$33:$JH$33</c:f>
              <c:numCache>
                <c:formatCode>0.0</c:formatCode>
                <c:ptCount val="122"/>
                <c:pt idx="0">
                  <c:v>8.1999999999999993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8.4</c:v>
                </c:pt>
                <c:pt idx="4">
                  <c:v>8.5</c:v>
                </c:pt>
                <c:pt idx="5">
                  <c:v>8.5</c:v>
                </c:pt>
                <c:pt idx="6">
                  <c:v>8.6</c:v>
                </c:pt>
                <c:pt idx="7">
                  <c:v>8.6</c:v>
                </c:pt>
                <c:pt idx="8">
                  <c:v>8.6999999999999993</c:v>
                </c:pt>
                <c:pt idx="9">
                  <c:v>8.6999999999999993</c:v>
                </c:pt>
                <c:pt idx="10">
                  <c:v>8.8000000000000007</c:v>
                </c:pt>
                <c:pt idx="11">
                  <c:v>8.8000000000000007</c:v>
                </c:pt>
                <c:pt idx="12">
                  <c:v>8.9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9.1</c:v>
                </c:pt>
                <c:pt idx="18">
                  <c:v>9.1</c:v>
                </c:pt>
                <c:pt idx="19">
                  <c:v>9</c:v>
                </c:pt>
                <c:pt idx="20">
                  <c:v>9.1</c:v>
                </c:pt>
                <c:pt idx="21">
                  <c:v>9</c:v>
                </c:pt>
                <c:pt idx="22">
                  <c:v>9.1</c:v>
                </c:pt>
                <c:pt idx="23">
                  <c:v>9.1</c:v>
                </c:pt>
                <c:pt idx="24">
                  <c:v>9.1999999999999993</c:v>
                </c:pt>
                <c:pt idx="25">
                  <c:v>9.1999999999999993</c:v>
                </c:pt>
                <c:pt idx="26">
                  <c:v>9.1999999999999993</c:v>
                </c:pt>
                <c:pt idx="27">
                  <c:v>9.1999999999999993</c:v>
                </c:pt>
                <c:pt idx="28">
                  <c:v>9.3000000000000007</c:v>
                </c:pt>
                <c:pt idx="29">
                  <c:v>9.3000000000000007</c:v>
                </c:pt>
                <c:pt idx="30">
                  <c:v>9.3000000000000007</c:v>
                </c:pt>
                <c:pt idx="31">
                  <c:v>9.3000000000000007</c:v>
                </c:pt>
                <c:pt idx="32">
                  <c:v>9.3000000000000007</c:v>
                </c:pt>
                <c:pt idx="33">
                  <c:v>9.3000000000000007</c:v>
                </c:pt>
                <c:pt idx="34">
                  <c:v>9.4</c:v>
                </c:pt>
                <c:pt idx="35">
                  <c:v>9.4</c:v>
                </c:pt>
                <c:pt idx="36">
                  <c:v>9.3000000000000007</c:v>
                </c:pt>
                <c:pt idx="37">
                  <c:v>9.3000000000000007</c:v>
                </c:pt>
                <c:pt idx="38">
                  <c:v>9.3000000000000007</c:v>
                </c:pt>
                <c:pt idx="39">
                  <c:v>9.3000000000000007</c:v>
                </c:pt>
                <c:pt idx="40">
                  <c:v>9.3000000000000007</c:v>
                </c:pt>
                <c:pt idx="41">
                  <c:v>9.1999999999999993</c:v>
                </c:pt>
                <c:pt idx="42">
                  <c:v>9.1999999999999993</c:v>
                </c:pt>
                <c:pt idx="43">
                  <c:v>9.1</c:v>
                </c:pt>
                <c:pt idx="44">
                  <c:v>9.1</c:v>
                </c:pt>
                <c:pt idx="45">
                  <c:v>9.1</c:v>
                </c:pt>
                <c:pt idx="46">
                  <c:v>9</c:v>
                </c:pt>
                <c:pt idx="47">
                  <c:v>9</c:v>
                </c:pt>
                <c:pt idx="48">
                  <c:v>8.9</c:v>
                </c:pt>
                <c:pt idx="49">
                  <c:v>8.8000000000000007</c:v>
                </c:pt>
                <c:pt idx="50">
                  <c:v>8.8000000000000007</c:v>
                </c:pt>
                <c:pt idx="51">
                  <c:v>8.6999999999999993</c:v>
                </c:pt>
                <c:pt idx="52">
                  <c:v>8.6</c:v>
                </c:pt>
                <c:pt idx="53">
                  <c:v>8.5</c:v>
                </c:pt>
                <c:pt idx="54">
                  <c:v>8.4</c:v>
                </c:pt>
                <c:pt idx="55">
                  <c:v>8.3000000000000007</c:v>
                </c:pt>
                <c:pt idx="56">
                  <c:v>8.3000000000000007</c:v>
                </c:pt>
                <c:pt idx="57">
                  <c:v>8.1999999999999993</c:v>
                </c:pt>
                <c:pt idx="58">
                  <c:v>8.1</c:v>
                </c:pt>
                <c:pt idx="59">
                  <c:v>8</c:v>
                </c:pt>
                <c:pt idx="60">
                  <c:v>7.9</c:v>
                </c:pt>
                <c:pt idx="61">
                  <c:v>7.8</c:v>
                </c:pt>
                <c:pt idx="62">
                  <c:v>7.7</c:v>
                </c:pt>
                <c:pt idx="63">
                  <c:v>7.7</c:v>
                </c:pt>
                <c:pt idx="64">
                  <c:v>7.6</c:v>
                </c:pt>
                <c:pt idx="65">
                  <c:v>7.6</c:v>
                </c:pt>
                <c:pt idx="66">
                  <c:v>7.6</c:v>
                </c:pt>
                <c:pt idx="67">
                  <c:v>7.6</c:v>
                </c:pt>
                <c:pt idx="68">
                  <c:v>7.5</c:v>
                </c:pt>
                <c:pt idx="69">
                  <c:v>7.5</c:v>
                </c:pt>
                <c:pt idx="70">
                  <c:v>7.4</c:v>
                </c:pt>
                <c:pt idx="71">
                  <c:v>7.4</c:v>
                </c:pt>
                <c:pt idx="72">
                  <c:v>7.4</c:v>
                </c:pt>
                <c:pt idx="73">
                  <c:v>7.3</c:v>
                </c:pt>
                <c:pt idx="74">
                  <c:v>7.3</c:v>
                </c:pt>
                <c:pt idx="75">
                  <c:v>7.4</c:v>
                </c:pt>
                <c:pt idx="76" formatCode="General">
                  <c:v>7.5</c:v>
                </c:pt>
                <c:pt idx="77" formatCode="General">
                  <c:v>7.6</c:v>
                </c:pt>
                <c:pt idx="78" formatCode="General">
                  <c:v>7.6</c:v>
                </c:pt>
                <c:pt idx="79" formatCode="General">
                  <c:v>7.6</c:v>
                </c:pt>
                <c:pt idx="80" formatCode="General">
                  <c:v>7.7</c:v>
                </c:pt>
                <c:pt idx="81" formatCode="General">
                  <c:v>7.9</c:v>
                </c:pt>
                <c:pt idx="82" formatCode="General">
                  <c:v>8.1</c:v>
                </c:pt>
                <c:pt idx="83" formatCode="General">
                  <c:v>8.4</c:v>
                </c:pt>
                <c:pt idx="84" formatCode="General">
                  <c:v>8.6999999999999993</c:v>
                </c:pt>
                <c:pt idx="85" formatCode="General">
                  <c:v>9</c:v>
                </c:pt>
                <c:pt idx="86" formatCode="General">
                  <c:v>9.3000000000000007</c:v>
                </c:pt>
                <c:pt idx="87" formatCode="General">
                  <c:v>9.4</c:v>
                </c:pt>
                <c:pt idx="88" formatCode="General">
                  <c:v>9.5</c:v>
                </c:pt>
                <c:pt idx="89" formatCode="General">
                  <c:v>9.6</c:v>
                </c:pt>
                <c:pt idx="90" formatCode="General">
                  <c:v>9.8000000000000007</c:v>
                </c:pt>
                <c:pt idx="91" formatCode="General">
                  <c:v>9.8000000000000007</c:v>
                </c:pt>
                <c:pt idx="92" formatCode="General">
                  <c:v>9.9</c:v>
                </c:pt>
                <c:pt idx="93" formatCode="General">
                  <c:v>10</c:v>
                </c:pt>
                <c:pt idx="94" formatCode="General">
                  <c:v>10</c:v>
                </c:pt>
                <c:pt idx="95" formatCode="General">
                  <c:v>10</c:v>
                </c:pt>
                <c:pt idx="96" formatCode="General">
                  <c:v>10.1</c:v>
                </c:pt>
                <c:pt idx="97" formatCode="General">
                  <c:v>10.1</c:v>
                </c:pt>
                <c:pt idx="98" formatCode="General">
                  <c:v>10.199999999999999</c:v>
                </c:pt>
                <c:pt idx="99" formatCode="General">
                  <c:v>10.199999999999999</c:v>
                </c:pt>
                <c:pt idx="100" formatCode="General">
                  <c:v>10.199999999999999</c:v>
                </c:pt>
                <c:pt idx="101" formatCode="General">
                  <c:v>10.199999999999999</c:v>
                </c:pt>
                <c:pt idx="102" formatCode="General">
                  <c:v>10.1</c:v>
                </c:pt>
                <c:pt idx="103" formatCode="General">
                  <c:v>10.1</c:v>
                </c:pt>
                <c:pt idx="104" formatCode="General">
                  <c:v>10.1</c:v>
                </c:pt>
                <c:pt idx="105" formatCode="General">
                  <c:v>10.1</c:v>
                </c:pt>
                <c:pt idx="106" formatCode="General">
                  <c:v>10.1</c:v>
                </c:pt>
                <c:pt idx="107" formatCode="General">
                  <c:v>10</c:v>
                </c:pt>
                <c:pt idx="108" formatCode="General">
                  <c:v>10</c:v>
                </c:pt>
                <c:pt idx="109" formatCode="General">
                  <c:v>10</c:v>
                </c:pt>
                <c:pt idx="110" formatCode="General">
                  <c:v>10</c:v>
                </c:pt>
                <c:pt idx="111" formatCode="General">
                  <c:v>9.9</c:v>
                </c:pt>
                <c:pt idx="112" formatCode="General">
                  <c:v>10</c:v>
                </c:pt>
                <c:pt idx="113" formatCode="General">
                  <c:v>10</c:v>
                </c:pt>
                <c:pt idx="114" formatCode="General">
                  <c:v>10.1</c:v>
                </c:pt>
                <c:pt idx="115" formatCode="General">
                  <c:v>10.199999999999999</c:v>
                </c:pt>
                <c:pt idx="116" formatCode="General">
                  <c:v>10.3</c:v>
                </c:pt>
                <c:pt idx="117" formatCode="General">
                  <c:v>10.4</c:v>
                </c:pt>
                <c:pt idx="118" formatCode="General">
                  <c:v>10.5</c:v>
                </c:pt>
                <c:pt idx="119" formatCode="General">
                  <c:v>10.6</c:v>
                </c:pt>
                <c:pt idx="120" formatCode="General">
                  <c:v>10.7</c:v>
                </c:pt>
                <c:pt idx="121" formatCode="General">
                  <c:v>10.8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Plan1!$A$32</c:f>
              <c:strCache>
                <c:ptCount val="1"/>
                <c:pt idx="0">
                  <c:v>United States</c:v>
                </c:pt>
              </c:strCache>
            </c:strRef>
          </c:tx>
          <c:spPr>
            <a:ln w="38100">
              <a:solidFill>
                <a:schemeClr val="accent4"/>
              </a:solidFill>
              <a:prstDash val="sysDash"/>
            </a:ln>
          </c:spPr>
          <c:marker>
            <c:symbol val="none"/>
          </c:marker>
          <c:val>
            <c:numRef>
              <c:f>Plan1!$EQ$32:$JH$32</c:f>
              <c:numCache>
                <c:formatCode>0.0</c:formatCode>
                <c:ptCount val="122"/>
                <c:pt idx="0">
                  <c:v>5.7</c:v>
                </c:pt>
                <c:pt idx="1">
                  <c:v>5.7</c:v>
                </c:pt>
                <c:pt idx="2">
                  <c:v>5.7</c:v>
                </c:pt>
                <c:pt idx="3">
                  <c:v>5.9</c:v>
                </c:pt>
                <c:pt idx="4">
                  <c:v>5.8</c:v>
                </c:pt>
                <c:pt idx="5">
                  <c:v>5.8</c:v>
                </c:pt>
                <c:pt idx="6">
                  <c:v>5.8</c:v>
                </c:pt>
                <c:pt idx="7">
                  <c:v>5.7</c:v>
                </c:pt>
                <c:pt idx="8">
                  <c:v>5.7</c:v>
                </c:pt>
                <c:pt idx="9">
                  <c:v>5.7</c:v>
                </c:pt>
                <c:pt idx="10">
                  <c:v>5.9</c:v>
                </c:pt>
                <c:pt idx="11">
                  <c:v>6</c:v>
                </c:pt>
                <c:pt idx="12">
                  <c:v>5.8</c:v>
                </c:pt>
                <c:pt idx="13">
                  <c:v>5.9</c:v>
                </c:pt>
                <c:pt idx="14">
                  <c:v>5.9</c:v>
                </c:pt>
                <c:pt idx="15">
                  <c:v>6</c:v>
                </c:pt>
                <c:pt idx="16">
                  <c:v>6.1</c:v>
                </c:pt>
                <c:pt idx="17">
                  <c:v>6.3</c:v>
                </c:pt>
                <c:pt idx="18">
                  <c:v>6.2</c:v>
                </c:pt>
                <c:pt idx="19">
                  <c:v>6.1</c:v>
                </c:pt>
                <c:pt idx="20">
                  <c:v>6.1</c:v>
                </c:pt>
                <c:pt idx="21">
                  <c:v>6</c:v>
                </c:pt>
                <c:pt idx="22">
                  <c:v>5.8</c:v>
                </c:pt>
                <c:pt idx="23">
                  <c:v>5.7</c:v>
                </c:pt>
                <c:pt idx="24">
                  <c:v>5.7</c:v>
                </c:pt>
                <c:pt idx="25">
                  <c:v>5.6</c:v>
                </c:pt>
                <c:pt idx="26">
                  <c:v>5.8</c:v>
                </c:pt>
                <c:pt idx="27">
                  <c:v>5.6</c:v>
                </c:pt>
                <c:pt idx="28">
                  <c:v>5.6</c:v>
                </c:pt>
                <c:pt idx="29">
                  <c:v>5.6</c:v>
                </c:pt>
                <c:pt idx="30">
                  <c:v>5.5</c:v>
                </c:pt>
                <c:pt idx="31">
                  <c:v>5.4</c:v>
                </c:pt>
                <c:pt idx="32">
                  <c:v>5.4</c:v>
                </c:pt>
                <c:pt idx="33">
                  <c:v>5.5</c:v>
                </c:pt>
                <c:pt idx="34">
                  <c:v>5.4</c:v>
                </c:pt>
                <c:pt idx="35">
                  <c:v>5.4</c:v>
                </c:pt>
                <c:pt idx="36">
                  <c:v>5.3</c:v>
                </c:pt>
                <c:pt idx="37">
                  <c:v>5.4</c:v>
                </c:pt>
                <c:pt idx="38">
                  <c:v>5.2</c:v>
                </c:pt>
                <c:pt idx="39">
                  <c:v>5.2</c:v>
                </c:pt>
                <c:pt idx="40">
                  <c:v>5.0999999999999996</c:v>
                </c:pt>
                <c:pt idx="41">
                  <c:v>5</c:v>
                </c:pt>
                <c:pt idx="42">
                  <c:v>5</c:v>
                </c:pt>
                <c:pt idx="43">
                  <c:v>4.9000000000000004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4.9000000000000004</c:v>
                </c:pt>
                <c:pt idx="48">
                  <c:v>4.7</c:v>
                </c:pt>
                <c:pt idx="49">
                  <c:v>4.8</c:v>
                </c:pt>
                <c:pt idx="50">
                  <c:v>4.7</c:v>
                </c:pt>
                <c:pt idx="51">
                  <c:v>4.7</c:v>
                </c:pt>
                <c:pt idx="52">
                  <c:v>4.5999999999999996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4.7</c:v>
                </c:pt>
                <c:pt idx="56">
                  <c:v>4.5</c:v>
                </c:pt>
                <c:pt idx="57">
                  <c:v>4.4000000000000004</c:v>
                </c:pt>
                <c:pt idx="58">
                  <c:v>4.5</c:v>
                </c:pt>
                <c:pt idx="59">
                  <c:v>4.4000000000000004</c:v>
                </c:pt>
                <c:pt idx="60">
                  <c:v>4.5999999999999996</c:v>
                </c:pt>
                <c:pt idx="61">
                  <c:v>4.5</c:v>
                </c:pt>
                <c:pt idx="62">
                  <c:v>4.4000000000000004</c:v>
                </c:pt>
                <c:pt idx="63">
                  <c:v>4.5</c:v>
                </c:pt>
                <c:pt idx="64">
                  <c:v>4.4000000000000004</c:v>
                </c:pt>
                <c:pt idx="65">
                  <c:v>4.5999999999999996</c:v>
                </c:pt>
                <c:pt idx="66">
                  <c:v>4.7</c:v>
                </c:pt>
                <c:pt idx="67">
                  <c:v>4.5999999999999996</c:v>
                </c:pt>
                <c:pt idx="68">
                  <c:v>4.7</c:v>
                </c:pt>
                <c:pt idx="69">
                  <c:v>4.7</c:v>
                </c:pt>
                <c:pt idx="70">
                  <c:v>4.7</c:v>
                </c:pt>
                <c:pt idx="71">
                  <c:v>5</c:v>
                </c:pt>
                <c:pt idx="72">
                  <c:v>5</c:v>
                </c:pt>
                <c:pt idx="73">
                  <c:v>4.9000000000000004</c:v>
                </c:pt>
                <c:pt idx="74">
                  <c:v>5.0999999999999996</c:v>
                </c:pt>
                <c:pt idx="75">
                  <c:v>5</c:v>
                </c:pt>
                <c:pt idx="76" formatCode="General">
                  <c:v>5.4</c:v>
                </c:pt>
                <c:pt idx="77" formatCode="General">
                  <c:v>5.6</c:v>
                </c:pt>
                <c:pt idx="78" formatCode="General">
                  <c:v>5.8</c:v>
                </c:pt>
                <c:pt idx="79" formatCode="General">
                  <c:v>6.1</c:v>
                </c:pt>
                <c:pt idx="80" formatCode="General">
                  <c:v>6.1</c:v>
                </c:pt>
                <c:pt idx="81" formatCode="General">
                  <c:v>6.5</c:v>
                </c:pt>
                <c:pt idx="82" formatCode="General">
                  <c:v>6.8</c:v>
                </c:pt>
                <c:pt idx="83" formatCode="General">
                  <c:v>7.3</c:v>
                </c:pt>
                <c:pt idx="84" formatCode="General">
                  <c:v>7.8</c:v>
                </c:pt>
                <c:pt idx="85" formatCode="General">
                  <c:v>8.3000000000000007</c:v>
                </c:pt>
                <c:pt idx="86" formatCode="General">
                  <c:v>8.6999999999999993</c:v>
                </c:pt>
                <c:pt idx="87" formatCode="General">
                  <c:v>8.9</c:v>
                </c:pt>
                <c:pt idx="88" formatCode="General">
                  <c:v>9.4</c:v>
                </c:pt>
                <c:pt idx="89" formatCode="General">
                  <c:v>9.5</c:v>
                </c:pt>
                <c:pt idx="90" formatCode="General">
                  <c:v>9.5</c:v>
                </c:pt>
                <c:pt idx="91" formatCode="General">
                  <c:v>9.6</c:v>
                </c:pt>
                <c:pt idx="92" formatCode="General">
                  <c:v>9.8000000000000007</c:v>
                </c:pt>
                <c:pt idx="93" formatCode="General">
                  <c:v>10</c:v>
                </c:pt>
                <c:pt idx="94" formatCode="General">
                  <c:v>9.9</c:v>
                </c:pt>
                <c:pt idx="95" formatCode="General">
                  <c:v>9.9</c:v>
                </c:pt>
                <c:pt idx="96" formatCode="General">
                  <c:v>9.6999999999999993</c:v>
                </c:pt>
                <c:pt idx="97" formatCode="General">
                  <c:v>9.8000000000000007</c:v>
                </c:pt>
                <c:pt idx="98" formatCode="General">
                  <c:v>9.8000000000000007</c:v>
                </c:pt>
                <c:pt idx="99" formatCode="General">
                  <c:v>9.9</c:v>
                </c:pt>
                <c:pt idx="100" formatCode="General">
                  <c:v>9.6</c:v>
                </c:pt>
                <c:pt idx="101" formatCode="General">
                  <c:v>9.4</c:v>
                </c:pt>
                <c:pt idx="102" formatCode="General">
                  <c:v>9.5</c:v>
                </c:pt>
                <c:pt idx="103" formatCode="General">
                  <c:v>9.6</c:v>
                </c:pt>
                <c:pt idx="104" formatCode="General">
                  <c:v>9.5</c:v>
                </c:pt>
                <c:pt idx="105" formatCode="General">
                  <c:v>9.5</c:v>
                </c:pt>
                <c:pt idx="106" formatCode="General">
                  <c:v>9.8000000000000007</c:v>
                </c:pt>
                <c:pt idx="107" formatCode="General">
                  <c:v>9.4</c:v>
                </c:pt>
                <c:pt idx="108" formatCode="General">
                  <c:v>9.1</c:v>
                </c:pt>
                <c:pt idx="109" formatCode="General">
                  <c:v>9</c:v>
                </c:pt>
                <c:pt idx="110" formatCode="General">
                  <c:v>8.9</c:v>
                </c:pt>
                <c:pt idx="111" formatCode="General">
                  <c:v>9</c:v>
                </c:pt>
                <c:pt idx="112" formatCode="General">
                  <c:v>9</c:v>
                </c:pt>
                <c:pt idx="113" formatCode="General">
                  <c:v>9.1</c:v>
                </c:pt>
                <c:pt idx="114" formatCode="General">
                  <c:v>9.1</c:v>
                </c:pt>
                <c:pt idx="115" formatCode="General">
                  <c:v>9.1</c:v>
                </c:pt>
                <c:pt idx="116" formatCode="General">
                  <c:v>9</c:v>
                </c:pt>
                <c:pt idx="117" formatCode="General">
                  <c:v>8.9</c:v>
                </c:pt>
                <c:pt idx="118" formatCode="General">
                  <c:v>8.6999999999999993</c:v>
                </c:pt>
                <c:pt idx="119" formatCode="General">
                  <c:v>8.5</c:v>
                </c:pt>
                <c:pt idx="120" formatCode="General">
                  <c:v>8.3000000000000007</c:v>
                </c:pt>
                <c:pt idx="121" formatCode="General">
                  <c:v>8.3000000000000007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28896"/>
        <c:axId val="84130432"/>
      </c:lineChart>
      <c:catAx>
        <c:axId val="84128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pt-BR"/>
          </a:p>
        </c:txPr>
        <c:crossAx val="84130432"/>
        <c:crosses val="autoZero"/>
        <c:auto val="1"/>
        <c:lblAlgn val="ctr"/>
        <c:lblOffset val="100"/>
        <c:noMultiLvlLbl val="0"/>
      </c:catAx>
      <c:valAx>
        <c:axId val="841304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8412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191394478467963"/>
          <c:y val="2.820718241251732E-2"/>
          <c:w val="0.29763013998250221"/>
          <c:h val="0.2260072392343966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 baseline="0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aseline="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621819073547086E-2"/>
          <c:y val="1.2444353099005524E-2"/>
          <c:w val="0.92323888454596936"/>
          <c:h val="0.85768651797520368"/>
        </c:manualLayout>
      </c:layout>
      <c:lineChart>
        <c:grouping val="standard"/>
        <c:varyColors val="0"/>
        <c:ser>
          <c:idx val="0"/>
          <c:order val="0"/>
          <c:tx>
            <c:strRef>
              <c:f>Indústria!$A$23</c:f>
              <c:strCache>
                <c:ptCount val="1"/>
                <c:pt idx="0">
                  <c:v>        Asia</c:v>
                </c:pt>
              </c:strCache>
            </c:strRef>
          </c:tx>
          <c:marker>
            <c:symbol val="none"/>
          </c:marker>
          <c:cat>
            <c:strRef>
              <c:f>Indústria!$EF$4:$IV$4</c:f>
              <c:strCache>
                <c:ptCount val="121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</c:strCache>
            </c:strRef>
          </c:cat>
          <c:val>
            <c:numRef>
              <c:f>Indústria!$EF$23:$IV$23</c:f>
              <c:numCache>
                <c:formatCode>0.0</c:formatCode>
                <c:ptCount val="121"/>
                <c:pt idx="0">
                  <c:v>109.03235376170302</c:v>
                </c:pt>
                <c:pt idx="1">
                  <c:v>109.65358573439967</c:v>
                </c:pt>
                <c:pt idx="2">
                  <c:v>111.27885575405594</c:v>
                </c:pt>
                <c:pt idx="3">
                  <c:v>113.43354083869085</c:v>
                </c:pt>
                <c:pt idx="4">
                  <c:v>114.76977682040565</c:v>
                </c:pt>
                <c:pt idx="5">
                  <c:v>114.27220092174049</c:v>
                </c:pt>
                <c:pt idx="6">
                  <c:v>115.90055566630294</c:v>
                </c:pt>
                <c:pt idx="7">
                  <c:v>116.79914439087869</c:v>
                </c:pt>
                <c:pt idx="8">
                  <c:v>117.65365818551457</c:v>
                </c:pt>
                <c:pt idx="9">
                  <c:v>118.87585110959964</c:v>
                </c:pt>
                <c:pt idx="10">
                  <c:v>119.92697336668512</c:v>
                </c:pt>
                <c:pt idx="11">
                  <c:v>120.83662650188489</c:v>
                </c:pt>
                <c:pt idx="12">
                  <c:v>123.17322587275567</c:v>
                </c:pt>
                <c:pt idx="13">
                  <c:v>123.79513619763404</c:v>
                </c:pt>
                <c:pt idx="14">
                  <c:v>124.96769658681922</c:v>
                </c:pt>
                <c:pt idx="15">
                  <c:v>124.91921856943301</c:v>
                </c:pt>
                <c:pt idx="16">
                  <c:v>125.69322456008314</c:v>
                </c:pt>
                <c:pt idx="17">
                  <c:v>127.92649624370792</c:v>
                </c:pt>
                <c:pt idx="18">
                  <c:v>128.989810272303</c:v>
                </c:pt>
                <c:pt idx="19">
                  <c:v>130.84616397163225</c:v>
                </c:pt>
                <c:pt idx="20">
                  <c:v>132.44681137701414</c:v>
                </c:pt>
                <c:pt idx="21">
                  <c:v>134.66039280374338</c:v>
                </c:pt>
                <c:pt idx="22">
                  <c:v>135.64990887181008</c:v>
                </c:pt>
                <c:pt idx="23">
                  <c:v>138.89897368119259</c:v>
                </c:pt>
                <c:pt idx="24">
                  <c:v>139.38702540885197</c:v>
                </c:pt>
                <c:pt idx="25">
                  <c:v>141.15147934288854</c:v>
                </c:pt>
                <c:pt idx="26">
                  <c:v>142.34807119198891</c:v>
                </c:pt>
                <c:pt idx="27">
                  <c:v>143.6663519356463</c:v>
                </c:pt>
                <c:pt idx="28">
                  <c:v>144.16887345834144</c:v>
                </c:pt>
                <c:pt idx="29">
                  <c:v>144.28086018498175</c:v>
                </c:pt>
                <c:pt idx="30">
                  <c:v>146.37840633027366</c:v>
                </c:pt>
                <c:pt idx="31">
                  <c:v>147.69869114044224</c:v>
                </c:pt>
                <c:pt idx="32">
                  <c:v>150.03473472429854</c:v>
                </c:pt>
                <c:pt idx="33">
                  <c:v>151.52907612493726</c:v>
                </c:pt>
                <c:pt idx="34">
                  <c:v>152.6605189767929</c:v>
                </c:pt>
                <c:pt idx="35">
                  <c:v>154.89762944462746</c:v>
                </c:pt>
                <c:pt idx="36">
                  <c:v>156.37110887017482</c:v>
                </c:pt>
                <c:pt idx="37">
                  <c:v>156.36515487950032</c:v>
                </c:pt>
                <c:pt idx="38">
                  <c:v>158.65028443697113</c:v>
                </c:pt>
                <c:pt idx="39">
                  <c:v>160.36195550196291</c:v>
                </c:pt>
                <c:pt idx="40">
                  <c:v>160.99055969894067</c:v>
                </c:pt>
                <c:pt idx="41">
                  <c:v>161.92195469435305</c:v>
                </c:pt>
                <c:pt idx="42">
                  <c:v>163.82140219646649</c:v>
                </c:pt>
                <c:pt idx="43">
                  <c:v>166.53677538760226</c:v>
                </c:pt>
                <c:pt idx="44">
                  <c:v>168.5525289088971</c:v>
                </c:pt>
                <c:pt idx="45">
                  <c:v>171.09167772603283</c:v>
                </c:pt>
                <c:pt idx="46">
                  <c:v>173.17136459024513</c:v>
                </c:pt>
                <c:pt idx="47">
                  <c:v>174.52024225036973</c:v>
                </c:pt>
                <c:pt idx="48">
                  <c:v>176.32971851107595</c:v>
                </c:pt>
                <c:pt idx="49">
                  <c:v>177.48329004988059</c:v>
                </c:pt>
                <c:pt idx="50">
                  <c:v>180.06209167634665</c:v>
                </c:pt>
                <c:pt idx="51">
                  <c:v>179.78977417283247</c:v>
                </c:pt>
                <c:pt idx="52">
                  <c:v>183.23422914603796</c:v>
                </c:pt>
                <c:pt idx="53">
                  <c:v>184.23203791899815</c:v>
                </c:pt>
                <c:pt idx="54">
                  <c:v>185.07028994580847</c:v>
                </c:pt>
                <c:pt idx="55">
                  <c:v>187.80476543328317</c:v>
                </c:pt>
                <c:pt idx="56">
                  <c:v>190.11896241169256</c:v>
                </c:pt>
                <c:pt idx="57">
                  <c:v>191.55156118917105</c:v>
                </c:pt>
                <c:pt idx="58">
                  <c:v>196.02071867048431</c:v>
                </c:pt>
                <c:pt idx="59">
                  <c:v>196.49969129169025</c:v>
                </c:pt>
                <c:pt idx="60">
                  <c:v>201.69523602730621</c:v>
                </c:pt>
                <c:pt idx="61">
                  <c:v>202.30983390279746</c:v>
                </c:pt>
                <c:pt idx="62">
                  <c:v>202.72546466476624</c:v>
                </c:pt>
                <c:pt idx="63">
                  <c:v>206.12286130408432</c:v>
                </c:pt>
                <c:pt idx="64">
                  <c:v>209.5513163293229</c:v>
                </c:pt>
                <c:pt idx="65">
                  <c:v>210.77985515409554</c:v>
                </c:pt>
                <c:pt idx="66">
                  <c:v>213.04766592930702</c:v>
                </c:pt>
                <c:pt idx="67">
                  <c:v>215.12532189634626</c:v>
                </c:pt>
                <c:pt idx="68">
                  <c:v>216.71660151295288</c:v>
                </c:pt>
                <c:pt idx="69">
                  <c:v>221.61634881868028</c:v>
                </c:pt>
                <c:pt idx="70">
                  <c:v>224.54249319458017</c:v>
                </c:pt>
                <c:pt idx="71">
                  <c:v>226.52279473484759</c:v>
                </c:pt>
                <c:pt idx="72">
                  <c:v>230.59651098964204</c:v>
                </c:pt>
                <c:pt idx="73">
                  <c:v>232.546039445525</c:v>
                </c:pt>
                <c:pt idx="74">
                  <c:v>232.53990164797241</c:v>
                </c:pt>
                <c:pt idx="75">
                  <c:v>233.98649915409021</c:v>
                </c:pt>
                <c:pt idx="76">
                  <c:v>234.55566092108293</c:v>
                </c:pt>
                <c:pt idx="77">
                  <c:v>236.14309117751208</c:v>
                </c:pt>
                <c:pt idx="78">
                  <c:v>236.45136209646262</c:v>
                </c:pt>
                <c:pt idx="79">
                  <c:v>235.71179723708474</c:v>
                </c:pt>
                <c:pt idx="80">
                  <c:v>235.84049886898001</c:v>
                </c:pt>
                <c:pt idx="81">
                  <c:v>233.67910579864972</c:v>
                </c:pt>
                <c:pt idx="82">
                  <c:v>227.19278102762149</c:v>
                </c:pt>
                <c:pt idx="83">
                  <c:v>225.72554961009465</c:v>
                </c:pt>
                <c:pt idx="84">
                  <c:v>225.33920261937712</c:v>
                </c:pt>
                <c:pt idx="85">
                  <c:v>228.29352336881959</c:v>
                </c:pt>
                <c:pt idx="86">
                  <c:v>236.37385427068057</c:v>
                </c:pt>
                <c:pt idx="87">
                  <c:v>239.82918052375624</c:v>
                </c:pt>
                <c:pt idx="88">
                  <c:v>243.84820987185563</c:v>
                </c:pt>
                <c:pt idx="89">
                  <c:v>250.07246887715468</c:v>
                </c:pt>
                <c:pt idx="90">
                  <c:v>252.99233304790974</c:v>
                </c:pt>
                <c:pt idx="91">
                  <c:v>255.08538860752768</c:v>
                </c:pt>
                <c:pt idx="92">
                  <c:v>260.00135663538708</c:v>
                </c:pt>
                <c:pt idx="93">
                  <c:v>262.82768418930385</c:v>
                </c:pt>
                <c:pt idx="94">
                  <c:v>265.77918605013286</c:v>
                </c:pt>
                <c:pt idx="95">
                  <c:v>269.81285834272796</c:v>
                </c:pt>
                <c:pt idx="96">
                  <c:v>272.83148778768089</c:v>
                </c:pt>
                <c:pt idx="97">
                  <c:v>274.71388921909983</c:v>
                </c:pt>
                <c:pt idx="98">
                  <c:v>278.51154071960138</c:v>
                </c:pt>
                <c:pt idx="99">
                  <c:v>281.73525647627878</c:v>
                </c:pt>
                <c:pt idx="100">
                  <c:v>282.66286870254493</c:v>
                </c:pt>
                <c:pt idx="101">
                  <c:v>281.56428560193513</c:v>
                </c:pt>
                <c:pt idx="102">
                  <c:v>285.27368868811675</c:v>
                </c:pt>
                <c:pt idx="103">
                  <c:v>287.47442040642915</c:v>
                </c:pt>
                <c:pt idx="104">
                  <c:v>289.96799984588563</c:v>
                </c:pt>
                <c:pt idx="105">
                  <c:v>294.3402294588833</c:v>
                </c:pt>
                <c:pt idx="106">
                  <c:v>297.95373132832441</c:v>
                </c:pt>
                <c:pt idx="107">
                  <c:v>302.00934698143732</c:v>
                </c:pt>
                <c:pt idx="108">
                  <c:v>307.7655791352874</c:v>
                </c:pt>
                <c:pt idx="109">
                  <c:v>307.7918261740727</c:v>
                </c:pt>
                <c:pt idx="110">
                  <c:v>313.31761381020783</c:v>
                </c:pt>
                <c:pt idx="111">
                  <c:v>310.51434826646101</c:v>
                </c:pt>
                <c:pt idx="112">
                  <c:v>312.30236802371479</c:v>
                </c:pt>
                <c:pt idx="113">
                  <c:v>316.35324329895354</c:v>
                </c:pt>
                <c:pt idx="114">
                  <c:v>317.62746245587903</c:v>
                </c:pt>
                <c:pt idx="115">
                  <c:v>319.55082375560892</c:v>
                </c:pt>
                <c:pt idx="116">
                  <c:v>322.4382060357683</c:v>
                </c:pt>
                <c:pt idx="117">
                  <c:v>321.66229742066093</c:v>
                </c:pt>
                <c:pt idx="118">
                  <c:v>323.23106966366475</c:v>
                </c:pt>
                <c:pt idx="119">
                  <c:v>329.29614821901822</c:v>
                </c:pt>
                <c:pt idx="120">
                  <c:v>333.14861727428024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Indústria!$A$24</c:f>
              <c:strCache>
                <c:ptCount val="1"/>
                <c:pt idx="0">
                  <c:v>        Central and Eastern Europe</c:v>
                </c:pt>
              </c:strCache>
            </c:strRef>
          </c:tx>
          <c:marker>
            <c:symbol val="none"/>
          </c:marker>
          <c:cat>
            <c:strRef>
              <c:f>Indústria!$EF$4:$IV$4</c:f>
              <c:strCache>
                <c:ptCount val="121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</c:strCache>
            </c:strRef>
          </c:cat>
          <c:val>
            <c:numRef>
              <c:f>Indústria!$EF$24:$IV$24</c:f>
              <c:numCache>
                <c:formatCode>0.0</c:formatCode>
                <c:ptCount val="121"/>
                <c:pt idx="0">
                  <c:v>104.45017272741792</c:v>
                </c:pt>
                <c:pt idx="1">
                  <c:v>104.96953066991442</c:v>
                </c:pt>
                <c:pt idx="2">
                  <c:v>106.19934393649316</c:v>
                </c:pt>
                <c:pt idx="3">
                  <c:v>105.97205521377761</c:v>
                </c:pt>
                <c:pt idx="4">
                  <c:v>104.9909287731524</c:v>
                </c:pt>
                <c:pt idx="5">
                  <c:v>107.21697492947909</c:v>
                </c:pt>
                <c:pt idx="6">
                  <c:v>108.17710997005065</c:v>
                </c:pt>
                <c:pt idx="7">
                  <c:v>108.60082366332625</c:v>
                </c:pt>
                <c:pt idx="8">
                  <c:v>109.58457534686939</c:v>
                </c:pt>
                <c:pt idx="9">
                  <c:v>109.88448285611153</c:v>
                </c:pt>
                <c:pt idx="10">
                  <c:v>110.64445239007587</c:v>
                </c:pt>
                <c:pt idx="11">
                  <c:v>110.59273957694244</c:v>
                </c:pt>
                <c:pt idx="12">
                  <c:v>111.99681932305722</c:v>
                </c:pt>
                <c:pt idx="13">
                  <c:v>112.37306996200084</c:v>
                </c:pt>
                <c:pt idx="14">
                  <c:v>114.52946831302761</c:v>
                </c:pt>
                <c:pt idx="15">
                  <c:v>115.12736521507978</c:v>
                </c:pt>
                <c:pt idx="16">
                  <c:v>115.24408128503789</c:v>
                </c:pt>
                <c:pt idx="17">
                  <c:v>116.36732887274833</c:v>
                </c:pt>
                <c:pt idx="18">
                  <c:v>118.00727468474285</c:v>
                </c:pt>
                <c:pt idx="19">
                  <c:v>118.47174160460209</c:v>
                </c:pt>
                <c:pt idx="20">
                  <c:v>119.59693119324328</c:v>
                </c:pt>
                <c:pt idx="21">
                  <c:v>120.37503975989695</c:v>
                </c:pt>
                <c:pt idx="22">
                  <c:v>120.24775099573868</c:v>
                </c:pt>
                <c:pt idx="23">
                  <c:v>123.41581698316745</c:v>
                </c:pt>
                <c:pt idx="24">
                  <c:v>123.59706197809017</c:v>
                </c:pt>
                <c:pt idx="25">
                  <c:v>124.9765410543132</c:v>
                </c:pt>
                <c:pt idx="26">
                  <c:v>126.22684898327815</c:v>
                </c:pt>
                <c:pt idx="27">
                  <c:v>128.00580089388424</c:v>
                </c:pt>
                <c:pt idx="28">
                  <c:v>127.77126267219634</c:v>
                </c:pt>
                <c:pt idx="29">
                  <c:v>127.99296586526431</c:v>
                </c:pt>
                <c:pt idx="30">
                  <c:v>128.5911996073508</c:v>
                </c:pt>
                <c:pt idx="31">
                  <c:v>129.88464877145384</c:v>
                </c:pt>
                <c:pt idx="32">
                  <c:v>128.4181008547439</c:v>
                </c:pt>
                <c:pt idx="33">
                  <c:v>128.70407312026748</c:v>
                </c:pt>
                <c:pt idx="34">
                  <c:v>129.40070137492779</c:v>
                </c:pt>
                <c:pt idx="35">
                  <c:v>129.71132743263553</c:v>
                </c:pt>
                <c:pt idx="36">
                  <c:v>131.00910367982956</c:v>
                </c:pt>
                <c:pt idx="37">
                  <c:v>133.07063383267541</c:v>
                </c:pt>
                <c:pt idx="38">
                  <c:v>131.08601504541866</c:v>
                </c:pt>
                <c:pt idx="39">
                  <c:v>132.87939503671288</c:v>
                </c:pt>
                <c:pt idx="40">
                  <c:v>131.1980221087247</c:v>
                </c:pt>
                <c:pt idx="41">
                  <c:v>133.5978171229556</c:v>
                </c:pt>
                <c:pt idx="42">
                  <c:v>133.422357853167</c:v>
                </c:pt>
                <c:pt idx="43">
                  <c:v>133.88100862327954</c:v>
                </c:pt>
                <c:pt idx="44">
                  <c:v>135.95638237776248</c:v>
                </c:pt>
                <c:pt idx="45">
                  <c:v>137.07458022886729</c:v>
                </c:pt>
                <c:pt idx="46">
                  <c:v>138.94268509298402</c:v>
                </c:pt>
                <c:pt idx="47">
                  <c:v>139.620494503602</c:v>
                </c:pt>
                <c:pt idx="48">
                  <c:v>137.66171368153351</c:v>
                </c:pt>
                <c:pt idx="49">
                  <c:v>139.25571865203958</c:v>
                </c:pt>
                <c:pt idx="50">
                  <c:v>140.27127184182785</c:v>
                </c:pt>
                <c:pt idx="51">
                  <c:v>140.87444524135131</c:v>
                </c:pt>
                <c:pt idx="52">
                  <c:v>143.6892906202996</c:v>
                </c:pt>
                <c:pt idx="53">
                  <c:v>144.03157910102897</c:v>
                </c:pt>
                <c:pt idx="54">
                  <c:v>145.18698655414698</c:v>
                </c:pt>
                <c:pt idx="55">
                  <c:v>145.57294448276295</c:v>
                </c:pt>
                <c:pt idx="56">
                  <c:v>146.35769124755296</c:v>
                </c:pt>
                <c:pt idx="57">
                  <c:v>147.5542176341668</c:v>
                </c:pt>
                <c:pt idx="58">
                  <c:v>147.98428179503722</c:v>
                </c:pt>
                <c:pt idx="59">
                  <c:v>150.08332150107134</c:v>
                </c:pt>
                <c:pt idx="60">
                  <c:v>151.08224989630739</c:v>
                </c:pt>
                <c:pt idx="61">
                  <c:v>152.39675779750198</c:v>
                </c:pt>
                <c:pt idx="62">
                  <c:v>153.15287199414288</c:v>
                </c:pt>
                <c:pt idx="63">
                  <c:v>153.35360492285557</c:v>
                </c:pt>
                <c:pt idx="64">
                  <c:v>153.81010718642256</c:v>
                </c:pt>
                <c:pt idx="65">
                  <c:v>153.97653545783334</c:v>
                </c:pt>
                <c:pt idx="66">
                  <c:v>156.80211612063118</c:v>
                </c:pt>
                <c:pt idx="67">
                  <c:v>156.03372706856305</c:v>
                </c:pt>
                <c:pt idx="68">
                  <c:v>155.95014350747797</c:v>
                </c:pt>
                <c:pt idx="69">
                  <c:v>156.97920537098614</c:v>
                </c:pt>
                <c:pt idx="70">
                  <c:v>158.8753767441095</c:v>
                </c:pt>
                <c:pt idx="71">
                  <c:v>159.90193219493656</c:v>
                </c:pt>
                <c:pt idx="72">
                  <c:v>162.74319045627408</c:v>
                </c:pt>
                <c:pt idx="73">
                  <c:v>162.86846660246997</c:v>
                </c:pt>
                <c:pt idx="74">
                  <c:v>161.51958185383785</c:v>
                </c:pt>
                <c:pt idx="75">
                  <c:v>162.62279971472188</c:v>
                </c:pt>
                <c:pt idx="76">
                  <c:v>160.58485628656001</c:v>
                </c:pt>
                <c:pt idx="77">
                  <c:v>160.61978481883489</c:v>
                </c:pt>
                <c:pt idx="78">
                  <c:v>159.14619923203</c:v>
                </c:pt>
                <c:pt idx="79">
                  <c:v>157.64720249381423</c:v>
                </c:pt>
                <c:pt idx="80">
                  <c:v>156.6065304302106</c:v>
                </c:pt>
                <c:pt idx="81">
                  <c:v>150.55262782368482</c:v>
                </c:pt>
                <c:pt idx="82">
                  <c:v>140.85287065193444</c:v>
                </c:pt>
                <c:pt idx="83">
                  <c:v>137.8315719329517</c:v>
                </c:pt>
                <c:pt idx="84">
                  <c:v>134.62879337817961</c:v>
                </c:pt>
                <c:pt idx="85">
                  <c:v>136.72064149589076</c:v>
                </c:pt>
                <c:pt idx="86">
                  <c:v>137.64409093867107</c:v>
                </c:pt>
                <c:pt idx="87">
                  <c:v>136.63801410980582</c:v>
                </c:pt>
                <c:pt idx="88">
                  <c:v>137.75457587832503</c:v>
                </c:pt>
                <c:pt idx="89">
                  <c:v>139.77535491533831</c:v>
                </c:pt>
                <c:pt idx="90">
                  <c:v>141.02750182789993</c:v>
                </c:pt>
                <c:pt idx="91">
                  <c:v>141.14892478396359</c:v>
                </c:pt>
                <c:pt idx="92">
                  <c:v>143.14183744242897</c:v>
                </c:pt>
                <c:pt idx="93">
                  <c:v>144.18115086251495</c:v>
                </c:pt>
                <c:pt idx="94">
                  <c:v>146.38956197516731</c:v>
                </c:pt>
                <c:pt idx="95">
                  <c:v>145.41260056106572</c:v>
                </c:pt>
                <c:pt idx="96">
                  <c:v>148.01977714883569</c:v>
                </c:pt>
                <c:pt idx="97">
                  <c:v>148.50139574075672</c:v>
                </c:pt>
                <c:pt idx="98">
                  <c:v>151.18239346072761</c:v>
                </c:pt>
                <c:pt idx="99">
                  <c:v>151.609641469774</c:v>
                </c:pt>
                <c:pt idx="100">
                  <c:v>153.87071731177144</c:v>
                </c:pt>
                <c:pt idx="101">
                  <c:v>153.56899731723036</c:v>
                </c:pt>
                <c:pt idx="102">
                  <c:v>153.48060894378358</c:v>
                </c:pt>
                <c:pt idx="103">
                  <c:v>155.34885628204603</c:v>
                </c:pt>
                <c:pt idx="104">
                  <c:v>155.90278844105956</c:v>
                </c:pt>
                <c:pt idx="105">
                  <c:v>157.48989752642393</c:v>
                </c:pt>
                <c:pt idx="106">
                  <c:v>158.03795738117287</c:v>
                </c:pt>
                <c:pt idx="107">
                  <c:v>158.7732134742227</c:v>
                </c:pt>
                <c:pt idx="108">
                  <c:v>160.64944972108074</c:v>
                </c:pt>
                <c:pt idx="109">
                  <c:v>161.46084137950604</c:v>
                </c:pt>
                <c:pt idx="110">
                  <c:v>161.1811447025332</c:v>
                </c:pt>
                <c:pt idx="111">
                  <c:v>162.15111793974827</c:v>
                </c:pt>
                <c:pt idx="112">
                  <c:v>163.33507544681214</c:v>
                </c:pt>
                <c:pt idx="113">
                  <c:v>162.14084443553551</c:v>
                </c:pt>
                <c:pt idx="114">
                  <c:v>162.91509033593005</c:v>
                </c:pt>
                <c:pt idx="115">
                  <c:v>163.2084478965586</c:v>
                </c:pt>
                <c:pt idx="116">
                  <c:v>164.04103603554316</c:v>
                </c:pt>
                <c:pt idx="117">
                  <c:v>164.46167790814906</c:v>
                </c:pt>
                <c:pt idx="118">
                  <c:v>165.10408790614895</c:v>
                </c:pt>
                <c:pt idx="119">
                  <c:v>164.36263183296981</c:v>
                </c:pt>
                <c:pt idx="120">
                  <c:v>166.48844539333766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Indústria!$A$25</c:f>
              <c:strCache>
                <c:ptCount val="1"/>
                <c:pt idx="0">
                  <c:v>        Latin America</c:v>
                </c:pt>
              </c:strCache>
            </c:strRef>
          </c:tx>
          <c:spPr>
            <a:ln w="4127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Indústria!$EF$4:$IV$4</c:f>
              <c:strCache>
                <c:ptCount val="121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</c:strCache>
            </c:strRef>
          </c:cat>
          <c:val>
            <c:numRef>
              <c:f>Indústria!$EF$25:$IV$25</c:f>
              <c:numCache>
                <c:formatCode>0.0</c:formatCode>
                <c:ptCount val="121"/>
                <c:pt idx="0">
                  <c:v>97.882039158784124</c:v>
                </c:pt>
                <c:pt idx="1">
                  <c:v>98.385554478075662</c:v>
                </c:pt>
                <c:pt idx="2">
                  <c:v>97.020143716200735</c:v>
                </c:pt>
                <c:pt idx="3">
                  <c:v>99.726380801325462</c:v>
                </c:pt>
                <c:pt idx="4">
                  <c:v>98.206298159866435</c:v>
                </c:pt>
                <c:pt idx="5">
                  <c:v>98.711167188613288</c:v>
                </c:pt>
                <c:pt idx="6">
                  <c:v>99.510051631415081</c:v>
                </c:pt>
                <c:pt idx="7">
                  <c:v>98.756242435046886</c:v>
                </c:pt>
                <c:pt idx="8">
                  <c:v>99.917736705745554</c:v>
                </c:pt>
                <c:pt idx="9">
                  <c:v>102.18200955772669</c:v>
                </c:pt>
                <c:pt idx="10">
                  <c:v>102.00827587718948</c:v>
                </c:pt>
                <c:pt idx="11">
                  <c:v>97.081302206882839</c:v>
                </c:pt>
                <c:pt idx="12">
                  <c:v>96.091166980543235</c:v>
                </c:pt>
                <c:pt idx="13">
                  <c:v>98.084297145510561</c:v>
                </c:pt>
                <c:pt idx="14">
                  <c:v>99.886070244023216</c:v>
                </c:pt>
                <c:pt idx="15">
                  <c:v>101.07672134984566</c:v>
                </c:pt>
                <c:pt idx="16">
                  <c:v>99.911708307084297</c:v>
                </c:pt>
                <c:pt idx="17">
                  <c:v>98.792368151099438</c:v>
                </c:pt>
                <c:pt idx="18">
                  <c:v>100.15340320157772</c:v>
                </c:pt>
                <c:pt idx="19">
                  <c:v>99.72667547067752</c:v>
                </c:pt>
                <c:pt idx="20">
                  <c:v>102.6864851253202</c:v>
                </c:pt>
                <c:pt idx="21">
                  <c:v>104.7971114417339</c:v>
                </c:pt>
                <c:pt idx="22">
                  <c:v>105.42291350842515</c:v>
                </c:pt>
                <c:pt idx="23">
                  <c:v>105.32252374981634</c:v>
                </c:pt>
                <c:pt idx="24">
                  <c:v>105.3749367171326</c:v>
                </c:pt>
                <c:pt idx="25">
                  <c:v>106.2290155062346</c:v>
                </c:pt>
                <c:pt idx="26">
                  <c:v>107.20555667821421</c:v>
                </c:pt>
                <c:pt idx="27">
                  <c:v>106.61988966053647</c:v>
                </c:pt>
                <c:pt idx="28">
                  <c:v>107.09206539393712</c:v>
                </c:pt>
                <c:pt idx="29">
                  <c:v>107.87241283884451</c:v>
                </c:pt>
                <c:pt idx="30">
                  <c:v>108.87843276490483</c:v>
                </c:pt>
                <c:pt idx="31">
                  <c:v>109.25908154789842</c:v>
                </c:pt>
                <c:pt idx="32">
                  <c:v>110.15152668782031</c:v>
                </c:pt>
                <c:pt idx="33">
                  <c:v>110.65180716823703</c:v>
                </c:pt>
                <c:pt idx="34">
                  <c:v>111.18973069925258</c:v>
                </c:pt>
                <c:pt idx="35">
                  <c:v>112.40255568346885</c:v>
                </c:pt>
                <c:pt idx="36">
                  <c:v>111.72476159053748</c:v>
                </c:pt>
                <c:pt idx="37">
                  <c:v>111.31445435468727</c:v>
                </c:pt>
                <c:pt idx="38">
                  <c:v>111.08153935893131</c:v>
                </c:pt>
                <c:pt idx="39">
                  <c:v>114.17299277385135</c:v>
                </c:pt>
                <c:pt idx="40">
                  <c:v>113.02652079266853</c:v>
                </c:pt>
                <c:pt idx="41">
                  <c:v>114.76956988000296</c:v>
                </c:pt>
                <c:pt idx="42">
                  <c:v>112.36667276130186</c:v>
                </c:pt>
                <c:pt idx="43">
                  <c:v>114.49666059490077</c:v>
                </c:pt>
                <c:pt idx="44">
                  <c:v>113.76242451220052</c:v>
                </c:pt>
                <c:pt idx="45">
                  <c:v>113.31584745242053</c:v>
                </c:pt>
                <c:pt idx="46">
                  <c:v>115.42740538057834</c:v>
                </c:pt>
                <c:pt idx="47">
                  <c:v>116.66401037461972</c:v>
                </c:pt>
                <c:pt idx="48">
                  <c:v>116.27554168181754</c:v>
                </c:pt>
                <c:pt idx="49">
                  <c:v>116.98512784413911</c:v>
                </c:pt>
                <c:pt idx="50">
                  <c:v>116.88156199751046</c:v>
                </c:pt>
                <c:pt idx="51">
                  <c:v>117.10137680430981</c:v>
                </c:pt>
                <c:pt idx="52">
                  <c:v>118.69192897893022</c:v>
                </c:pt>
                <c:pt idx="53">
                  <c:v>118.10816242486041</c:v>
                </c:pt>
                <c:pt idx="54">
                  <c:v>118.72068605371614</c:v>
                </c:pt>
                <c:pt idx="55">
                  <c:v>119.61819022668766</c:v>
                </c:pt>
                <c:pt idx="56">
                  <c:v>119.48501834452043</c:v>
                </c:pt>
                <c:pt idx="57">
                  <c:v>119.39707081230638</c:v>
                </c:pt>
                <c:pt idx="58">
                  <c:v>120.54533161540969</c:v>
                </c:pt>
                <c:pt idx="59">
                  <c:v>121.05769577701732</c:v>
                </c:pt>
                <c:pt idx="60">
                  <c:v>121.27256345146507</c:v>
                </c:pt>
                <c:pt idx="61">
                  <c:v>121.89985401481056</c:v>
                </c:pt>
                <c:pt idx="62">
                  <c:v>123.39578811802568</c:v>
                </c:pt>
                <c:pt idx="63">
                  <c:v>122.42314391674047</c:v>
                </c:pt>
                <c:pt idx="64">
                  <c:v>124.33038200433019</c:v>
                </c:pt>
                <c:pt idx="65">
                  <c:v>124.47115835931911</c:v>
                </c:pt>
                <c:pt idx="66">
                  <c:v>124.23130360619528</c:v>
                </c:pt>
                <c:pt idx="67">
                  <c:v>126.00234324647634</c:v>
                </c:pt>
                <c:pt idx="68">
                  <c:v>125.17985950795003</c:v>
                </c:pt>
                <c:pt idx="69">
                  <c:v>129.35586184403286</c:v>
                </c:pt>
                <c:pt idx="70">
                  <c:v>128.2676561684583</c:v>
                </c:pt>
                <c:pt idx="71">
                  <c:v>127.63836667339416</c:v>
                </c:pt>
                <c:pt idx="72">
                  <c:v>130.0231941223783</c:v>
                </c:pt>
                <c:pt idx="73">
                  <c:v>130.37015028605816</c:v>
                </c:pt>
                <c:pt idx="74">
                  <c:v>126.35005125119727</c:v>
                </c:pt>
                <c:pt idx="75">
                  <c:v>130.80325665262941</c:v>
                </c:pt>
                <c:pt idx="76">
                  <c:v>127.99128591301013</c:v>
                </c:pt>
                <c:pt idx="77">
                  <c:v>129.74112187554834</c:v>
                </c:pt>
                <c:pt idx="78">
                  <c:v>130.53685134564518</c:v>
                </c:pt>
                <c:pt idx="79">
                  <c:v>127.68423404681322</c:v>
                </c:pt>
                <c:pt idx="80">
                  <c:v>129.03558872554569</c:v>
                </c:pt>
                <c:pt idx="81">
                  <c:v>127.87084786788255</c:v>
                </c:pt>
                <c:pt idx="82">
                  <c:v>120.3186798971746</c:v>
                </c:pt>
                <c:pt idx="83">
                  <c:v>113.67402347824765</c:v>
                </c:pt>
                <c:pt idx="84">
                  <c:v>113.04911227350409</c:v>
                </c:pt>
                <c:pt idx="85">
                  <c:v>114.05891877332968</c:v>
                </c:pt>
                <c:pt idx="86">
                  <c:v>114.26374639139851</c:v>
                </c:pt>
                <c:pt idx="87">
                  <c:v>115.37261611802133</c:v>
                </c:pt>
                <c:pt idx="88">
                  <c:v>115.43119697163853</c:v>
                </c:pt>
                <c:pt idx="89">
                  <c:v>117.14604065168007</c:v>
                </c:pt>
                <c:pt idx="90">
                  <c:v>119.69961162797881</c:v>
                </c:pt>
                <c:pt idx="91">
                  <c:v>119.65239324151976</c:v>
                </c:pt>
                <c:pt idx="92">
                  <c:v>121.86901065020064</c:v>
                </c:pt>
                <c:pt idx="93">
                  <c:v>123.79167609792671</c:v>
                </c:pt>
                <c:pt idx="94">
                  <c:v>123.72519740657572</c:v>
                </c:pt>
                <c:pt idx="95">
                  <c:v>124.87202460455649</c:v>
                </c:pt>
                <c:pt idx="96">
                  <c:v>125.88984370765166</c:v>
                </c:pt>
                <c:pt idx="97">
                  <c:v>127.30247257277884</c:v>
                </c:pt>
                <c:pt idx="98">
                  <c:v>128.85024096072044</c:v>
                </c:pt>
                <c:pt idx="99">
                  <c:v>129.67077411092768</c:v>
                </c:pt>
                <c:pt idx="100">
                  <c:v>129.18033890646703</c:v>
                </c:pt>
                <c:pt idx="101">
                  <c:v>129.51994056956346</c:v>
                </c:pt>
                <c:pt idx="102">
                  <c:v>129.06735812905765</c:v>
                </c:pt>
                <c:pt idx="103">
                  <c:v>129.83944138086358</c:v>
                </c:pt>
                <c:pt idx="104">
                  <c:v>130.65098798046193</c:v>
                </c:pt>
                <c:pt idx="105">
                  <c:v>130.80630051372711</c:v>
                </c:pt>
                <c:pt idx="106">
                  <c:v>131.70052784076358</c:v>
                </c:pt>
                <c:pt idx="107">
                  <c:v>131.52825737330227</c:v>
                </c:pt>
                <c:pt idx="108">
                  <c:v>131.98268684087628</c:v>
                </c:pt>
                <c:pt idx="109">
                  <c:v>133.1845580931097</c:v>
                </c:pt>
                <c:pt idx="110">
                  <c:v>134.41325512886777</c:v>
                </c:pt>
                <c:pt idx="111">
                  <c:v>132.6854696445275</c:v>
                </c:pt>
                <c:pt idx="112">
                  <c:v>133.9373934771904</c:v>
                </c:pt>
                <c:pt idx="113">
                  <c:v>133.19247559867844</c:v>
                </c:pt>
                <c:pt idx="114">
                  <c:v>132.74618755824466</c:v>
                </c:pt>
                <c:pt idx="115">
                  <c:v>133.3575622843623</c:v>
                </c:pt>
                <c:pt idx="116">
                  <c:v>132.09264708361829</c:v>
                </c:pt>
                <c:pt idx="117">
                  <c:v>131.32764960451999</c:v>
                </c:pt>
                <c:pt idx="118">
                  <c:v>131.99210965724902</c:v>
                </c:pt>
                <c:pt idx="119">
                  <c:v>132.20630788155583</c:v>
                </c:pt>
                <c:pt idx="120">
                  <c:v>131.40562922428936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Indústria!$A$26</c:f>
              <c:strCache>
                <c:ptCount val="1"/>
                <c:pt idx="0">
                  <c:v>        Africa and Middle East</c:v>
                </c:pt>
              </c:strCache>
            </c:strRef>
          </c:tx>
          <c:marker>
            <c:symbol val="none"/>
          </c:marker>
          <c:cat>
            <c:strRef>
              <c:f>Indústria!$EF$4:$IV$4</c:f>
              <c:strCache>
                <c:ptCount val="121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</c:strCache>
            </c:strRef>
          </c:cat>
          <c:val>
            <c:numRef>
              <c:f>Indústria!$EF$26:$IV$26</c:f>
              <c:numCache>
                <c:formatCode>0.0</c:formatCode>
                <c:ptCount val="121"/>
                <c:pt idx="0">
                  <c:v>94.025364447843955</c:v>
                </c:pt>
                <c:pt idx="1">
                  <c:v>94.575077471680785</c:v>
                </c:pt>
                <c:pt idx="2">
                  <c:v>94.926264493895346</c:v>
                </c:pt>
                <c:pt idx="3">
                  <c:v>93.119888447784035</c:v>
                </c:pt>
                <c:pt idx="4">
                  <c:v>95.181146457642512</c:v>
                </c:pt>
                <c:pt idx="5">
                  <c:v>95.091138106550147</c:v>
                </c:pt>
                <c:pt idx="6">
                  <c:v>96.215509020442454</c:v>
                </c:pt>
                <c:pt idx="7">
                  <c:v>94.541925760133566</c:v>
                </c:pt>
                <c:pt idx="8">
                  <c:v>96.315078851760873</c:v>
                </c:pt>
                <c:pt idx="9">
                  <c:v>98.040271004884204</c:v>
                </c:pt>
                <c:pt idx="10">
                  <c:v>98.198287602509083</c:v>
                </c:pt>
                <c:pt idx="11">
                  <c:v>98.404704158365789</c:v>
                </c:pt>
                <c:pt idx="12">
                  <c:v>101.48158894075185</c:v>
                </c:pt>
                <c:pt idx="13">
                  <c:v>102.75330873307584</c:v>
                </c:pt>
                <c:pt idx="14">
                  <c:v>100.60324685458957</c:v>
                </c:pt>
                <c:pt idx="15">
                  <c:v>97.868421956053425</c:v>
                </c:pt>
                <c:pt idx="16">
                  <c:v>98.320724990895584</c:v>
                </c:pt>
                <c:pt idx="17">
                  <c:v>97.089394072231727</c:v>
                </c:pt>
                <c:pt idx="18">
                  <c:v>97.430101838212238</c:v>
                </c:pt>
                <c:pt idx="19">
                  <c:v>98.478726233243833</c:v>
                </c:pt>
                <c:pt idx="20">
                  <c:v>99.653290025344887</c:v>
                </c:pt>
                <c:pt idx="21">
                  <c:v>101.43487326433477</c:v>
                </c:pt>
                <c:pt idx="22">
                  <c:v>100.83007489084204</c:v>
                </c:pt>
                <c:pt idx="23">
                  <c:v>102.43677941445824</c:v>
                </c:pt>
                <c:pt idx="24">
                  <c:v>103.01431271923599</c:v>
                </c:pt>
                <c:pt idx="25">
                  <c:v>102.78370148138981</c:v>
                </c:pt>
                <c:pt idx="26">
                  <c:v>103.52783617403267</c:v>
                </c:pt>
                <c:pt idx="27">
                  <c:v>104.47293229764098</c:v>
                </c:pt>
                <c:pt idx="28">
                  <c:v>104.24142038039652</c:v>
                </c:pt>
                <c:pt idx="29">
                  <c:v>108.88067979014649</c:v>
                </c:pt>
                <c:pt idx="30">
                  <c:v>109.12897657041503</c:v>
                </c:pt>
                <c:pt idx="31">
                  <c:v>107.69912307662295</c:v>
                </c:pt>
                <c:pt idx="32">
                  <c:v>109.07353279119609</c:v>
                </c:pt>
                <c:pt idx="33">
                  <c:v>108.80806999537131</c:v>
                </c:pt>
                <c:pt idx="34">
                  <c:v>108.67189831957289</c:v>
                </c:pt>
                <c:pt idx="35">
                  <c:v>108.55530403773894</c:v>
                </c:pt>
                <c:pt idx="36">
                  <c:v>107.32407297037807</c:v>
                </c:pt>
                <c:pt idx="37">
                  <c:v>108.15277691806592</c:v>
                </c:pt>
                <c:pt idx="38">
                  <c:v>108.31158589843047</c:v>
                </c:pt>
                <c:pt idx="39">
                  <c:v>110.30552880333586</c:v>
                </c:pt>
                <c:pt idx="40">
                  <c:v>110.02621487352266</c:v>
                </c:pt>
                <c:pt idx="41">
                  <c:v>110.65804662921218</c:v>
                </c:pt>
                <c:pt idx="42">
                  <c:v>111.06026985257678</c:v>
                </c:pt>
                <c:pt idx="43">
                  <c:v>111.33186512175911</c:v>
                </c:pt>
                <c:pt idx="44">
                  <c:v>111.92546727381772</c:v>
                </c:pt>
                <c:pt idx="45">
                  <c:v>110.00697776494985</c:v>
                </c:pt>
                <c:pt idx="46">
                  <c:v>110.74318681592911</c:v>
                </c:pt>
                <c:pt idx="47">
                  <c:v>111.55539016759825</c:v>
                </c:pt>
                <c:pt idx="48">
                  <c:v>110.82788488745743</c:v>
                </c:pt>
                <c:pt idx="49">
                  <c:v>111.27748514204151</c:v>
                </c:pt>
                <c:pt idx="50">
                  <c:v>111.85097417184508</c:v>
                </c:pt>
                <c:pt idx="51">
                  <c:v>110.33042657914605</c:v>
                </c:pt>
                <c:pt idx="52">
                  <c:v>110.78192430926157</c:v>
                </c:pt>
                <c:pt idx="53">
                  <c:v>112.73938643494488</c:v>
                </c:pt>
                <c:pt idx="54">
                  <c:v>114.00900470143354</c:v>
                </c:pt>
                <c:pt idx="55">
                  <c:v>112.84008847842479</c:v>
                </c:pt>
                <c:pt idx="56">
                  <c:v>112.83967859887782</c:v>
                </c:pt>
                <c:pt idx="57">
                  <c:v>111.85145632405663</c:v>
                </c:pt>
                <c:pt idx="58">
                  <c:v>112.20469353684942</c:v>
                </c:pt>
                <c:pt idx="59">
                  <c:v>111.71640691736272</c:v>
                </c:pt>
                <c:pt idx="60">
                  <c:v>111.3860689180726</c:v>
                </c:pt>
                <c:pt idx="61">
                  <c:v>111.97675202659035</c:v>
                </c:pt>
                <c:pt idx="62">
                  <c:v>112.59085625131134</c:v>
                </c:pt>
                <c:pt idx="63">
                  <c:v>112.58044808714023</c:v>
                </c:pt>
                <c:pt idx="64">
                  <c:v>113.18205617405987</c:v>
                </c:pt>
                <c:pt idx="65">
                  <c:v>111.53581675877963</c:v>
                </c:pt>
                <c:pt idx="66">
                  <c:v>113.65989007886679</c:v>
                </c:pt>
                <c:pt idx="67">
                  <c:v>113.03910596300423</c:v>
                </c:pt>
                <c:pt idx="68">
                  <c:v>113.8901203947708</c:v>
                </c:pt>
                <c:pt idx="69">
                  <c:v>116.51370870445791</c:v>
                </c:pt>
                <c:pt idx="70">
                  <c:v>117.03878752245322</c:v>
                </c:pt>
                <c:pt idx="71">
                  <c:v>117.14769762175314</c:v>
                </c:pt>
                <c:pt idx="72">
                  <c:v>118.05956100825564</c:v>
                </c:pt>
                <c:pt idx="73">
                  <c:v>118.26894714276592</c:v>
                </c:pt>
                <c:pt idx="74">
                  <c:v>117.59082429289606</c:v>
                </c:pt>
                <c:pt idx="75">
                  <c:v>118.82745385286243</c:v>
                </c:pt>
                <c:pt idx="76">
                  <c:v>117.46087400346129</c:v>
                </c:pt>
                <c:pt idx="77">
                  <c:v>119.47714699558649</c:v>
                </c:pt>
                <c:pt idx="78">
                  <c:v>118.99105479812167</c:v>
                </c:pt>
                <c:pt idx="79">
                  <c:v>118.30017418484282</c:v>
                </c:pt>
                <c:pt idx="80">
                  <c:v>116.2267797950241</c:v>
                </c:pt>
                <c:pt idx="81">
                  <c:v>116.41166270138461</c:v>
                </c:pt>
                <c:pt idx="82">
                  <c:v>113.56500552475887</c:v>
                </c:pt>
                <c:pt idx="83">
                  <c:v>111.28071672225107</c:v>
                </c:pt>
                <c:pt idx="84">
                  <c:v>109.12479932158645</c:v>
                </c:pt>
                <c:pt idx="85">
                  <c:v>107.41828273468789</c:v>
                </c:pt>
                <c:pt idx="86">
                  <c:v>107.89682371970592</c:v>
                </c:pt>
                <c:pt idx="87">
                  <c:v>107.47568772182406</c:v>
                </c:pt>
                <c:pt idx="88">
                  <c:v>108.10028140784894</c:v>
                </c:pt>
                <c:pt idx="89">
                  <c:v>109.01997832670503</c:v>
                </c:pt>
                <c:pt idx="90">
                  <c:v>109.32778030036256</c:v>
                </c:pt>
                <c:pt idx="91">
                  <c:v>109.29974474554517</c:v>
                </c:pt>
                <c:pt idx="92">
                  <c:v>109.06680869196369</c:v>
                </c:pt>
                <c:pt idx="93">
                  <c:v>109.82999272851082</c:v>
                </c:pt>
                <c:pt idx="94">
                  <c:v>109.7460205436719</c:v>
                </c:pt>
                <c:pt idx="95">
                  <c:v>110.66172011365593</c:v>
                </c:pt>
                <c:pt idx="96">
                  <c:v>111.06830928540492</c:v>
                </c:pt>
                <c:pt idx="97">
                  <c:v>111.02781440695487</c:v>
                </c:pt>
                <c:pt idx="98">
                  <c:v>111.18148014734548</c:v>
                </c:pt>
                <c:pt idx="99">
                  <c:v>112.02292821032239</c:v>
                </c:pt>
                <c:pt idx="100">
                  <c:v>112.53427374219363</c:v>
                </c:pt>
                <c:pt idx="101">
                  <c:v>112.60025067480123</c:v>
                </c:pt>
                <c:pt idx="102">
                  <c:v>112.97231222510166</c:v>
                </c:pt>
                <c:pt idx="103">
                  <c:v>111.48743900035186</c:v>
                </c:pt>
                <c:pt idx="104">
                  <c:v>110.41749454928684</c:v>
                </c:pt>
                <c:pt idx="105">
                  <c:v>112.2090189793373</c:v>
                </c:pt>
                <c:pt idx="106">
                  <c:v>112.42220395759097</c:v>
                </c:pt>
                <c:pt idx="107">
                  <c:v>112.17299688829087</c:v>
                </c:pt>
                <c:pt idx="108">
                  <c:v>113.47227360490292</c:v>
                </c:pt>
                <c:pt idx="109">
                  <c:v>114.62795538240231</c:v>
                </c:pt>
                <c:pt idx="110">
                  <c:v>112.7019297246576</c:v>
                </c:pt>
                <c:pt idx="111">
                  <c:v>111.22030853541607</c:v>
                </c:pt>
                <c:pt idx="112">
                  <c:v>112.99012341408643</c:v>
                </c:pt>
                <c:pt idx="113">
                  <c:v>114.78318092601802</c:v>
                </c:pt>
                <c:pt idx="114">
                  <c:v>113.17667575169899</c:v>
                </c:pt>
                <c:pt idx="115">
                  <c:v>115.20542583354361</c:v>
                </c:pt>
                <c:pt idx="116">
                  <c:v>114.80153517985214</c:v>
                </c:pt>
                <c:pt idx="117">
                  <c:v>114.2501799513841</c:v>
                </c:pt>
                <c:pt idx="118">
                  <c:v>116.25910110979287</c:v>
                </c:pt>
                <c:pt idx="119">
                  <c:v>116.23676388611095</c:v>
                </c:pt>
                <c:pt idx="120">
                  <c:v>117.7135820279759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Indústria!$A$19</c:f>
              <c:strCache>
                <c:ptCount val="1"/>
                <c:pt idx="0">
                  <c:v>        United States</c:v>
                </c:pt>
              </c:strCache>
            </c:strRef>
          </c:tx>
          <c:marker>
            <c:symbol val="none"/>
          </c:marker>
          <c:cat>
            <c:strRef>
              <c:f>Indústria!$EF$4:$IV$4</c:f>
              <c:strCache>
                <c:ptCount val="121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</c:strCache>
            </c:strRef>
          </c:cat>
          <c:val>
            <c:numRef>
              <c:f>Indústria!$EF$19:$IV$19</c:f>
              <c:numCache>
                <c:formatCode>0.0</c:formatCode>
                <c:ptCount val="121"/>
                <c:pt idx="0">
                  <c:v>95.115414026392955</c:v>
                </c:pt>
                <c:pt idx="1">
                  <c:v>95.072829866776971</c:v>
                </c:pt>
                <c:pt idx="2">
                  <c:v>95.823049780828271</c:v>
                </c:pt>
                <c:pt idx="3">
                  <c:v>96.227707930240555</c:v>
                </c:pt>
                <c:pt idx="4">
                  <c:v>96.769026469440945</c:v>
                </c:pt>
                <c:pt idx="5">
                  <c:v>97.683390937522347</c:v>
                </c:pt>
                <c:pt idx="6">
                  <c:v>97.354775930281477</c:v>
                </c:pt>
                <c:pt idx="7">
                  <c:v>97.554226228891125</c:v>
                </c:pt>
                <c:pt idx="8">
                  <c:v>97.634723326532622</c:v>
                </c:pt>
                <c:pt idx="9">
                  <c:v>97.259939268687702</c:v>
                </c:pt>
                <c:pt idx="10">
                  <c:v>97.76432256740479</c:v>
                </c:pt>
                <c:pt idx="11">
                  <c:v>97.253855817313948</c:v>
                </c:pt>
                <c:pt idx="12">
                  <c:v>97.995276453485459</c:v>
                </c:pt>
                <c:pt idx="13">
                  <c:v>98.313354053882534</c:v>
                </c:pt>
                <c:pt idx="14">
                  <c:v>98.153880721443031</c:v>
                </c:pt>
                <c:pt idx="15">
                  <c:v>97.371831320739929</c:v>
                </c:pt>
                <c:pt idx="16">
                  <c:v>97.381716929222236</c:v>
                </c:pt>
                <c:pt idx="17">
                  <c:v>97.390733473222539</c:v>
                </c:pt>
                <c:pt idx="18">
                  <c:v>97.705877980993037</c:v>
                </c:pt>
                <c:pt idx="19">
                  <c:v>97.64808519294273</c:v>
                </c:pt>
                <c:pt idx="20">
                  <c:v>98.219712355951444</c:v>
                </c:pt>
                <c:pt idx="21">
                  <c:v>98.183428913829644</c:v>
                </c:pt>
                <c:pt idx="22">
                  <c:v>98.95515817380948</c:v>
                </c:pt>
                <c:pt idx="23">
                  <c:v>98.921373292073284</c:v>
                </c:pt>
                <c:pt idx="24">
                  <c:v>99.171337963696843</c:v>
                </c:pt>
                <c:pt idx="25">
                  <c:v>99.76675576689918</c:v>
                </c:pt>
                <c:pt idx="26">
                  <c:v>99.180463140757411</c:v>
                </c:pt>
                <c:pt idx="27">
                  <c:v>99.615647180098506</c:v>
                </c:pt>
                <c:pt idx="28">
                  <c:v>100.32360883371456</c:v>
                </c:pt>
                <c:pt idx="29">
                  <c:v>99.437163062116142</c:v>
                </c:pt>
                <c:pt idx="30">
                  <c:v>100.13675997009331</c:v>
                </c:pt>
                <c:pt idx="31">
                  <c:v>100.40073830648845</c:v>
                </c:pt>
                <c:pt idx="32">
                  <c:v>100.36260810234248</c:v>
                </c:pt>
                <c:pt idx="33">
                  <c:v>101.38191210662046</c:v>
                </c:pt>
                <c:pt idx="34">
                  <c:v>101.55583363607256</c:v>
                </c:pt>
                <c:pt idx="35">
                  <c:v>102.26260032602593</c:v>
                </c:pt>
                <c:pt idx="36">
                  <c:v>102.81912749366057</c:v>
                </c:pt>
                <c:pt idx="37">
                  <c:v>103.50373303932399</c:v>
                </c:pt>
                <c:pt idx="38">
                  <c:v>103.41269853483877</c:v>
                </c:pt>
                <c:pt idx="39">
                  <c:v>103.44833017859909</c:v>
                </c:pt>
                <c:pt idx="40">
                  <c:v>103.61432149465332</c:v>
                </c:pt>
                <c:pt idx="41">
                  <c:v>103.98845375413678</c:v>
                </c:pt>
                <c:pt idx="42">
                  <c:v>103.8298494861792</c:v>
                </c:pt>
                <c:pt idx="43">
                  <c:v>103.96770483963002</c:v>
                </c:pt>
                <c:pt idx="44">
                  <c:v>101.90074360235015</c:v>
                </c:pt>
                <c:pt idx="45">
                  <c:v>103.1612130003718</c:v>
                </c:pt>
                <c:pt idx="46">
                  <c:v>104.16280981582985</c:v>
                </c:pt>
                <c:pt idx="47">
                  <c:v>104.75714128842975</c:v>
                </c:pt>
                <c:pt idx="48">
                  <c:v>104.91618008862829</c:v>
                </c:pt>
                <c:pt idx="49">
                  <c:v>105.00037071031809</c:v>
                </c:pt>
                <c:pt idx="50">
                  <c:v>105.2225253185189</c:v>
                </c:pt>
                <c:pt idx="51">
                  <c:v>105.66401007535423</c:v>
                </c:pt>
                <c:pt idx="52">
                  <c:v>105.46933963139536</c:v>
                </c:pt>
                <c:pt idx="53">
                  <c:v>105.86726253107246</c:v>
                </c:pt>
                <c:pt idx="54">
                  <c:v>106.03303658100619</c:v>
                </c:pt>
                <c:pt idx="55">
                  <c:v>106.26974801927985</c:v>
                </c:pt>
                <c:pt idx="56">
                  <c:v>106.12168115816603</c:v>
                </c:pt>
                <c:pt idx="57">
                  <c:v>106.11874806553944</c:v>
                </c:pt>
                <c:pt idx="58">
                  <c:v>105.98936609078774</c:v>
                </c:pt>
                <c:pt idx="59">
                  <c:v>107.11165423617788</c:v>
                </c:pt>
                <c:pt idx="60">
                  <c:v>106.80845936503435</c:v>
                </c:pt>
                <c:pt idx="61">
                  <c:v>107.96246836401599</c:v>
                </c:pt>
                <c:pt idx="62">
                  <c:v>107.98495540748668</c:v>
                </c:pt>
                <c:pt idx="63">
                  <c:v>108.81404292327582</c:v>
                </c:pt>
                <c:pt idx="64">
                  <c:v>108.75722783276774</c:v>
                </c:pt>
                <c:pt idx="65">
                  <c:v>108.7655925784066</c:v>
                </c:pt>
                <c:pt idx="66">
                  <c:v>108.89758174660416</c:v>
                </c:pt>
                <c:pt idx="67">
                  <c:v>108.88552347691697</c:v>
                </c:pt>
                <c:pt idx="68">
                  <c:v>109.41967223414117</c:v>
                </c:pt>
                <c:pt idx="69">
                  <c:v>108.75147028057478</c:v>
                </c:pt>
                <c:pt idx="70">
                  <c:v>109.1797018040602</c:v>
                </c:pt>
                <c:pt idx="71">
                  <c:v>109.37002692560927</c:v>
                </c:pt>
                <c:pt idx="72">
                  <c:v>109.09246945668352</c:v>
                </c:pt>
                <c:pt idx="73">
                  <c:v>108.84934866785542</c:v>
                </c:pt>
                <c:pt idx="74">
                  <c:v>108.38733226263382</c:v>
                </c:pt>
                <c:pt idx="75">
                  <c:v>107.44428866664781</c:v>
                </c:pt>
                <c:pt idx="76">
                  <c:v>106.82486295713134</c:v>
                </c:pt>
                <c:pt idx="77">
                  <c:v>106.53698534748234</c:v>
                </c:pt>
                <c:pt idx="78">
                  <c:v>106.14742719344407</c:v>
                </c:pt>
                <c:pt idx="79">
                  <c:v>104.35585076388504</c:v>
                </c:pt>
                <c:pt idx="80">
                  <c:v>100.0375779860897</c:v>
                </c:pt>
                <c:pt idx="81">
                  <c:v>100.92000433445911</c:v>
                </c:pt>
                <c:pt idx="82">
                  <c:v>99.600004019423253</c:v>
                </c:pt>
                <c:pt idx="83">
                  <c:v>97.045606240824483</c:v>
                </c:pt>
                <c:pt idx="84">
                  <c:v>95.000697514774316</c:v>
                </c:pt>
                <c:pt idx="85">
                  <c:v>94.497509179719913</c:v>
                </c:pt>
                <c:pt idx="86">
                  <c:v>92.920265778024088</c:v>
                </c:pt>
                <c:pt idx="87">
                  <c:v>92.094871786283306</c:v>
                </c:pt>
                <c:pt idx="88">
                  <c:v>91.105985038873897</c:v>
                </c:pt>
                <c:pt idx="89">
                  <c:v>90.736958533221951</c:v>
                </c:pt>
                <c:pt idx="90">
                  <c:v>91.723998518607175</c:v>
                </c:pt>
                <c:pt idx="91">
                  <c:v>92.574269481144071</c:v>
                </c:pt>
                <c:pt idx="92">
                  <c:v>93.205318928106735</c:v>
                </c:pt>
                <c:pt idx="93">
                  <c:v>93.44213899944063</c:v>
                </c:pt>
                <c:pt idx="94">
                  <c:v>93.656580660364099</c:v>
                </c:pt>
                <c:pt idx="95">
                  <c:v>94.206263945203318</c:v>
                </c:pt>
                <c:pt idx="96">
                  <c:v>95.324641300424659</c:v>
                </c:pt>
                <c:pt idx="97">
                  <c:v>95.502473620045592</c:v>
                </c:pt>
                <c:pt idx="98">
                  <c:v>96.022391446377711</c:v>
                </c:pt>
                <c:pt idx="99">
                  <c:v>96.363064723305726</c:v>
                </c:pt>
                <c:pt idx="100">
                  <c:v>97.663836986678263</c:v>
                </c:pt>
                <c:pt idx="101">
                  <c:v>97.766495228609685</c:v>
                </c:pt>
                <c:pt idx="102">
                  <c:v>98.630019424496453</c:v>
                </c:pt>
                <c:pt idx="103">
                  <c:v>98.845004250721132</c:v>
                </c:pt>
                <c:pt idx="104">
                  <c:v>99.119737260080498</c:v>
                </c:pt>
                <c:pt idx="105">
                  <c:v>99.006541611305309</c:v>
                </c:pt>
                <c:pt idx="106">
                  <c:v>99.294853753195298</c:v>
                </c:pt>
                <c:pt idx="107">
                  <c:v>100.55575768345793</c:v>
                </c:pt>
                <c:pt idx="108">
                  <c:v>100.80593962120196</c:v>
                </c:pt>
                <c:pt idx="109">
                  <c:v>100.43256779314021</c:v>
                </c:pt>
                <c:pt idx="110">
                  <c:v>101.12521218526176</c:v>
                </c:pt>
                <c:pt idx="111">
                  <c:v>100.7210972011507</c:v>
                </c:pt>
                <c:pt idx="112">
                  <c:v>101.02867450375741</c:v>
                </c:pt>
                <c:pt idx="113">
                  <c:v>101.15317071386679</c:v>
                </c:pt>
                <c:pt idx="114">
                  <c:v>102.16470242100547</c:v>
                </c:pt>
                <c:pt idx="115">
                  <c:v>102.47594294627888</c:v>
                </c:pt>
                <c:pt idx="116">
                  <c:v>102.56931510386092</c:v>
                </c:pt>
                <c:pt idx="117">
                  <c:v>103.09842399682576</c:v>
                </c:pt>
                <c:pt idx="118">
                  <c:v>103.08286197056208</c:v>
                </c:pt>
                <c:pt idx="119">
                  <c:v>104.03214557264606</c:v>
                </c:pt>
                <c:pt idx="120">
                  <c:v>104.34338609791951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Indústria!$A$20</c:f>
              <c:strCache>
                <c:ptCount val="1"/>
                <c:pt idx="0">
                  <c:v>        Japan</c:v>
                </c:pt>
              </c:strCache>
            </c:strRef>
          </c:tx>
          <c:marker>
            <c:symbol val="none"/>
          </c:marker>
          <c:cat>
            <c:strRef>
              <c:f>Indústria!$EF$4:$IV$4</c:f>
              <c:strCache>
                <c:ptCount val="121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</c:strCache>
            </c:strRef>
          </c:cat>
          <c:val>
            <c:numRef>
              <c:f>Indústria!$EF$20:$IV$20</c:f>
              <c:numCache>
                <c:formatCode>0.0</c:formatCode>
                <c:ptCount val="121"/>
                <c:pt idx="0">
                  <c:v>89.107919988040479</c:v>
                </c:pt>
                <c:pt idx="1">
                  <c:v>90.210484766921951</c:v>
                </c:pt>
                <c:pt idx="2">
                  <c:v>90.611429422295089</c:v>
                </c:pt>
                <c:pt idx="3">
                  <c:v>90.51119071819069</c:v>
                </c:pt>
                <c:pt idx="4">
                  <c:v>94.119611328192889</c:v>
                </c:pt>
                <c:pt idx="5">
                  <c:v>93.017036388266916</c:v>
                </c:pt>
                <c:pt idx="6">
                  <c:v>93.718676833864265</c:v>
                </c:pt>
                <c:pt idx="7">
                  <c:v>94.119611328192889</c:v>
                </c:pt>
                <c:pt idx="8">
                  <c:v>94.721013069685853</c:v>
                </c:pt>
                <c:pt idx="9">
                  <c:v>94.721013069685853</c:v>
                </c:pt>
                <c:pt idx="10">
                  <c:v>94.620784526625954</c:v>
                </c:pt>
                <c:pt idx="11">
                  <c:v>94.520545822521527</c:v>
                </c:pt>
                <c:pt idx="12">
                  <c:v>94.989935273723091</c:v>
                </c:pt>
                <c:pt idx="13">
                  <c:v>94.583564620580901</c:v>
                </c:pt>
                <c:pt idx="14">
                  <c:v>95.294715803840887</c:v>
                </c:pt>
                <c:pt idx="15">
                  <c:v>93.974003560345338</c:v>
                </c:pt>
                <c:pt idx="16">
                  <c:v>95.193125680816451</c:v>
                </c:pt>
                <c:pt idx="17">
                  <c:v>94.380374213487542</c:v>
                </c:pt>
                <c:pt idx="18">
                  <c:v>94.786744866629761</c:v>
                </c:pt>
                <c:pt idx="19">
                  <c:v>93.872413437320901</c:v>
                </c:pt>
                <c:pt idx="20">
                  <c:v>96.717028331405359</c:v>
                </c:pt>
                <c:pt idx="21">
                  <c:v>97.834550167807549</c:v>
                </c:pt>
                <c:pt idx="22">
                  <c:v>98.037740574900894</c:v>
                </c:pt>
                <c:pt idx="23">
                  <c:v>97.732960044783113</c:v>
                </c:pt>
                <c:pt idx="24">
                  <c:v>99.460042941420866</c:v>
                </c:pt>
                <c:pt idx="25">
                  <c:v>99.155262411303084</c:v>
                </c:pt>
                <c:pt idx="26">
                  <c:v>98.647301635136458</c:v>
                </c:pt>
                <c:pt idx="27">
                  <c:v>100.37439469281871</c:v>
                </c:pt>
                <c:pt idx="28">
                  <c:v>100.47598481584315</c:v>
                </c:pt>
                <c:pt idx="29">
                  <c:v>100.78076534596092</c:v>
                </c:pt>
                <c:pt idx="30">
                  <c:v>102.20303722934736</c:v>
                </c:pt>
                <c:pt idx="31">
                  <c:v>100.78076534596092</c:v>
                </c:pt>
                <c:pt idx="32">
                  <c:v>101.0855458760787</c:v>
                </c:pt>
                <c:pt idx="33">
                  <c:v>99.155262411303084</c:v>
                </c:pt>
                <c:pt idx="34">
                  <c:v>100.37439469281871</c:v>
                </c:pt>
                <c:pt idx="35">
                  <c:v>99.053672288278662</c:v>
                </c:pt>
                <c:pt idx="36">
                  <c:v>101.39032640619649</c:v>
                </c:pt>
                <c:pt idx="37">
                  <c:v>101.39032640619649</c:v>
                </c:pt>
                <c:pt idx="38">
                  <c:v>101.69508661422525</c:v>
                </c:pt>
                <c:pt idx="39">
                  <c:v>102.10152839467904</c:v>
                </c:pt>
                <c:pt idx="40">
                  <c:v>101.28873628317204</c:v>
                </c:pt>
                <c:pt idx="41">
                  <c:v>101.69508661422525</c:v>
                </c:pt>
                <c:pt idx="42">
                  <c:v>101.0855458760787</c:v>
                </c:pt>
                <c:pt idx="43">
                  <c:v>101.0855458760787</c:v>
                </c:pt>
                <c:pt idx="44">
                  <c:v>101.89830750445212</c:v>
                </c:pt>
                <c:pt idx="45">
                  <c:v>100.98395575305426</c:v>
                </c:pt>
                <c:pt idx="46">
                  <c:v>103.01581917980982</c:v>
                </c:pt>
                <c:pt idx="47">
                  <c:v>103.42215934981849</c:v>
                </c:pt>
                <c:pt idx="48">
                  <c:v>103.72699068515882</c:v>
                </c:pt>
                <c:pt idx="49">
                  <c:v>103.52376979493192</c:v>
                </c:pt>
                <c:pt idx="50">
                  <c:v>104.23494130028094</c:v>
                </c:pt>
                <c:pt idx="51">
                  <c:v>106.16523492610108</c:v>
                </c:pt>
                <c:pt idx="52">
                  <c:v>104.53977263562129</c:v>
                </c:pt>
                <c:pt idx="53">
                  <c:v>105.96201403587418</c:v>
                </c:pt>
                <c:pt idx="54">
                  <c:v>106.36845581632795</c:v>
                </c:pt>
                <c:pt idx="55">
                  <c:v>106.67318554122318</c:v>
                </c:pt>
                <c:pt idx="56">
                  <c:v>106.57157509610974</c:v>
                </c:pt>
                <c:pt idx="57">
                  <c:v>106.97801687656353</c:v>
                </c:pt>
                <c:pt idx="58">
                  <c:v>107.99391810680777</c:v>
                </c:pt>
                <c:pt idx="59">
                  <c:v>108.09552855192119</c:v>
                </c:pt>
                <c:pt idx="60">
                  <c:v>106.97801687656353</c:v>
                </c:pt>
                <c:pt idx="61">
                  <c:v>107.58757793679906</c:v>
                </c:pt>
                <c:pt idx="62">
                  <c:v>107.58757793679906</c:v>
                </c:pt>
                <c:pt idx="63">
                  <c:v>107.28274660145875</c:v>
                </c:pt>
                <c:pt idx="64">
                  <c:v>108.50186872192988</c:v>
                </c:pt>
                <c:pt idx="65">
                  <c:v>108.50186872192988</c:v>
                </c:pt>
                <c:pt idx="66">
                  <c:v>108.60347916704332</c:v>
                </c:pt>
                <c:pt idx="67">
                  <c:v>111.3464531328808</c:v>
                </c:pt>
                <c:pt idx="68">
                  <c:v>109.72099084240099</c:v>
                </c:pt>
                <c:pt idx="69">
                  <c:v>111.14333385309899</c:v>
                </c:pt>
                <c:pt idx="70">
                  <c:v>110.02582217774132</c:v>
                </c:pt>
                <c:pt idx="71">
                  <c:v>110.6353832379769</c:v>
                </c:pt>
                <c:pt idx="72">
                  <c:v>111.24494429821246</c:v>
                </c:pt>
                <c:pt idx="73">
                  <c:v>111.75289491333457</c:v>
                </c:pt>
                <c:pt idx="74">
                  <c:v>110.22894145752308</c:v>
                </c:pt>
                <c:pt idx="75">
                  <c:v>109.41626111750577</c:v>
                </c:pt>
                <c:pt idx="76">
                  <c:v>110.94011296287212</c:v>
                </c:pt>
                <c:pt idx="77">
                  <c:v>108.70508961215675</c:v>
                </c:pt>
                <c:pt idx="78">
                  <c:v>108.60347916704332</c:v>
                </c:pt>
                <c:pt idx="79">
                  <c:v>105.25084253052518</c:v>
                </c:pt>
                <c:pt idx="80">
                  <c:v>105.35245297563863</c:v>
                </c:pt>
                <c:pt idx="81">
                  <c:v>101.89830750445212</c:v>
                </c:pt>
                <c:pt idx="82">
                  <c:v>94.989935273723091</c:v>
                </c:pt>
                <c:pt idx="83">
                  <c:v>87.167241774729732</c:v>
                </c:pt>
                <c:pt idx="84">
                  <c:v>80.665250358187407</c:v>
                </c:pt>
                <c:pt idx="85">
                  <c:v>73.452107758385097</c:v>
                </c:pt>
                <c:pt idx="86">
                  <c:v>74.976010408974005</c:v>
                </c:pt>
                <c:pt idx="87">
                  <c:v>78.227006117245168</c:v>
                </c:pt>
                <c:pt idx="88">
                  <c:v>81.782782355634112</c:v>
                </c:pt>
                <c:pt idx="89">
                  <c:v>82.900304192036273</c:v>
                </c:pt>
                <c:pt idx="90">
                  <c:v>83.814645782389647</c:v>
                </c:pt>
                <c:pt idx="91">
                  <c:v>85.033767902860774</c:v>
                </c:pt>
                <c:pt idx="92">
                  <c:v>86.456080430425246</c:v>
                </c:pt>
                <c:pt idx="93">
                  <c:v>87.776792673920781</c:v>
                </c:pt>
                <c:pt idx="94">
                  <c:v>89.910256384745253</c:v>
                </c:pt>
                <c:pt idx="95">
                  <c:v>92.24691050266307</c:v>
                </c:pt>
                <c:pt idx="96">
                  <c:v>95.497906210934261</c:v>
                </c:pt>
                <c:pt idx="97">
                  <c:v>96.920208577454218</c:v>
                </c:pt>
                <c:pt idx="98">
                  <c:v>97.021808861523141</c:v>
                </c:pt>
                <c:pt idx="99">
                  <c:v>97.732960044783113</c:v>
                </c:pt>
                <c:pt idx="100">
                  <c:v>97.529769637689753</c:v>
                </c:pt>
                <c:pt idx="101">
                  <c:v>96.107467271169781</c:v>
                </c:pt>
                <c:pt idx="102">
                  <c:v>96.412247801287577</c:v>
                </c:pt>
                <c:pt idx="103">
                  <c:v>96.513837924312014</c:v>
                </c:pt>
                <c:pt idx="104">
                  <c:v>95.599496333958669</c:v>
                </c:pt>
                <c:pt idx="105">
                  <c:v>94.27878409046312</c:v>
                </c:pt>
                <c:pt idx="106">
                  <c:v>95.701086456983063</c:v>
                </c:pt>
                <c:pt idx="107">
                  <c:v>98.037740574900894</c:v>
                </c:pt>
                <c:pt idx="108">
                  <c:v>98.342521105018662</c:v>
                </c:pt>
                <c:pt idx="109">
                  <c:v>99.66324350955874</c:v>
                </c:pt>
                <c:pt idx="110">
                  <c:v>84.62739724971857</c:v>
                </c:pt>
                <c:pt idx="111">
                  <c:v>85.846519370189668</c:v>
                </c:pt>
                <c:pt idx="112">
                  <c:v>91.027788382191943</c:v>
                </c:pt>
                <c:pt idx="113">
                  <c:v>94.27878409046312</c:v>
                </c:pt>
                <c:pt idx="114">
                  <c:v>94.48196433651195</c:v>
                </c:pt>
                <c:pt idx="115">
                  <c:v>95.091525396747514</c:v>
                </c:pt>
                <c:pt idx="116">
                  <c:v>92.24691050266307</c:v>
                </c:pt>
                <c:pt idx="117">
                  <c:v>94.115926831842643</c:v>
                </c:pt>
                <c:pt idx="118">
                  <c:v>91.637349442427521</c:v>
                </c:pt>
                <c:pt idx="119">
                  <c:v>95.193125680816451</c:v>
                </c:pt>
                <c:pt idx="120">
                  <c:v>97.326579230596423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Indústria!$A$21</c:f>
              <c:strCache>
                <c:ptCount val="1"/>
                <c:pt idx="0">
                  <c:v>        Euro Area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Indústria!$EF$4:$IV$4</c:f>
              <c:strCache>
                <c:ptCount val="121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</c:strCache>
            </c:strRef>
          </c:cat>
          <c:val>
            <c:numRef>
              <c:f>Indústria!$EF$21:$IV$21</c:f>
              <c:numCache>
                <c:formatCode>0.0</c:formatCode>
                <c:ptCount val="121"/>
                <c:pt idx="0">
                  <c:v>99.618151176009874</c:v>
                </c:pt>
                <c:pt idx="1">
                  <c:v>99.658315622764903</c:v>
                </c:pt>
                <c:pt idx="2">
                  <c:v>100.3508264556518</c:v>
                </c:pt>
                <c:pt idx="3">
                  <c:v>100.45676804129924</c:v>
                </c:pt>
                <c:pt idx="4">
                  <c:v>100.9619660032201</c:v>
                </c:pt>
                <c:pt idx="5">
                  <c:v>101.33145151962115</c:v>
                </c:pt>
                <c:pt idx="6">
                  <c:v>100.26259441406503</c:v>
                </c:pt>
                <c:pt idx="7">
                  <c:v>101.35525348608122</c:v>
                </c:pt>
                <c:pt idx="8">
                  <c:v>101.11861356265653</c:v>
                </c:pt>
                <c:pt idx="9">
                  <c:v>101.69955302484745</c:v>
                </c:pt>
                <c:pt idx="10">
                  <c:v>101.1601415837784</c:v>
                </c:pt>
                <c:pt idx="11">
                  <c:v>99.526322538868143</c:v>
                </c:pt>
                <c:pt idx="12">
                  <c:v>101.17854271223209</c:v>
                </c:pt>
                <c:pt idx="13">
                  <c:v>101.24797601939022</c:v>
                </c:pt>
                <c:pt idx="14">
                  <c:v>100.70686724404109</c:v>
                </c:pt>
                <c:pt idx="15">
                  <c:v>101.12641046244433</c:v>
                </c:pt>
                <c:pt idx="16">
                  <c:v>99.684747657887215</c:v>
                </c:pt>
                <c:pt idx="17">
                  <c:v>99.414575493801067</c:v>
                </c:pt>
                <c:pt idx="18">
                  <c:v>101.27540010457872</c:v>
                </c:pt>
                <c:pt idx="19">
                  <c:v>100.15181721080151</c:v>
                </c:pt>
                <c:pt idx="20">
                  <c:v>99.798528597985865</c:v>
                </c:pt>
                <c:pt idx="21">
                  <c:v>102.29582436557932</c:v>
                </c:pt>
                <c:pt idx="22">
                  <c:v>102.16071847086322</c:v>
                </c:pt>
                <c:pt idx="23">
                  <c:v>102.22326683567744</c:v>
                </c:pt>
                <c:pt idx="24">
                  <c:v>102.15666171229391</c:v>
                </c:pt>
                <c:pt idx="25">
                  <c:v>102.62090631051653</c:v>
                </c:pt>
                <c:pt idx="26">
                  <c:v>102.41874736324121</c:v>
                </c:pt>
                <c:pt idx="27">
                  <c:v>103.36588728690612</c:v>
                </c:pt>
                <c:pt idx="28">
                  <c:v>103.46260801423414</c:v>
                </c:pt>
                <c:pt idx="29">
                  <c:v>103.56219796952516</c:v>
                </c:pt>
                <c:pt idx="30">
                  <c:v>104.487282747504</c:v>
                </c:pt>
                <c:pt idx="31">
                  <c:v>102.0774707684493</c:v>
                </c:pt>
                <c:pt idx="32">
                  <c:v>103.66089002662694</c:v>
                </c:pt>
                <c:pt idx="33">
                  <c:v>104.13792623081697</c:v>
                </c:pt>
                <c:pt idx="34">
                  <c:v>103.28343279331762</c:v>
                </c:pt>
                <c:pt idx="35">
                  <c:v>103.44319462461257</c:v>
                </c:pt>
                <c:pt idx="36">
                  <c:v>103.77447770014392</c:v>
                </c:pt>
                <c:pt idx="37">
                  <c:v>103.44203839368994</c:v>
                </c:pt>
                <c:pt idx="38">
                  <c:v>103.65449792813041</c:v>
                </c:pt>
                <c:pt idx="39">
                  <c:v>104.91911290604104</c:v>
                </c:pt>
                <c:pt idx="40">
                  <c:v>103.60769885257022</c:v>
                </c:pt>
                <c:pt idx="41">
                  <c:v>104.54143987185094</c:v>
                </c:pt>
                <c:pt idx="42">
                  <c:v>105.50820818673158</c:v>
                </c:pt>
                <c:pt idx="43">
                  <c:v>104.27016481275159</c:v>
                </c:pt>
                <c:pt idx="44">
                  <c:v>105.78446966894377</c:v>
                </c:pt>
                <c:pt idx="45">
                  <c:v>105.5362671421409</c:v>
                </c:pt>
                <c:pt idx="46">
                  <c:v>107.29088017127364</c:v>
                </c:pt>
                <c:pt idx="47">
                  <c:v>106.44241067694959</c:v>
                </c:pt>
                <c:pt idx="48">
                  <c:v>106.87488012780425</c:v>
                </c:pt>
                <c:pt idx="49">
                  <c:v>106.77977478887196</c:v>
                </c:pt>
                <c:pt idx="50">
                  <c:v>107.66586148525052</c:v>
                </c:pt>
                <c:pt idx="51">
                  <c:v>107.89436464439311</c:v>
                </c:pt>
                <c:pt idx="52">
                  <c:v>109.75505864417833</c:v>
                </c:pt>
                <c:pt idx="53">
                  <c:v>109.78187160088466</c:v>
                </c:pt>
                <c:pt idx="54">
                  <c:v>109.55120914849641</c:v>
                </c:pt>
                <c:pt idx="55">
                  <c:v>110.11803105347877</c:v>
                </c:pt>
                <c:pt idx="56">
                  <c:v>110.10545552380297</c:v>
                </c:pt>
                <c:pt idx="57">
                  <c:v>109.78054878144597</c:v>
                </c:pt>
                <c:pt idx="58">
                  <c:v>110.6106723140964</c:v>
                </c:pt>
                <c:pt idx="59">
                  <c:v>112.58305303142819</c:v>
                </c:pt>
                <c:pt idx="60">
                  <c:v>111.21564083684295</c:v>
                </c:pt>
                <c:pt idx="61">
                  <c:v>112.30290684472635</c:v>
                </c:pt>
                <c:pt idx="62">
                  <c:v>112.98812896401157</c:v>
                </c:pt>
                <c:pt idx="63">
                  <c:v>111.69055689669203</c:v>
                </c:pt>
                <c:pt idx="64">
                  <c:v>113.65475066633529</c:v>
                </c:pt>
                <c:pt idx="65">
                  <c:v>113.62360586628881</c:v>
                </c:pt>
                <c:pt idx="66">
                  <c:v>114.3627670431221</c:v>
                </c:pt>
                <c:pt idx="67">
                  <c:v>114.93440205854277</c:v>
                </c:pt>
                <c:pt idx="68">
                  <c:v>114.35518879731082</c:v>
                </c:pt>
                <c:pt idx="69">
                  <c:v>115.29859454486558</c:v>
                </c:pt>
                <c:pt idx="70">
                  <c:v>114.49200432831442</c:v>
                </c:pt>
                <c:pt idx="71">
                  <c:v>115.03420647009986</c:v>
                </c:pt>
                <c:pt idx="72">
                  <c:v>115.81809835252363</c:v>
                </c:pt>
                <c:pt idx="73">
                  <c:v>115.78081098547032</c:v>
                </c:pt>
                <c:pt idx="74">
                  <c:v>115.34075678604084</c:v>
                </c:pt>
                <c:pt idx="75">
                  <c:v>116.92978327889057</c:v>
                </c:pt>
                <c:pt idx="76">
                  <c:v>113.65179896958607</c:v>
                </c:pt>
                <c:pt idx="77">
                  <c:v>113.64913531109744</c:v>
                </c:pt>
                <c:pt idx="78">
                  <c:v>113.18380016873961</c:v>
                </c:pt>
                <c:pt idx="79">
                  <c:v>112.82846567569672</c:v>
                </c:pt>
                <c:pt idx="80">
                  <c:v>111.54875926699927</c:v>
                </c:pt>
                <c:pt idx="81">
                  <c:v>108.97191950934972</c:v>
                </c:pt>
                <c:pt idx="82">
                  <c:v>104.59129512466627</c:v>
                </c:pt>
                <c:pt idx="83">
                  <c:v>100.72472764200025</c:v>
                </c:pt>
                <c:pt idx="84">
                  <c:v>96.54962715728611</c:v>
                </c:pt>
                <c:pt idx="85">
                  <c:v>94.341073724169178</c:v>
                </c:pt>
                <c:pt idx="86">
                  <c:v>93.456878609576421</c:v>
                </c:pt>
                <c:pt idx="87">
                  <c:v>92.522606996310159</c:v>
                </c:pt>
                <c:pt idx="88">
                  <c:v>94.134948670083446</c:v>
                </c:pt>
                <c:pt idx="89">
                  <c:v>94.88710363181734</c:v>
                </c:pt>
                <c:pt idx="90">
                  <c:v>95.762460724353119</c:v>
                </c:pt>
                <c:pt idx="91">
                  <c:v>95.81036181977845</c:v>
                </c:pt>
                <c:pt idx="92">
                  <c:v>97.725175870133853</c:v>
                </c:pt>
                <c:pt idx="93">
                  <c:v>97.506953042626137</c:v>
                </c:pt>
                <c:pt idx="94">
                  <c:v>97.336478650388358</c:v>
                </c:pt>
                <c:pt idx="95">
                  <c:v>97.577784856129824</c:v>
                </c:pt>
                <c:pt idx="96">
                  <c:v>99.329094940222419</c:v>
                </c:pt>
                <c:pt idx="97">
                  <c:v>98.914902672478448</c:v>
                </c:pt>
                <c:pt idx="98">
                  <c:v>100.71263164137574</c:v>
                </c:pt>
                <c:pt idx="99">
                  <c:v>101.13222103708408</c:v>
                </c:pt>
                <c:pt idx="100">
                  <c:v>103.56296120486459</c:v>
                </c:pt>
                <c:pt idx="101">
                  <c:v>103.39929109937427</c:v>
                </c:pt>
                <c:pt idx="102">
                  <c:v>103.16463100248629</c:v>
                </c:pt>
                <c:pt idx="103">
                  <c:v>103.41232550793391</c:v>
                </c:pt>
                <c:pt idx="104">
                  <c:v>103.88610810610905</c:v>
                </c:pt>
                <c:pt idx="105">
                  <c:v>104.78882347137777</c:v>
                </c:pt>
                <c:pt idx="106">
                  <c:v>105.54907783093572</c:v>
                </c:pt>
                <c:pt idx="107">
                  <c:v>106.2227936159338</c:v>
                </c:pt>
                <c:pt idx="108">
                  <c:v>105.94559572573205</c:v>
                </c:pt>
                <c:pt idx="109">
                  <c:v>106.60186114914102</c:v>
                </c:pt>
                <c:pt idx="110">
                  <c:v>106.76069131902609</c:v>
                </c:pt>
                <c:pt idx="111">
                  <c:v>106.38706008139117</c:v>
                </c:pt>
                <c:pt idx="112">
                  <c:v>107.55266374345355</c:v>
                </c:pt>
                <c:pt idx="113">
                  <c:v>106.24900455782853</c:v>
                </c:pt>
                <c:pt idx="114">
                  <c:v>107.71229873803426</c:v>
                </c:pt>
                <c:pt idx="115">
                  <c:v>109.01767336130713</c:v>
                </c:pt>
                <c:pt idx="116">
                  <c:v>106.18183286769337</c:v>
                </c:pt>
                <c:pt idx="117">
                  <c:v>106.36730592162945</c:v>
                </c:pt>
                <c:pt idx="118">
                  <c:v>105.88455965631084</c:v>
                </c:pt>
                <c:pt idx="119">
                  <c:v>104.719185921876</c:v>
                </c:pt>
                <c:pt idx="120">
                  <c:v>104.97925041020642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973248"/>
        <c:axId val="81974784"/>
      </c:lineChart>
      <c:catAx>
        <c:axId val="81973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pt-BR"/>
          </a:p>
        </c:txPr>
        <c:crossAx val="81974784"/>
        <c:crosses val="autoZero"/>
        <c:auto val="1"/>
        <c:lblAlgn val="ctr"/>
        <c:lblOffset val="100"/>
        <c:noMultiLvlLbl val="0"/>
      </c:catAx>
      <c:valAx>
        <c:axId val="81974784"/>
        <c:scaling>
          <c:orientation val="minMax"/>
          <c:max val="350"/>
          <c:min val="5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pt-BR"/>
          </a:p>
        </c:txPr>
        <c:crossAx val="819732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160321411788464"/>
          <c:y val="5.4859233913278786E-2"/>
          <c:w val="0.3242955915232818"/>
          <c:h val="0.2703600018304771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621819073547079E-2"/>
          <c:y val="1.2444353099005526E-2"/>
          <c:w val="0.92323888454596936"/>
          <c:h val="0.85768651797520368"/>
        </c:manualLayout>
      </c:layout>
      <c:lineChart>
        <c:grouping val="standard"/>
        <c:varyColors val="0"/>
        <c:ser>
          <c:idx val="0"/>
          <c:order val="0"/>
          <c:tx>
            <c:strRef>
              <c:f>Indústria!$A$23</c:f>
              <c:strCache>
                <c:ptCount val="1"/>
                <c:pt idx="0">
                  <c:v>        Asia</c:v>
                </c:pt>
              </c:strCache>
            </c:strRef>
          </c:tx>
          <c:marker>
            <c:symbol val="none"/>
          </c:marker>
          <c:cat>
            <c:strRef>
              <c:f>Indústria!$EF$4:$IV$4</c:f>
              <c:strCache>
                <c:ptCount val="121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</c:strCache>
            </c:strRef>
          </c:cat>
          <c:val>
            <c:numRef>
              <c:f>Indústria!$EF$23:$IV$23</c:f>
              <c:numCache>
                <c:formatCode>0.0</c:formatCode>
                <c:ptCount val="121"/>
                <c:pt idx="0">
                  <c:v>109.03235376170302</c:v>
                </c:pt>
                <c:pt idx="1">
                  <c:v>109.65358573439967</c:v>
                </c:pt>
                <c:pt idx="2">
                  <c:v>111.27885575405594</c:v>
                </c:pt>
                <c:pt idx="3">
                  <c:v>113.43354083869085</c:v>
                </c:pt>
                <c:pt idx="4">
                  <c:v>114.76977682040565</c:v>
                </c:pt>
                <c:pt idx="5">
                  <c:v>114.27220092174049</c:v>
                </c:pt>
                <c:pt idx="6">
                  <c:v>115.90055566630294</c:v>
                </c:pt>
                <c:pt idx="7">
                  <c:v>116.79914439087869</c:v>
                </c:pt>
                <c:pt idx="8">
                  <c:v>117.65365818551457</c:v>
                </c:pt>
                <c:pt idx="9">
                  <c:v>118.87585110959964</c:v>
                </c:pt>
                <c:pt idx="10">
                  <c:v>119.92697336668512</c:v>
                </c:pt>
                <c:pt idx="11">
                  <c:v>120.83662650188489</c:v>
                </c:pt>
                <c:pt idx="12">
                  <c:v>123.17322587275567</c:v>
                </c:pt>
                <c:pt idx="13">
                  <c:v>123.79513619763404</c:v>
                </c:pt>
                <c:pt idx="14">
                  <c:v>124.96769658681922</c:v>
                </c:pt>
                <c:pt idx="15">
                  <c:v>124.91921856943301</c:v>
                </c:pt>
                <c:pt idx="16">
                  <c:v>125.69322456008314</c:v>
                </c:pt>
                <c:pt idx="17">
                  <c:v>127.92649624370792</c:v>
                </c:pt>
                <c:pt idx="18">
                  <c:v>128.989810272303</c:v>
                </c:pt>
                <c:pt idx="19">
                  <c:v>130.84616397163225</c:v>
                </c:pt>
                <c:pt idx="20">
                  <c:v>132.44681137701414</c:v>
                </c:pt>
                <c:pt idx="21">
                  <c:v>134.66039280374338</c:v>
                </c:pt>
                <c:pt idx="22">
                  <c:v>135.64990887181008</c:v>
                </c:pt>
                <c:pt idx="23">
                  <c:v>138.89897368119259</c:v>
                </c:pt>
                <c:pt idx="24">
                  <c:v>139.38702540885197</c:v>
                </c:pt>
                <c:pt idx="25">
                  <c:v>141.15147934288854</c:v>
                </c:pt>
                <c:pt idx="26">
                  <c:v>142.34807119198891</c:v>
                </c:pt>
                <c:pt idx="27">
                  <c:v>143.6663519356463</c:v>
                </c:pt>
                <c:pt idx="28">
                  <c:v>144.16887345834144</c:v>
                </c:pt>
                <c:pt idx="29">
                  <c:v>144.28086018498175</c:v>
                </c:pt>
                <c:pt idx="30">
                  <c:v>146.37840633027366</c:v>
                </c:pt>
                <c:pt idx="31">
                  <c:v>147.69869114044224</c:v>
                </c:pt>
                <c:pt idx="32">
                  <c:v>150.03473472429854</c:v>
                </c:pt>
                <c:pt idx="33">
                  <c:v>151.52907612493726</c:v>
                </c:pt>
                <c:pt idx="34">
                  <c:v>152.6605189767929</c:v>
                </c:pt>
                <c:pt idx="35">
                  <c:v>154.89762944462746</c:v>
                </c:pt>
                <c:pt idx="36">
                  <c:v>156.37110887017482</c:v>
                </c:pt>
                <c:pt idx="37">
                  <c:v>156.36515487950032</c:v>
                </c:pt>
                <c:pt idx="38">
                  <c:v>158.65028443697113</c:v>
                </c:pt>
                <c:pt idx="39">
                  <c:v>160.36195550196291</c:v>
                </c:pt>
                <c:pt idx="40">
                  <c:v>160.99055969894067</c:v>
                </c:pt>
                <c:pt idx="41">
                  <c:v>161.92195469435305</c:v>
                </c:pt>
                <c:pt idx="42">
                  <c:v>163.82140219646649</c:v>
                </c:pt>
                <c:pt idx="43">
                  <c:v>166.53677538760226</c:v>
                </c:pt>
                <c:pt idx="44">
                  <c:v>168.5525289088971</c:v>
                </c:pt>
                <c:pt idx="45">
                  <c:v>171.09167772603283</c:v>
                </c:pt>
                <c:pt idx="46">
                  <c:v>173.17136459024513</c:v>
                </c:pt>
                <c:pt idx="47">
                  <c:v>174.52024225036973</c:v>
                </c:pt>
                <c:pt idx="48">
                  <c:v>176.32971851107595</c:v>
                </c:pt>
                <c:pt idx="49">
                  <c:v>177.48329004988059</c:v>
                </c:pt>
                <c:pt idx="50">
                  <c:v>180.06209167634665</c:v>
                </c:pt>
                <c:pt idx="51">
                  <c:v>179.78977417283247</c:v>
                </c:pt>
                <c:pt idx="52">
                  <c:v>183.23422914603796</c:v>
                </c:pt>
                <c:pt idx="53">
                  <c:v>184.23203791899815</c:v>
                </c:pt>
                <c:pt idx="54">
                  <c:v>185.07028994580847</c:v>
                </c:pt>
                <c:pt idx="55">
                  <c:v>187.80476543328317</c:v>
                </c:pt>
                <c:pt idx="56">
                  <c:v>190.11896241169256</c:v>
                </c:pt>
                <c:pt idx="57">
                  <c:v>191.55156118917105</c:v>
                </c:pt>
                <c:pt idx="58">
                  <c:v>196.02071867048431</c:v>
                </c:pt>
                <c:pt idx="59">
                  <c:v>196.49969129169025</c:v>
                </c:pt>
                <c:pt idx="60">
                  <c:v>201.69523602730621</c:v>
                </c:pt>
                <c:pt idx="61">
                  <c:v>202.30983390279746</c:v>
                </c:pt>
                <c:pt idx="62">
                  <c:v>202.72546466476624</c:v>
                </c:pt>
                <c:pt idx="63">
                  <c:v>206.12286130408432</c:v>
                </c:pt>
                <c:pt idx="64">
                  <c:v>209.5513163293229</c:v>
                </c:pt>
                <c:pt idx="65">
                  <c:v>210.77985515409554</c:v>
                </c:pt>
                <c:pt idx="66">
                  <c:v>213.04766592930702</c:v>
                </c:pt>
                <c:pt idx="67">
                  <c:v>215.12532189634626</c:v>
                </c:pt>
                <c:pt idx="68">
                  <c:v>216.71660151295288</c:v>
                </c:pt>
                <c:pt idx="69">
                  <c:v>221.61634881868028</c:v>
                </c:pt>
                <c:pt idx="70">
                  <c:v>224.54249319458017</c:v>
                </c:pt>
                <c:pt idx="71">
                  <c:v>226.52279473484759</c:v>
                </c:pt>
                <c:pt idx="72">
                  <c:v>230.59651098964204</c:v>
                </c:pt>
                <c:pt idx="73">
                  <c:v>232.546039445525</c:v>
                </c:pt>
                <c:pt idx="74">
                  <c:v>232.53990164797241</c:v>
                </c:pt>
                <c:pt idx="75">
                  <c:v>233.98649915409021</c:v>
                </c:pt>
                <c:pt idx="76">
                  <c:v>234.55566092108293</c:v>
                </c:pt>
                <c:pt idx="77">
                  <c:v>236.14309117751208</c:v>
                </c:pt>
                <c:pt idx="78">
                  <c:v>236.45136209646262</c:v>
                </c:pt>
                <c:pt idx="79">
                  <c:v>235.71179723708474</c:v>
                </c:pt>
                <c:pt idx="80">
                  <c:v>235.84049886898001</c:v>
                </c:pt>
                <c:pt idx="81">
                  <c:v>233.67910579864972</c:v>
                </c:pt>
                <c:pt idx="82">
                  <c:v>227.19278102762149</c:v>
                </c:pt>
                <c:pt idx="83">
                  <c:v>225.72554961009465</c:v>
                </c:pt>
                <c:pt idx="84">
                  <c:v>225.33920261937712</c:v>
                </c:pt>
                <c:pt idx="85">
                  <c:v>228.29352336881959</c:v>
                </c:pt>
                <c:pt idx="86">
                  <c:v>236.37385427068057</c:v>
                </c:pt>
                <c:pt idx="87">
                  <c:v>239.82918052375624</c:v>
                </c:pt>
                <c:pt idx="88">
                  <c:v>243.84820987185563</c:v>
                </c:pt>
                <c:pt idx="89">
                  <c:v>250.07246887715468</c:v>
                </c:pt>
                <c:pt idx="90">
                  <c:v>252.99233304790974</c:v>
                </c:pt>
                <c:pt idx="91">
                  <c:v>255.08538860752768</c:v>
                </c:pt>
                <c:pt idx="92">
                  <c:v>260.00135663538708</c:v>
                </c:pt>
                <c:pt idx="93">
                  <c:v>262.82768418930385</c:v>
                </c:pt>
                <c:pt idx="94">
                  <c:v>265.77918605013286</c:v>
                </c:pt>
                <c:pt idx="95">
                  <c:v>269.81285834272796</c:v>
                </c:pt>
                <c:pt idx="96">
                  <c:v>272.83148778768089</c:v>
                </c:pt>
                <c:pt idx="97">
                  <c:v>274.71388921909983</c:v>
                </c:pt>
                <c:pt idx="98">
                  <c:v>278.51154071960138</c:v>
                </c:pt>
                <c:pt idx="99">
                  <c:v>281.73525647627878</c:v>
                </c:pt>
                <c:pt idx="100">
                  <c:v>282.66286870254493</c:v>
                </c:pt>
                <c:pt idx="101">
                  <c:v>281.56428560193513</c:v>
                </c:pt>
                <c:pt idx="102">
                  <c:v>285.27368868811675</c:v>
                </c:pt>
                <c:pt idx="103">
                  <c:v>287.47442040642915</c:v>
                </c:pt>
                <c:pt idx="104">
                  <c:v>289.96799984588563</c:v>
                </c:pt>
                <c:pt idx="105">
                  <c:v>294.3402294588833</c:v>
                </c:pt>
                <c:pt idx="106">
                  <c:v>297.95373132832441</c:v>
                </c:pt>
                <c:pt idx="107">
                  <c:v>302.00934698143732</c:v>
                </c:pt>
                <c:pt idx="108">
                  <c:v>307.7655791352874</c:v>
                </c:pt>
                <c:pt idx="109">
                  <c:v>307.7918261740727</c:v>
                </c:pt>
                <c:pt idx="110">
                  <c:v>313.31761381020783</c:v>
                </c:pt>
                <c:pt idx="111">
                  <c:v>310.51434826646101</c:v>
                </c:pt>
                <c:pt idx="112">
                  <c:v>312.30236802371479</c:v>
                </c:pt>
                <c:pt idx="113">
                  <c:v>316.35324329895354</c:v>
                </c:pt>
                <c:pt idx="114">
                  <c:v>317.62746245587903</c:v>
                </c:pt>
                <c:pt idx="115">
                  <c:v>319.55082375560892</c:v>
                </c:pt>
                <c:pt idx="116">
                  <c:v>322.4382060357683</c:v>
                </c:pt>
                <c:pt idx="117">
                  <c:v>321.66229742066093</c:v>
                </c:pt>
                <c:pt idx="118">
                  <c:v>323.23106966366475</c:v>
                </c:pt>
                <c:pt idx="119">
                  <c:v>329.29614821901822</c:v>
                </c:pt>
                <c:pt idx="120">
                  <c:v>333.14861727428024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Indústria!$A$24</c:f>
              <c:strCache>
                <c:ptCount val="1"/>
                <c:pt idx="0">
                  <c:v>        Central and Eastern Europe</c:v>
                </c:pt>
              </c:strCache>
            </c:strRef>
          </c:tx>
          <c:marker>
            <c:symbol val="none"/>
          </c:marker>
          <c:cat>
            <c:strRef>
              <c:f>Indústria!$EF$4:$IV$4</c:f>
              <c:strCache>
                <c:ptCount val="121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</c:strCache>
            </c:strRef>
          </c:cat>
          <c:val>
            <c:numRef>
              <c:f>Indústria!$EF$24:$IV$24</c:f>
              <c:numCache>
                <c:formatCode>0.0</c:formatCode>
                <c:ptCount val="121"/>
                <c:pt idx="0">
                  <c:v>104.45017272741792</c:v>
                </c:pt>
                <c:pt idx="1">
                  <c:v>104.96953066991442</c:v>
                </c:pt>
                <c:pt idx="2">
                  <c:v>106.19934393649316</c:v>
                </c:pt>
                <c:pt idx="3">
                  <c:v>105.97205521377761</c:v>
                </c:pt>
                <c:pt idx="4">
                  <c:v>104.9909287731524</c:v>
                </c:pt>
                <c:pt idx="5">
                  <c:v>107.21697492947909</c:v>
                </c:pt>
                <c:pt idx="6">
                  <c:v>108.17710997005065</c:v>
                </c:pt>
                <c:pt idx="7">
                  <c:v>108.60082366332625</c:v>
                </c:pt>
                <c:pt idx="8">
                  <c:v>109.58457534686939</c:v>
                </c:pt>
                <c:pt idx="9">
                  <c:v>109.88448285611153</c:v>
                </c:pt>
                <c:pt idx="10">
                  <c:v>110.64445239007587</c:v>
                </c:pt>
                <c:pt idx="11">
                  <c:v>110.59273957694244</c:v>
                </c:pt>
                <c:pt idx="12">
                  <c:v>111.99681932305722</c:v>
                </c:pt>
                <c:pt idx="13">
                  <c:v>112.37306996200084</c:v>
                </c:pt>
                <c:pt idx="14">
                  <c:v>114.52946831302761</c:v>
                </c:pt>
                <c:pt idx="15">
                  <c:v>115.12736521507978</c:v>
                </c:pt>
                <c:pt idx="16">
                  <c:v>115.24408128503789</c:v>
                </c:pt>
                <c:pt idx="17">
                  <c:v>116.36732887274833</c:v>
                </c:pt>
                <c:pt idx="18">
                  <c:v>118.00727468474285</c:v>
                </c:pt>
                <c:pt idx="19">
                  <c:v>118.47174160460209</c:v>
                </c:pt>
                <c:pt idx="20">
                  <c:v>119.59693119324328</c:v>
                </c:pt>
                <c:pt idx="21">
                  <c:v>120.37503975989695</c:v>
                </c:pt>
                <c:pt idx="22">
                  <c:v>120.24775099573868</c:v>
                </c:pt>
                <c:pt idx="23">
                  <c:v>123.41581698316745</c:v>
                </c:pt>
                <c:pt idx="24">
                  <c:v>123.59706197809017</c:v>
                </c:pt>
                <c:pt idx="25">
                  <c:v>124.9765410543132</c:v>
                </c:pt>
                <c:pt idx="26">
                  <c:v>126.22684898327815</c:v>
                </c:pt>
                <c:pt idx="27">
                  <c:v>128.00580089388424</c:v>
                </c:pt>
                <c:pt idx="28">
                  <c:v>127.77126267219634</c:v>
                </c:pt>
                <c:pt idx="29">
                  <c:v>127.99296586526431</c:v>
                </c:pt>
                <c:pt idx="30">
                  <c:v>128.5911996073508</c:v>
                </c:pt>
                <c:pt idx="31">
                  <c:v>129.88464877145384</c:v>
                </c:pt>
                <c:pt idx="32">
                  <c:v>128.4181008547439</c:v>
                </c:pt>
                <c:pt idx="33">
                  <c:v>128.70407312026748</c:v>
                </c:pt>
                <c:pt idx="34">
                  <c:v>129.40070137492779</c:v>
                </c:pt>
                <c:pt idx="35">
                  <c:v>129.71132743263553</c:v>
                </c:pt>
                <c:pt idx="36">
                  <c:v>131.00910367982956</c:v>
                </c:pt>
                <c:pt idx="37">
                  <c:v>133.07063383267541</c:v>
                </c:pt>
                <c:pt idx="38">
                  <c:v>131.08601504541866</c:v>
                </c:pt>
                <c:pt idx="39">
                  <c:v>132.87939503671288</c:v>
                </c:pt>
                <c:pt idx="40">
                  <c:v>131.1980221087247</c:v>
                </c:pt>
                <c:pt idx="41">
                  <c:v>133.5978171229556</c:v>
                </c:pt>
                <c:pt idx="42">
                  <c:v>133.422357853167</c:v>
                </c:pt>
                <c:pt idx="43">
                  <c:v>133.88100862327954</c:v>
                </c:pt>
                <c:pt idx="44">
                  <c:v>135.95638237776248</c:v>
                </c:pt>
                <c:pt idx="45">
                  <c:v>137.07458022886729</c:v>
                </c:pt>
                <c:pt idx="46">
                  <c:v>138.94268509298402</c:v>
                </c:pt>
                <c:pt idx="47">
                  <c:v>139.620494503602</c:v>
                </c:pt>
                <c:pt idx="48">
                  <c:v>137.66171368153351</c:v>
                </c:pt>
                <c:pt idx="49">
                  <c:v>139.25571865203958</c:v>
                </c:pt>
                <c:pt idx="50">
                  <c:v>140.27127184182785</c:v>
                </c:pt>
                <c:pt idx="51">
                  <c:v>140.87444524135131</c:v>
                </c:pt>
                <c:pt idx="52">
                  <c:v>143.6892906202996</c:v>
                </c:pt>
                <c:pt idx="53">
                  <c:v>144.03157910102897</c:v>
                </c:pt>
                <c:pt idx="54">
                  <c:v>145.18698655414698</c:v>
                </c:pt>
                <c:pt idx="55">
                  <c:v>145.57294448276295</c:v>
                </c:pt>
                <c:pt idx="56">
                  <c:v>146.35769124755296</c:v>
                </c:pt>
                <c:pt idx="57">
                  <c:v>147.5542176341668</c:v>
                </c:pt>
                <c:pt idx="58">
                  <c:v>147.98428179503722</c:v>
                </c:pt>
                <c:pt idx="59">
                  <c:v>150.08332150107134</c:v>
                </c:pt>
                <c:pt idx="60">
                  <c:v>151.08224989630739</c:v>
                </c:pt>
                <c:pt idx="61">
                  <c:v>152.39675779750198</c:v>
                </c:pt>
                <c:pt idx="62">
                  <c:v>153.15287199414288</c:v>
                </c:pt>
                <c:pt idx="63">
                  <c:v>153.35360492285557</c:v>
                </c:pt>
                <c:pt idx="64">
                  <c:v>153.81010718642256</c:v>
                </c:pt>
                <c:pt idx="65">
                  <c:v>153.97653545783334</c:v>
                </c:pt>
                <c:pt idx="66">
                  <c:v>156.80211612063118</c:v>
                </c:pt>
                <c:pt idx="67">
                  <c:v>156.03372706856305</c:v>
                </c:pt>
                <c:pt idx="68">
                  <c:v>155.95014350747797</c:v>
                </c:pt>
                <c:pt idx="69">
                  <c:v>156.97920537098614</c:v>
                </c:pt>
                <c:pt idx="70">
                  <c:v>158.8753767441095</c:v>
                </c:pt>
                <c:pt idx="71">
                  <c:v>159.90193219493656</c:v>
                </c:pt>
                <c:pt idx="72">
                  <c:v>162.74319045627408</c:v>
                </c:pt>
                <c:pt idx="73">
                  <c:v>162.86846660246997</c:v>
                </c:pt>
                <c:pt idx="74">
                  <c:v>161.51958185383785</c:v>
                </c:pt>
                <c:pt idx="75">
                  <c:v>162.62279971472188</c:v>
                </c:pt>
                <c:pt idx="76">
                  <c:v>160.58485628656001</c:v>
                </c:pt>
                <c:pt idx="77">
                  <c:v>160.61978481883489</c:v>
                </c:pt>
                <c:pt idx="78">
                  <c:v>159.14619923203</c:v>
                </c:pt>
                <c:pt idx="79">
                  <c:v>157.64720249381423</c:v>
                </c:pt>
                <c:pt idx="80">
                  <c:v>156.6065304302106</c:v>
                </c:pt>
                <c:pt idx="81">
                  <c:v>150.55262782368482</c:v>
                </c:pt>
                <c:pt idx="82">
                  <c:v>140.85287065193444</c:v>
                </c:pt>
                <c:pt idx="83">
                  <c:v>137.8315719329517</c:v>
                </c:pt>
                <c:pt idx="84">
                  <c:v>134.62879337817961</c:v>
                </c:pt>
                <c:pt idx="85">
                  <c:v>136.72064149589076</c:v>
                </c:pt>
                <c:pt idx="86">
                  <c:v>137.64409093867107</c:v>
                </c:pt>
                <c:pt idx="87">
                  <c:v>136.63801410980582</c:v>
                </c:pt>
                <c:pt idx="88">
                  <c:v>137.75457587832503</c:v>
                </c:pt>
                <c:pt idx="89">
                  <c:v>139.77535491533831</c:v>
                </c:pt>
                <c:pt idx="90">
                  <c:v>141.02750182789993</c:v>
                </c:pt>
                <c:pt idx="91">
                  <c:v>141.14892478396359</c:v>
                </c:pt>
                <c:pt idx="92">
                  <c:v>143.14183744242897</c:v>
                </c:pt>
                <c:pt idx="93">
                  <c:v>144.18115086251495</c:v>
                </c:pt>
                <c:pt idx="94">
                  <c:v>146.38956197516731</c:v>
                </c:pt>
                <c:pt idx="95">
                  <c:v>145.41260056106572</c:v>
                </c:pt>
                <c:pt idx="96">
                  <c:v>148.01977714883569</c:v>
                </c:pt>
                <c:pt idx="97">
                  <c:v>148.50139574075672</c:v>
                </c:pt>
                <c:pt idx="98">
                  <c:v>151.18239346072761</c:v>
                </c:pt>
                <c:pt idx="99">
                  <c:v>151.609641469774</c:v>
                </c:pt>
                <c:pt idx="100">
                  <c:v>153.87071731177144</c:v>
                </c:pt>
                <c:pt idx="101">
                  <c:v>153.56899731723036</c:v>
                </c:pt>
                <c:pt idx="102">
                  <c:v>153.48060894378358</c:v>
                </c:pt>
                <c:pt idx="103">
                  <c:v>155.34885628204603</c:v>
                </c:pt>
                <c:pt idx="104">
                  <c:v>155.90278844105956</c:v>
                </c:pt>
                <c:pt idx="105">
                  <c:v>157.48989752642393</c:v>
                </c:pt>
                <c:pt idx="106">
                  <c:v>158.03795738117287</c:v>
                </c:pt>
                <c:pt idx="107">
                  <c:v>158.7732134742227</c:v>
                </c:pt>
                <c:pt idx="108">
                  <c:v>160.64944972108074</c:v>
                </c:pt>
                <c:pt idx="109">
                  <c:v>161.46084137950604</c:v>
                </c:pt>
                <c:pt idx="110">
                  <c:v>161.1811447025332</c:v>
                </c:pt>
                <c:pt idx="111">
                  <c:v>162.15111793974827</c:v>
                </c:pt>
                <c:pt idx="112">
                  <c:v>163.33507544681214</c:v>
                </c:pt>
                <c:pt idx="113">
                  <c:v>162.14084443553551</c:v>
                </c:pt>
                <c:pt idx="114">
                  <c:v>162.91509033593005</c:v>
                </c:pt>
                <c:pt idx="115">
                  <c:v>163.2084478965586</c:v>
                </c:pt>
                <c:pt idx="116">
                  <c:v>164.04103603554316</c:v>
                </c:pt>
                <c:pt idx="117">
                  <c:v>164.46167790814906</c:v>
                </c:pt>
                <c:pt idx="118">
                  <c:v>165.10408790614895</c:v>
                </c:pt>
                <c:pt idx="119">
                  <c:v>164.36263183296981</c:v>
                </c:pt>
                <c:pt idx="120">
                  <c:v>166.48844539333766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Indústria!$A$25</c:f>
              <c:strCache>
                <c:ptCount val="1"/>
                <c:pt idx="0">
                  <c:v>        Latin America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Indústria!$EF$4:$IV$4</c:f>
              <c:strCache>
                <c:ptCount val="121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</c:strCache>
            </c:strRef>
          </c:cat>
          <c:val>
            <c:numRef>
              <c:f>Indústria!$EF$25:$IV$25</c:f>
              <c:numCache>
                <c:formatCode>0.0</c:formatCode>
                <c:ptCount val="121"/>
                <c:pt idx="0">
                  <c:v>97.882039158784124</c:v>
                </c:pt>
                <c:pt idx="1">
                  <c:v>98.385554478075662</c:v>
                </c:pt>
                <c:pt idx="2">
                  <c:v>97.020143716200735</c:v>
                </c:pt>
                <c:pt idx="3">
                  <c:v>99.726380801325462</c:v>
                </c:pt>
                <c:pt idx="4">
                  <c:v>98.206298159866435</c:v>
                </c:pt>
                <c:pt idx="5">
                  <c:v>98.711167188613288</c:v>
                </c:pt>
                <c:pt idx="6">
                  <c:v>99.510051631415081</c:v>
                </c:pt>
                <c:pt idx="7">
                  <c:v>98.756242435046886</c:v>
                </c:pt>
                <c:pt idx="8">
                  <c:v>99.917736705745554</c:v>
                </c:pt>
                <c:pt idx="9">
                  <c:v>102.18200955772669</c:v>
                </c:pt>
                <c:pt idx="10">
                  <c:v>102.00827587718948</c:v>
                </c:pt>
                <c:pt idx="11">
                  <c:v>97.081302206882839</c:v>
                </c:pt>
                <c:pt idx="12">
                  <c:v>96.091166980543235</c:v>
                </c:pt>
                <c:pt idx="13">
                  <c:v>98.084297145510561</c:v>
                </c:pt>
                <c:pt idx="14">
                  <c:v>99.886070244023216</c:v>
                </c:pt>
                <c:pt idx="15">
                  <c:v>101.07672134984566</c:v>
                </c:pt>
                <c:pt idx="16">
                  <c:v>99.911708307084297</c:v>
                </c:pt>
                <c:pt idx="17">
                  <c:v>98.792368151099438</c:v>
                </c:pt>
                <c:pt idx="18">
                  <c:v>100.15340320157772</c:v>
                </c:pt>
                <c:pt idx="19">
                  <c:v>99.72667547067752</c:v>
                </c:pt>
                <c:pt idx="20">
                  <c:v>102.6864851253202</c:v>
                </c:pt>
                <c:pt idx="21">
                  <c:v>104.7971114417339</c:v>
                </c:pt>
                <c:pt idx="22">
                  <c:v>105.42291350842515</c:v>
                </c:pt>
                <c:pt idx="23">
                  <c:v>105.32252374981634</c:v>
                </c:pt>
                <c:pt idx="24">
                  <c:v>105.3749367171326</c:v>
                </c:pt>
                <c:pt idx="25">
                  <c:v>106.2290155062346</c:v>
                </c:pt>
                <c:pt idx="26">
                  <c:v>107.20555667821421</c:v>
                </c:pt>
                <c:pt idx="27">
                  <c:v>106.61988966053647</c:v>
                </c:pt>
                <c:pt idx="28">
                  <c:v>107.09206539393712</c:v>
                </c:pt>
                <c:pt idx="29">
                  <c:v>107.87241283884451</c:v>
                </c:pt>
                <c:pt idx="30">
                  <c:v>108.87843276490483</c:v>
                </c:pt>
                <c:pt idx="31">
                  <c:v>109.25908154789842</c:v>
                </c:pt>
                <c:pt idx="32">
                  <c:v>110.15152668782031</c:v>
                </c:pt>
                <c:pt idx="33">
                  <c:v>110.65180716823703</c:v>
                </c:pt>
                <c:pt idx="34">
                  <c:v>111.18973069925258</c:v>
                </c:pt>
                <c:pt idx="35">
                  <c:v>112.40255568346885</c:v>
                </c:pt>
                <c:pt idx="36">
                  <c:v>111.72476159053748</c:v>
                </c:pt>
                <c:pt idx="37">
                  <c:v>111.31445435468727</c:v>
                </c:pt>
                <c:pt idx="38">
                  <c:v>111.08153935893131</c:v>
                </c:pt>
                <c:pt idx="39">
                  <c:v>114.17299277385135</c:v>
                </c:pt>
                <c:pt idx="40">
                  <c:v>113.02652079266853</c:v>
                </c:pt>
                <c:pt idx="41">
                  <c:v>114.76956988000296</c:v>
                </c:pt>
                <c:pt idx="42">
                  <c:v>112.36667276130186</c:v>
                </c:pt>
                <c:pt idx="43">
                  <c:v>114.49666059490077</c:v>
                </c:pt>
                <c:pt idx="44">
                  <c:v>113.76242451220052</c:v>
                </c:pt>
                <c:pt idx="45">
                  <c:v>113.31584745242053</c:v>
                </c:pt>
                <c:pt idx="46">
                  <c:v>115.42740538057834</c:v>
                </c:pt>
                <c:pt idx="47">
                  <c:v>116.66401037461972</c:v>
                </c:pt>
                <c:pt idx="48">
                  <c:v>116.27554168181754</c:v>
                </c:pt>
                <c:pt idx="49">
                  <c:v>116.98512784413911</c:v>
                </c:pt>
                <c:pt idx="50">
                  <c:v>116.88156199751046</c:v>
                </c:pt>
                <c:pt idx="51">
                  <c:v>117.10137680430981</c:v>
                </c:pt>
                <c:pt idx="52">
                  <c:v>118.69192897893022</c:v>
                </c:pt>
                <c:pt idx="53">
                  <c:v>118.10816242486041</c:v>
                </c:pt>
                <c:pt idx="54">
                  <c:v>118.72068605371614</c:v>
                </c:pt>
                <c:pt idx="55">
                  <c:v>119.61819022668766</c:v>
                </c:pt>
                <c:pt idx="56">
                  <c:v>119.48501834452043</c:v>
                </c:pt>
                <c:pt idx="57">
                  <c:v>119.39707081230638</c:v>
                </c:pt>
                <c:pt idx="58">
                  <c:v>120.54533161540969</c:v>
                </c:pt>
                <c:pt idx="59">
                  <c:v>121.05769577701732</c:v>
                </c:pt>
                <c:pt idx="60">
                  <c:v>121.27256345146507</c:v>
                </c:pt>
                <c:pt idx="61">
                  <c:v>121.89985401481056</c:v>
                </c:pt>
                <c:pt idx="62">
                  <c:v>123.39578811802568</c:v>
                </c:pt>
                <c:pt idx="63">
                  <c:v>122.42314391674047</c:v>
                </c:pt>
                <c:pt idx="64">
                  <c:v>124.33038200433019</c:v>
                </c:pt>
                <c:pt idx="65">
                  <c:v>124.47115835931911</c:v>
                </c:pt>
                <c:pt idx="66">
                  <c:v>124.23130360619528</c:v>
                </c:pt>
                <c:pt idx="67">
                  <c:v>126.00234324647634</c:v>
                </c:pt>
                <c:pt idx="68">
                  <c:v>125.17985950795003</c:v>
                </c:pt>
                <c:pt idx="69">
                  <c:v>129.35586184403286</c:v>
                </c:pt>
                <c:pt idx="70">
                  <c:v>128.2676561684583</c:v>
                </c:pt>
                <c:pt idx="71">
                  <c:v>127.63836667339416</c:v>
                </c:pt>
                <c:pt idx="72">
                  <c:v>130.0231941223783</c:v>
                </c:pt>
                <c:pt idx="73">
                  <c:v>130.37015028605816</c:v>
                </c:pt>
                <c:pt idx="74">
                  <c:v>126.35005125119727</c:v>
                </c:pt>
                <c:pt idx="75">
                  <c:v>130.80325665262941</c:v>
                </c:pt>
                <c:pt idx="76">
                  <c:v>127.99128591301013</c:v>
                </c:pt>
                <c:pt idx="77">
                  <c:v>129.74112187554834</c:v>
                </c:pt>
                <c:pt idx="78">
                  <c:v>130.53685134564518</c:v>
                </c:pt>
                <c:pt idx="79">
                  <c:v>127.68423404681322</c:v>
                </c:pt>
                <c:pt idx="80">
                  <c:v>129.03558872554569</c:v>
                </c:pt>
                <c:pt idx="81">
                  <c:v>127.87084786788255</c:v>
                </c:pt>
                <c:pt idx="82">
                  <c:v>120.3186798971746</c:v>
                </c:pt>
                <c:pt idx="83">
                  <c:v>113.67402347824765</c:v>
                </c:pt>
                <c:pt idx="84">
                  <c:v>113.04911227350409</c:v>
                </c:pt>
                <c:pt idx="85">
                  <c:v>114.05891877332968</c:v>
                </c:pt>
                <c:pt idx="86">
                  <c:v>114.26374639139851</c:v>
                </c:pt>
                <c:pt idx="87">
                  <c:v>115.37261611802133</c:v>
                </c:pt>
                <c:pt idx="88">
                  <c:v>115.43119697163853</c:v>
                </c:pt>
                <c:pt idx="89">
                  <c:v>117.14604065168007</c:v>
                </c:pt>
                <c:pt idx="90">
                  <c:v>119.69961162797881</c:v>
                </c:pt>
                <c:pt idx="91">
                  <c:v>119.65239324151976</c:v>
                </c:pt>
                <c:pt idx="92">
                  <c:v>121.86901065020064</c:v>
                </c:pt>
                <c:pt idx="93">
                  <c:v>123.79167609792671</c:v>
                </c:pt>
                <c:pt idx="94">
                  <c:v>123.72519740657572</c:v>
                </c:pt>
                <c:pt idx="95">
                  <c:v>124.87202460455649</c:v>
                </c:pt>
                <c:pt idx="96">
                  <c:v>125.88984370765166</c:v>
                </c:pt>
                <c:pt idx="97">
                  <c:v>127.30247257277884</c:v>
                </c:pt>
                <c:pt idx="98">
                  <c:v>128.85024096072044</c:v>
                </c:pt>
                <c:pt idx="99">
                  <c:v>129.67077411092768</c:v>
                </c:pt>
                <c:pt idx="100">
                  <c:v>129.18033890646703</c:v>
                </c:pt>
                <c:pt idx="101">
                  <c:v>129.51994056956346</c:v>
                </c:pt>
                <c:pt idx="102">
                  <c:v>129.06735812905765</c:v>
                </c:pt>
                <c:pt idx="103">
                  <c:v>129.83944138086358</c:v>
                </c:pt>
                <c:pt idx="104">
                  <c:v>130.65098798046193</c:v>
                </c:pt>
                <c:pt idx="105">
                  <c:v>130.80630051372711</c:v>
                </c:pt>
                <c:pt idx="106">
                  <c:v>131.70052784076358</c:v>
                </c:pt>
                <c:pt idx="107">
                  <c:v>131.52825737330227</c:v>
                </c:pt>
                <c:pt idx="108">
                  <c:v>131.98268684087628</c:v>
                </c:pt>
                <c:pt idx="109">
                  <c:v>133.1845580931097</c:v>
                </c:pt>
                <c:pt idx="110">
                  <c:v>134.41325512886777</c:v>
                </c:pt>
                <c:pt idx="111">
                  <c:v>132.6854696445275</c:v>
                </c:pt>
                <c:pt idx="112">
                  <c:v>133.9373934771904</c:v>
                </c:pt>
                <c:pt idx="113">
                  <c:v>133.19247559867844</c:v>
                </c:pt>
                <c:pt idx="114">
                  <c:v>132.74618755824466</c:v>
                </c:pt>
                <c:pt idx="115">
                  <c:v>133.3575622843623</c:v>
                </c:pt>
                <c:pt idx="116">
                  <c:v>132.09264708361829</c:v>
                </c:pt>
                <c:pt idx="117">
                  <c:v>131.32764960451999</c:v>
                </c:pt>
                <c:pt idx="118">
                  <c:v>131.99210965724902</c:v>
                </c:pt>
                <c:pt idx="119">
                  <c:v>132.20630788155583</c:v>
                </c:pt>
                <c:pt idx="120">
                  <c:v>131.40562922428936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Indústria!$A$19</c:f>
              <c:strCache>
                <c:ptCount val="1"/>
                <c:pt idx="0">
                  <c:v>        United States</c:v>
                </c:pt>
              </c:strCache>
            </c:strRef>
          </c:tx>
          <c:marker>
            <c:symbol val="none"/>
          </c:marker>
          <c:cat>
            <c:strRef>
              <c:f>Indústria!$EF$4:$IV$4</c:f>
              <c:strCache>
                <c:ptCount val="121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</c:strCache>
            </c:strRef>
          </c:cat>
          <c:val>
            <c:numRef>
              <c:f>Indústria!$EF$19:$IV$19</c:f>
              <c:numCache>
                <c:formatCode>0.0</c:formatCode>
                <c:ptCount val="121"/>
                <c:pt idx="0">
                  <c:v>95.115414026392955</c:v>
                </c:pt>
                <c:pt idx="1">
                  <c:v>95.072829866776971</c:v>
                </c:pt>
                <c:pt idx="2">
                  <c:v>95.823049780828271</c:v>
                </c:pt>
                <c:pt idx="3">
                  <c:v>96.227707930240555</c:v>
                </c:pt>
                <c:pt idx="4">
                  <c:v>96.769026469440945</c:v>
                </c:pt>
                <c:pt idx="5">
                  <c:v>97.683390937522347</c:v>
                </c:pt>
                <c:pt idx="6">
                  <c:v>97.354775930281477</c:v>
                </c:pt>
                <c:pt idx="7">
                  <c:v>97.554226228891125</c:v>
                </c:pt>
                <c:pt idx="8">
                  <c:v>97.634723326532622</c:v>
                </c:pt>
                <c:pt idx="9">
                  <c:v>97.259939268687702</c:v>
                </c:pt>
                <c:pt idx="10">
                  <c:v>97.76432256740479</c:v>
                </c:pt>
                <c:pt idx="11">
                  <c:v>97.253855817313948</c:v>
                </c:pt>
                <c:pt idx="12">
                  <c:v>97.995276453485459</c:v>
                </c:pt>
                <c:pt idx="13">
                  <c:v>98.313354053882534</c:v>
                </c:pt>
                <c:pt idx="14">
                  <c:v>98.153880721443031</c:v>
                </c:pt>
                <c:pt idx="15">
                  <c:v>97.371831320739929</c:v>
                </c:pt>
                <c:pt idx="16">
                  <c:v>97.381716929222236</c:v>
                </c:pt>
                <c:pt idx="17">
                  <c:v>97.390733473222539</c:v>
                </c:pt>
                <c:pt idx="18">
                  <c:v>97.705877980993037</c:v>
                </c:pt>
                <c:pt idx="19">
                  <c:v>97.64808519294273</c:v>
                </c:pt>
                <c:pt idx="20">
                  <c:v>98.219712355951444</c:v>
                </c:pt>
                <c:pt idx="21">
                  <c:v>98.183428913829644</c:v>
                </c:pt>
                <c:pt idx="22">
                  <c:v>98.95515817380948</c:v>
                </c:pt>
                <c:pt idx="23">
                  <c:v>98.921373292073284</c:v>
                </c:pt>
                <c:pt idx="24">
                  <c:v>99.171337963696843</c:v>
                </c:pt>
                <c:pt idx="25">
                  <c:v>99.76675576689918</c:v>
                </c:pt>
                <c:pt idx="26">
                  <c:v>99.180463140757411</c:v>
                </c:pt>
                <c:pt idx="27">
                  <c:v>99.615647180098506</c:v>
                </c:pt>
                <c:pt idx="28">
                  <c:v>100.32360883371456</c:v>
                </c:pt>
                <c:pt idx="29">
                  <c:v>99.437163062116142</c:v>
                </c:pt>
                <c:pt idx="30">
                  <c:v>100.13675997009331</c:v>
                </c:pt>
                <c:pt idx="31">
                  <c:v>100.40073830648845</c:v>
                </c:pt>
                <c:pt idx="32">
                  <c:v>100.36260810234248</c:v>
                </c:pt>
                <c:pt idx="33">
                  <c:v>101.38191210662046</c:v>
                </c:pt>
                <c:pt idx="34">
                  <c:v>101.55583363607256</c:v>
                </c:pt>
                <c:pt idx="35">
                  <c:v>102.26260032602593</c:v>
                </c:pt>
                <c:pt idx="36">
                  <c:v>102.81912749366057</c:v>
                </c:pt>
                <c:pt idx="37">
                  <c:v>103.50373303932399</c:v>
                </c:pt>
                <c:pt idx="38">
                  <c:v>103.41269853483877</c:v>
                </c:pt>
                <c:pt idx="39">
                  <c:v>103.44833017859909</c:v>
                </c:pt>
                <c:pt idx="40">
                  <c:v>103.61432149465332</c:v>
                </c:pt>
                <c:pt idx="41">
                  <c:v>103.98845375413678</c:v>
                </c:pt>
                <c:pt idx="42">
                  <c:v>103.8298494861792</c:v>
                </c:pt>
                <c:pt idx="43">
                  <c:v>103.96770483963002</c:v>
                </c:pt>
                <c:pt idx="44">
                  <c:v>101.90074360235015</c:v>
                </c:pt>
                <c:pt idx="45">
                  <c:v>103.1612130003718</c:v>
                </c:pt>
                <c:pt idx="46">
                  <c:v>104.16280981582985</c:v>
                </c:pt>
                <c:pt idx="47">
                  <c:v>104.75714128842975</c:v>
                </c:pt>
                <c:pt idx="48">
                  <c:v>104.91618008862829</c:v>
                </c:pt>
                <c:pt idx="49">
                  <c:v>105.00037071031809</c:v>
                </c:pt>
                <c:pt idx="50">
                  <c:v>105.2225253185189</c:v>
                </c:pt>
                <c:pt idx="51">
                  <c:v>105.66401007535423</c:v>
                </c:pt>
                <c:pt idx="52">
                  <c:v>105.46933963139536</c:v>
                </c:pt>
                <c:pt idx="53">
                  <c:v>105.86726253107246</c:v>
                </c:pt>
                <c:pt idx="54">
                  <c:v>106.03303658100619</c:v>
                </c:pt>
                <c:pt idx="55">
                  <c:v>106.26974801927985</c:v>
                </c:pt>
                <c:pt idx="56">
                  <c:v>106.12168115816603</c:v>
                </c:pt>
                <c:pt idx="57">
                  <c:v>106.11874806553944</c:v>
                </c:pt>
                <c:pt idx="58">
                  <c:v>105.98936609078774</c:v>
                </c:pt>
                <c:pt idx="59">
                  <c:v>107.11165423617788</c:v>
                </c:pt>
                <c:pt idx="60">
                  <c:v>106.80845936503435</c:v>
                </c:pt>
                <c:pt idx="61">
                  <c:v>107.96246836401599</c:v>
                </c:pt>
                <c:pt idx="62">
                  <c:v>107.98495540748668</c:v>
                </c:pt>
                <c:pt idx="63">
                  <c:v>108.81404292327582</c:v>
                </c:pt>
                <c:pt idx="64">
                  <c:v>108.75722783276774</c:v>
                </c:pt>
                <c:pt idx="65">
                  <c:v>108.7655925784066</c:v>
                </c:pt>
                <c:pt idx="66">
                  <c:v>108.89758174660416</c:v>
                </c:pt>
                <c:pt idx="67">
                  <c:v>108.88552347691697</c:v>
                </c:pt>
                <c:pt idx="68">
                  <c:v>109.41967223414117</c:v>
                </c:pt>
                <c:pt idx="69">
                  <c:v>108.75147028057478</c:v>
                </c:pt>
                <c:pt idx="70">
                  <c:v>109.1797018040602</c:v>
                </c:pt>
                <c:pt idx="71">
                  <c:v>109.37002692560927</c:v>
                </c:pt>
                <c:pt idx="72">
                  <c:v>109.09246945668352</c:v>
                </c:pt>
                <c:pt idx="73">
                  <c:v>108.84934866785542</c:v>
                </c:pt>
                <c:pt idx="74">
                  <c:v>108.38733226263382</c:v>
                </c:pt>
                <c:pt idx="75">
                  <c:v>107.44428866664781</c:v>
                </c:pt>
                <c:pt idx="76">
                  <c:v>106.82486295713134</c:v>
                </c:pt>
                <c:pt idx="77">
                  <c:v>106.53698534748234</c:v>
                </c:pt>
                <c:pt idx="78">
                  <c:v>106.14742719344407</c:v>
                </c:pt>
                <c:pt idx="79">
                  <c:v>104.35585076388504</c:v>
                </c:pt>
                <c:pt idx="80">
                  <c:v>100.0375779860897</c:v>
                </c:pt>
                <c:pt idx="81">
                  <c:v>100.92000433445911</c:v>
                </c:pt>
                <c:pt idx="82">
                  <c:v>99.600004019423253</c:v>
                </c:pt>
                <c:pt idx="83">
                  <c:v>97.045606240824483</c:v>
                </c:pt>
                <c:pt idx="84">
                  <c:v>95.000697514774316</c:v>
                </c:pt>
                <c:pt idx="85">
                  <c:v>94.497509179719913</c:v>
                </c:pt>
                <c:pt idx="86">
                  <c:v>92.920265778024088</c:v>
                </c:pt>
                <c:pt idx="87">
                  <c:v>92.094871786283306</c:v>
                </c:pt>
                <c:pt idx="88">
                  <c:v>91.105985038873897</c:v>
                </c:pt>
                <c:pt idx="89">
                  <c:v>90.736958533221951</c:v>
                </c:pt>
                <c:pt idx="90">
                  <c:v>91.723998518607175</c:v>
                </c:pt>
                <c:pt idx="91">
                  <c:v>92.574269481144071</c:v>
                </c:pt>
                <c:pt idx="92">
                  <c:v>93.205318928106735</c:v>
                </c:pt>
                <c:pt idx="93">
                  <c:v>93.44213899944063</c:v>
                </c:pt>
                <c:pt idx="94">
                  <c:v>93.656580660364099</c:v>
                </c:pt>
                <c:pt idx="95">
                  <c:v>94.206263945203318</c:v>
                </c:pt>
                <c:pt idx="96">
                  <c:v>95.324641300424659</c:v>
                </c:pt>
                <c:pt idx="97">
                  <c:v>95.502473620045592</c:v>
                </c:pt>
                <c:pt idx="98">
                  <c:v>96.022391446377711</c:v>
                </c:pt>
                <c:pt idx="99">
                  <c:v>96.363064723305726</c:v>
                </c:pt>
                <c:pt idx="100">
                  <c:v>97.663836986678263</c:v>
                </c:pt>
                <c:pt idx="101">
                  <c:v>97.766495228609685</c:v>
                </c:pt>
                <c:pt idx="102">
                  <c:v>98.630019424496453</c:v>
                </c:pt>
                <c:pt idx="103">
                  <c:v>98.845004250721132</c:v>
                </c:pt>
                <c:pt idx="104">
                  <c:v>99.119737260080498</c:v>
                </c:pt>
                <c:pt idx="105">
                  <c:v>99.006541611305309</c:v>
                </c:pt>
                <c:pt idx="106">
                  <c:v>99.294853753195298</c:v>
                </c:pt>
                <c:pt idx="107">
                  <c:v>100.55575768345793</c:v>
                </c:pt>
                <c:pt idx="108">
                  <c:v>100.80593962120196</c:v>
                </c:pt>
                <c:pt idx="109">
                  <c:v>100.43256779314021</c:v>
                </c:pt>
                <c:pt idx="110">
                  <c:v>101.12521218526176</c:v>
                </c:pt>
                <c:pt idx="111">
                  <c:v>100.7210972011507</c:v>
                </c:pt>
                <c:pt idx="112">
                  <c:v>101.02867450375741</c:v>
                </c:pt>
                <c:pt idx="113">
                  <c:v>101.15317071386679</c:v>
                </c:pt>
                <c:pt idx="114">
                  <c:v>102.16470242100547</c:v>
                </c:pt>
                <c:pt idx="115">
                  <c:v>102.47594294627888</c:v>
                </c:pt>
                <c:pt idx="116">
                  <c:v>102.56931510386092</c:v>
                </c:pt>
                <c:pt idx="117">
                  <c:v>103.09842399682576</c:v>
                </c:pt>
                <c:pt idx="118">
                  <c:v>103.08286197056208</c:v>
                </c:pt>
                <c:pt idx="119">
                  <c:v>104.03214557264606</c:v>
                </c:pt>
                <c:pt idx="120">
                  <c:v>104.34338609791951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Indústria!$A$20</c:f>
              <c:strCache>
                <c:ptCount val="1"/>
                <c:pt idx="0">
                  <c:v>        Japan</c:v>
                </c:pt>
              </c:strCache>
            </c:strRef>
          </c:tx>
          <c:marker>
            <c:symbol val="none"/>
          </c:marker>
          <c:cat>
            <c:strRef>
              <c:f>Indústria!$EF$4:$IV$4</c:f>
              <c:strCache>
                <c:ptCount val="121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</c:strCache>
            </c:strRef>
          </c:cat>
          <c:val>
            <c:numRef>
              <c:f>Indústria!$EF$20:$IV$20</c:f>
              <c:numCache>
                <c:formatCode>0.0</c:formatCode>
                <c:ptCount val="121"/>
                <c:pt idx="0">
                  <c:v>89.107919988040479</c:v>
                </c:pt>
                <c:pt idx="1">
                  <c:v>90.210484766921951</c:v>
                </c:pt>
                <c:pt idx="2">
                  <c:v>90.611429422295089</c:v>
                </c:pt>
                <c:pt idx="3">
                  <c:v>90.51119071819069</c:v>
                </c:pt>
                <c:pt idx="4">
                  <c:v>94.119611328192889</c:v>
                </c:pt>
                <c:pt idx="5">
                  <c:v>93.017036388266916</c:v>
                </c:pt>
                <c:pt idx="6">
                  <c:v>93.718676833864265</c:v>
                </c:pt>
                <c:pt idx="7">
                  <c:v>94.119611328192889</c:v>
                </c:pt>
                <c:pt idx="8">
                  <c:v>94.721013069685853</c:v>
                </c:pt>
                <c:pt idx="9">
                  <c:v>94.721013069685853</c:v>
                </c:pt>
                <c:pt idx="10">
                  <c:v>94.620784526625954</c:v>
                </c:pt>
                <c:pt idx="11">
                  <c:v>94.520545822521527</c:v>
                </c:pt>
                <c:pt idx="12">
                  <c:v>94.989935273723091</c:v>
                </c:pt>
                <c:pt idx="13">
                  <c:v>94.583564620580901</c:v>
                </c:pt>
                <c:pt idx="14">
                  <c:v>95.294715803840887</c:v>
                </c:pt>
                <c:pt idx="15">
                  <c:v>93.974003560345338</c:v>
                </c:pt>
                <c:pt idx="16">
                  <c:v>95.193125680816451</c:v>
                </c:pt>
                <c:pt idx="17">
                  <c:v>94.380374213487542</c:v>
                </c:pt>
                <c:pt idx="18">
                  <c:v>94.786744866629761</c:v>
                </c:pt>
                <c:pt idx="19">
                  <c:v>93.872413437320901</c:v>
                </c:pt>
                <c:pt idx="20">
                  <c:v>96.717028331405359</c:v>
                </c:pt>
                <c:pt idx="21">
                  <c:v>97.834550167807549</c:v>
                </c:pt>
                <c:pt idx="22">
                  <c:v>98.037740574900894</c:v>
                </c:pt>
                <c:pt idx="23">
                  <c:v>97.732960044783113</c:v>
                </c:pt>
                <c:pt idx="24">
                  <c:v>99.460042941420866</c:v>
                </c:pt>
                <c:pt idx="25">
                  <c:v>99.155262411303084</c:v>
                </c:pt>
                <c:pt idx="26">
                  <c:v>98.647301635136458</c:v>
                </c:pt>
                <c:pt idx="27">
                  <c:v>100.37439469281871</c:v>
                </c:pt>
                <c:pt idx="28">
                  <c:v>100.47598481584315</c:v>
                </c:pt>
                <c:pt idx="29">
                  <c:v>100.78076534596092</c:v>
                </c:pt>
                <c:pt idx="30">
                  <c:v>102.20303722934736</c:v>
                </c:pt>
                <c:pt idx="31">
                  <c:v>100.78076534596092</c:v>
                </c:pt>
                <c:pt idx="32">
                  <c:v>101.0855458760787</c:v>
                </c:pt>
                <c:pt idx="33">
                  <c:v>99.155262411303084</c:v>
                </c:pt>
                <c:pt idx="34">
                  <c:v>100.37439469281871</c:v>
                </c:pt>
                <c:pt idx="35">
                  <c:v>99.053672288278662</c:v>
                </c:pt>
                <c:pt idx="36">
                  <c:v>101.39032640619649</c:v>
                </c:pt>
                <c:pt idx="37">
                  <c:v>101.39032640619649</c:v>
                </c:pt>
                <c:pt idx="38">
                  <c:v>101.69508661422525</c:v>
                </c:pt>
                <c:pt idx="39">
                  <c:v>102.10152839467904</c:v>
                </c:pt>
                <c:pt idx="40">
                  <c:v>101.28873628317204</c:v>
                </c:pt>
                <c:pt idx="41">
                  <c:v>101.69508661422525</c:v>
                </c:pt>
                <c:pt idx="42">
                  <c:v>101.0855458760787</c:v>
                </c:pt>
                <c:pt idx="43">
                  <c:v>101.0855458760787</c:v>
                </c:pt>
                <c:pt idx="44">
                  <c:v>101.89830750445212</c:v>
                </c:pt>
                <c:pt idx="45">
                  <c:v>100.98395575305426</c:v>
                </c:pt>
                <c:pt idx="46">
                  <c:v>103.01581917980982</c:v>
                </c:pt>
                <c:pt idx="47">
                  <c:v>103.42215934981849</c:v>
                </c:pt>
                <c:pt idx="48">
                  <c:v>103.72699068515882</c:v>
                </c:pt>
                <c:pt idx="49">
                  <c:v>103.52376979493192</c:v>
                </c:pt>
                <c:pt idx="50">
                  <c:v>104.23494130028094</c:v>
                </c:pt>
                <c:pt idx="51">
                  <c:v>106.16523492610108</c:v>
                </c:pt>
                <c:pt idx="52">
                  <c:v>104.53977263562129</c:v>
                </c:pt>
                <c:pt idx="53">
                  <c:v>105.96201403587418</c:v>
                </c:pt>
                <c:pt idx="54">
                  <c:v>106.36845581632795</c:v>
                </c:pt>
                <c:pt idx="55">
                  <c:v>106.67318554122318</c:v>
                </c:pt>
                <c:pt idx="56">
                  <c:v>106.57157509610974</c:v>
                </c:pt>
                <c:pt idx="57">
                  <c:v>106.97801687656353</c:v>
                </c:pt>
                <c:pt idx="58">
                  <c:v>107.99391810680777</c:v>
                </c:pt>
                <c:pt idx="59">
                  <c:v>108.09552855192119</c:v>
                </c:pt>
                <c:pt idx="60">
                  <c:v>106.97801687656353</c:v>
                </c:pt>
                <c:pt idx="61">
                  <c:v>107.58757793679906</c:v>
                </c:pt>
                <c:pt idx="62">
                  <c:v>107.58757793679906</c:v>
                </c:pt>
                <c:pt idx="63">
                  <c:v>107.28274660145875</c:v>
                </c:pt>
                <c:pt idx="64">
                  <c:v>108.50186872192988</c:v>
                </c:pt>
                <c:pt idx="65">
                  <c:v>108.50186872192988</c:v>
                </c:pt>
                <c:pt idx="66">
                  <c:v>108.60347916704332</c:v>
                </c:pt>
                <c:pt idx="67">
                  <c:v>111.3464531328808</c:v>
                </c:pt>
                <c:pt idx="68">
                  <c:v>109.72099084240099</c:v>
                </c:pt>
                <c:pt idx="69">
                  <c:v>111.14333385309899</c:v>
                </c:pt>
                <c:pt idx="70">
                  <c:v>110.02582217774132</c:v>
                </c:pt>
                <c:pt idx="71">
                  <c:v>110.6353832379769</c:v>
                </c:pt>
                <c:pt idx="72">
                  <c:v>111.24494429821246</c:v>
                </c:pt>
                <c:pt idx="73">
                  <c:v>111.75289491333457</c:v>
                </c:pt>
                <c:pt idx="74">
                  <c:v>110.22894145752308</c:v>
                </c:pt>
                <c:pt idx="75">
                  <c:v>109.41626111750577</c:v>
                </c:pt>
                <c:pt idx="76">
                  <c:v>110.94011296287212</c:v>
                </c:pt>
                <c:pt idx="77">
                  <c:v>108.70508961215675</c:v>
                </c:pt>
                <c:pt idx="78">
                  <c:v>108.60347916704332</c:v>
                </c:pt>
                <c:pt idx="79">
                  <c:v>105.25084253052518</c:v>
                </c:pt>
                <c:pt idx="80">
                  <c:v>105.35245297563863</c:v>
                </c:pt>
                <c:pt idx="81">
                  <c:v>101.89830750445212</c:v>
                </c:pt>
                <c:pt idx="82">
                  <c:v>94.989935273723091</c:v>
                </c:pt>
                <c:pt idx="83">
                  <c:v>87.167241774729732</c:v>
                </c:pt>
                <c:pt idx="84">
                  <c:v>80.665250358187407</c:v>
                </c:pt>
                <c:pt idx="85">
                  <c:v>73.452107758385097</c:v>
                </c:pt>
                <c:pt idx="86">
                  <c:v>74.976010408974005</c:v>
                </c:pt>
                <c:pt idx="87">
                  <c:v>78.227006117245168</c:v>
                </c:pt>
                <c:pt idx="88">
                  <c:v>81.782782355634112</c:v>
                </c:pt>
                <c:pt idx="89">
                  <c:v>82.900304192036273</c:v>
                </c:pt>
                <c:pt idx="90">
                  <c:v>83.814645782389647</c:v>
                </c:pt>
                <c:pt idx="91">
                  <c:v>85.033767902860774</c:v>
                </c:pt>
                <c:pt idx="92">
                  <c:v>86.456080430425246</c:v>
                </c:pt>
                <c:pt idx="93">
                  <c:v>87.776792673920781</c:v>
                </c:pt>
                <c:pt idx="94">
                  <c:v>89.910256384745253</c:v>
                </c:pt>
                <c:pt idx="95">
                  <c:v>92.24691050266307</c:v>
                </c:pt>
                <c:pt idx="96">
                  <c:v>95.497906210934261</c:v>
                </c:pt>
                <c:pt idx="97">
                  <c:v>96.920208577454218</c:v>
                </c:pt>
                <c:pt idx="98">
                  <c:v>97.021808861523141</c:v>
                </c:pt>
                <c:pt idx="99">
                  <c:v>97.732960044783113</c:v>
                </c:pt>
                <c:pt idx="100">
                  <c:v>97.529769637689753</c:v>
                </c:pt>
                <c:pt idx="101">
                  <c:v>96.107467271169781</c:v>
                </c:pt>
                <c:pt idx="102">
                  <c:v>96.412247801287577</c:v>
                </c:pt>
                <c:pt idx="103">
                  <c:v>96.513837924312014</c:v>
                </c:pt>
                <c:pt idx="104">
                  <c:v>95.599496333958669</c:v>
                </c:pt>
                <c:pt idx="105">
                  <c:v>94.27878409046312</c:v>
                </c:pt>
                <c:pt idx="106">
                  <c:v>95.701086456983063</c:v>
                </c:pt>
                <c:pt idx="107">
                  <c:v>98.037740574900894</c:v>
                </c:pt>
                <c:pt idx="108">
                  <c:v>98.342521105018662</c:v>
                </c:pt>
                <c:pt idx="109">
                  <c:v>99.66324350955874</c:v>
                </c:pt>
                <c:pt idx="110">
                  <c:v>84.62739724971857</c:v>
                </c:pt>
                <c:pt idx="111">
                  <c:v>85.846519370189668</c:v>
                </c:pt>
                <c:pt idx="112">
                  <c:v>91.027788382191943</c:v>
                </c:pt>
                <c:pt idx="113">
                  <c:v>94.27878409046312</c:v>
                </c:pt>
                <c:pt idx="114">
                  <c:v>94.48196433651195</c:v>
                </c:pt>
                <c:pt idx="115">
                  <c:v>95.091525396747514</c:v>
                </c:pt>
                <c:pt idx="116">
                  <c:v>92.24691050266307</c:v>
                </c:pt>
                <c:pt idx="117">
                  <c:v>94.115926831842643</c:v>
                </c:pt>
                <c:pt idx="118">
                  <c:v>91.637349442427521</c:v>
                </c:pt>
                <c:pt idx="119">
                  <c:v>95.193125680816451</c:v>
                </c:pt>
                <c:pt idx="120">
                  <c:v>97.326579230596423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Indústria!$A$21</c:f>
              <c:strCache>
                <c:ptCount val="1"/>
                <c:pt idx="0">
                  <c:v>        Euro Area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Indústria!$EF$4:$IV$4</c:f>
              <c:strCache>
                <c:ptCount val="121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</c:strCache>
            </c:strRef>
          </c:cat>
          <c:val>
            <c:numRef>
              <c:f>Indústria!$EF$21:$IV$21</c:f>
              <c:numCache>
                <c:formatCode>0.0</c:formatCode>
                <c:ptCount val="121"/>
                <c:pt idx="0">
                  <c:v>99.618151176009874</c:v>
                </c:pt>
                <c:pt idx="1">
                  <c:v>99.658315622764903</c:v>
                </c:pt>
                <c:pt idx="2">
                  <c:v>100.3508264556518</c:v>
                </c:pt>
                <c:pt idx="3">
                  <c:v>100.45676804129924</c:v>
                </c:pt>
                <c:pt idx="4">
                  <c:v>100.9619660032201</c:v>
                </c:pt>
                <c:pt idx="5">
                  <c:v>101.33145151962115</c:v>
                </c:pt>
                <c:pt idx="6">
                  <c:v>100.26259441406503</c:v>
                </c:pt>
                <c:pt idx="7">
                  <c:v>101.35525348608122</c:v>
                </c:pt>
                <c:pt idx="8">
                  <c:v>101.11861356265653</c:v>
                </c:pt>
                <c:pt idx="9">
                  <c:v>101.69955302484745</c:v>
                </c:pt>
                <c:pt idx="10">
                  <c:v>101.1601415837784</c:v>
                </c:pt>
                <c:pt idx="11">
                  <c:v>99.526322538868143</c:v>
                </c:pt>
                <c:pt idx="12">
                  <c:v>101.17854271223209</c:v>
                </c:pt>
                <c:pt idx="13">
                  <c:v>101.24797601939022</c:v>
                </c:pt>
                <c:pt idx="14">
                  <c:v>100.70686724404109</c:v>
                </c:pt>
                <c:pt idx="15">
                  <c:v>101.12641046244433</c:v>
                </c:pt>
                <c:pt idx="16">
                  <c:v>99.684747657887215</c:v>
                </c:pt>
                <c:pt idx="17">
                  <c:v>99.414575493801067</c:v>
                </c:pt>
                <c:pt idx="18">
                  <c:v>101.27540010457872</c:v>
                </c:pt>
                <c:pt idx="19">
                  <c:v>100.15181721080151</c:v>
                </c:pt>
                <c:pt idx="20">
                  <c:v>99.798528597985865</c:v>
                </c:pt>
                <c:pt idx="21">
                  <c:v>102.29582436557932</c:v>
                </c:pt>
                <c:pt idx="22">
                  <c:v>102.16071847086322</c:v>
                </c:pt>
                <c:pt idx="23">
                  <c:v>102.22326683567744</c:v>
                </c:pt>
                <c:pt idx="24">
                  <c:v>102.15666171229391</c:v>
                </c:pt>
                <c:pt idx="25">
                  <c:v>102.62090631051653</c:v>
                </c:pt>
                <c:pt idx="26">
                  <c:v>102.41874736324121</c:v>
                </c:pt>
                <c:pt idx="27">
                  <c:v>103.36588728690612</c:v>
                </c:pt>
                <c:pt idx="28">
                  <c:v>103.46260801423414</c:v>
                </c:pt>
                <c:pt idx="29">
                  <c:v>103.56219796952516</c:v>
                </c:pt>
                <c:pt idx="30">
                  <c:v>104.487282747504</c:v>
                </c:pt>
                <c:pt idx="31">
                  <c:v>102.0774707684493</c:v>
                </c:pt>
                <c:pt idx="32">
                  <c:v>103.66089002662694</c:v>
                </c:pt>
                <c:pt idx="33">
                  <c:v>104.13792623081697</c:v>
                </c:pt>
                <c:pt idx="34">
                  <c:v>103.28343279331762</c:v>
                </c:pt>
                <c:pt idx="35">
                  <c:v>103.44319462461257</c:v>
                </c:pt>
                <c:pt idx="36">
                  <c:v>103.77447770014392</c:v>
                </c:pt>
                <c:pt idx="37">
                  <c:v>103.44203839368994</c:v>
                </c:pt>
                <c:pt idx="38">
                  <c:v>103.65449792813041</c:v>
                </c:pt>
                <c:pt idx="39">
                  <c:v>104.91911290604104</c:v>
                </c:pt>
                <c:pt idx="40">
                  <c:v>103.60769885257022</c:v>
                </c:pt>
                <c:pt idx="41">
                  <c:v>104.54143987185094</c:v>
                </c:pt>
                <c:pt idx="42">
                  <c:v>105.50820818673158</c:v>
                </c:pt>
                <c:pt idx="43">
                  <c:v>104.27016481275159</c:v>
                </c:pt>
                <c:pt idx="44">
                  <c:v>105.78446966894377</c:v>
                </c:pt>
                <c:pt idx="45">
                  <c:v>105.5362671421409</c:v>
                </c:pt>
                <c:pt idx="46">
                  <c:v>107.29088017127364</c:v>
                </c:pt>
                <c:pt idx="47">
                  <c:v>106.44241067694959</c:v>
                </c:pt>
                <c:pt idx="48">
                  <c:v>106.87488012780425</c:v>
                </c:pt>
                <c:pt idx="49">
                  <c:v>106.77977478887196</c:v>
                </c:pt>
                <c:pt idx="50">
                  <c:v>107.66586148525052</c:v>
                </c:pt>
                <c:pt idx="51">
                  <c:v>107.89436464439311</c:v>
                </c:pt>
                <c:pt idx="52">
                  <c:v>109.75505864417833</c:v>
                </c:pt>
                <c:pt idx="53">
                  <c:v>109.78187160088466</c:v>
                </c:pt>
                <c:pt idx="54">
                  <c:v>109.55120914849641</c:v>
                </c:pt>
                <c:pt idx="55">
                  <c:v>110.11803105347877</c:v>
                </c:pt>
                <c:pt idx="56">
                  <c:v>110.10545552380297</c:v>
                </c:pt>
                <c:pt idx="57">
                  <c:v>109.78054878144597</c:v>
                </c:pt>
                <c:pt idx="58">
                  <c:v>110.6106723140964</c:v>
                </c:pt>
                <c:pt idx="59">
                  <c:v>112.58305303142819</c:v>
                </c:pt>
                <c:pt idx="60">
                  <c:v>111.21564083684295</c:v>
                </c:pt>
                <c:pt idx="61">
                  <c:v>112.30290684472635</c:v>
                </c:pt>
                <c:pt idx="62">
                  <c:v>112.98812896401157</c:v>
                </c:pt>
                <c:pt idx="63">
                  <c:v>111.69055689669203</c:v>
                </c:pt>
                <c:pt idx="64">
                  <c:v>113.65475066633529</c:v>
                </c:pt>
                <c:pt idx="65">
                  <c:v>113.62360586628881</c:v>
                </c:pt>
                <c:pt idx="66">
                  <c:v>114.3627670431221</c:v>
                </c:pt>
                <c:pt idx="67">
                  <c:v>114.93440205854277</c:v>
                </c:pt>
                <c:pt idx="68">
                  <c:v>114.35518879731082</c:v>
                </c:pt>
                <c:pt idx="69">
                  <c:v>115.29859454486558</c:v>
                </c:pt>
                <c:pt idx="70">
                  <c:v>114.49200432831442</c:v>
                </c:pt>
                <c:pt idx="71">
                  <c:v>115.03420647009986</c:v>
                </c:pt>
                <c:pt idx="72">
                  <c:v>115.81809835252363</c:v>
                </c:pt>
                <c:pt idx="73">
                  <c:v>115.78081098547032</c:v>
                </c:pt>
                <c:pt idx="74">
                  <c:v>115.34075678604084</c:v>
                </c:pt>
                <c:pt idx="75">
                  <c:v>116.92978327889057</c:v>
                </c:pt>
                <c:pt idx="76">
                  <c:v>113.65179896958607</c:v>
                </c:pt>
                <c:pt idx="77">
                  <c:v>113.64913531109744</c:v>
                </c:pt>
                <c:pt idx="78">
                  <c:v>113.18380016873961</c:v>
                </c:pt>
                <c:pt idx="79">
                  <c:v>112.82846567569672</c:v>
                </c:pt>
                <c:pt idx="80">
                  <c:v>111.54875926699927</c:v>
                </c:pt>
                <c:pt idx="81">
                  <c:v>108.97191950934972</c:v>
                </c:pt>
                <c:pt idx="82">
                  <c:v>104.59129512466627</c:v>
                </c:pt>
                <c:pt idx="83">
                  <c:v>100.72472764200025</c:v>
                </c:pt>
                <c:pt idx="84">
                  <c:v>96.54962715728611</c:v>
                </c:pt>
                <c:pt idx="85">
                  <c:v>94.341073724169178</c:v>
                </c:pt>
                <c:pt idx="86">
                  <c:v>93.456878609576421</c:v>
                </c:pt>
                <c:pt idx="87">
                  <c:v>92.522606996310159</c:v>
                </c:pt>
                <c:pt idx="88">
                  <c:v>94.134948670083446</c:v>
                </c:pt>
                <c:pt idx="89">
                  <c:v>94.88710363181734</c:v>
                </c:pt>
                <c:pt idx="90">
                  <c:v>95.762460724353119</c:v>
                </c:pt>
                <c:pt idx="91">
                  <c:v>95.81036181977845</c:v>
                </c:pt>
                <c:pt idx="92">
                  <c:v>97.725175870133853</c:v>
                </c:pt>
                <c:pt idx="93">
                  <c:v>97.506953042626137</c:v>
                </c:pt>
                <c:pt idx="94">
                  <c:v>97.336478650388358</c:v>
                </c:pt>
                <c:pt idx="95">
                  <c:v>97.577784856129824</c:v>
                </c:pt>
                <c:pt idx="96">
                  <c:v>99.329094940222419</c:v>
                </c:pt>
                <c:pt idx="97">
                  <c:v>98.914902672478448</c:v>
                </c:pt>
                <c:pt idx="98">
                  <c:v>100.71263164137574</c:v>
                </c:pt>
                <c:pt idx="99">
                  <c:v>101.13222103708408</c:v>
                </c:pt>
                <c:pt idx="100">
                  <c:v>103.56296120486459</c:v>
                </c:pt>
                <c:pt idx="101">
                  <c:v>103.39929109937427</c:v>
                </c:pt>
                <c:pt idx="102">
                  <c:v>103.16463100248629</c:v>
                </c:pt>
                <c:pt idx="103">
                  <c:v>103.41232550793391</c:v>
                </c:pt>
                <c:pt idx="104">
                  <c:v>103.88610810610905</c:v>
                </c:pt>
                <c:pt idx="105">
                  <c:v>104.78882347137777</c:v>
                </c:pt>
                <c:pt idx="106">
                  <c:v>105.54907783093572</c:v>
                </c:pt>
                <c:pt idx="107">
                  <c:v>106.2227936159338</c:v>
                </c:pt>
                <c:pt idx="108">
                  <c:v>105.94559572573205</c:v>
                </c:pt>
                <c:pt idx="109">
                  <c:v>106.60186114914102</c:v>
                </c:pt>
                <c:pt idx="110">
                  <c:v>106.76069131902609</c:v>
                </c:pt>
                <c:pt idx="111">
                  <c:v>106.38706008139117</c:v>
                </c:pt>
                <c:pt idx="112">
                  <c:v>107.55266374345355</c:v>
                </c:pt>
                <c:pt idx="113">
                  <c:v>106.24900455782853</c:v>
                </c:pt>
                <c:pt idx="114">
                  <c:v>107.71229873803426</c:v>
                </c:pt>
                <c:pt idx="115">
                  <c:v>109.01767336130713</c:v>
                </c:pt>
                <c:pt idx="116">
                  <c:v>106.18183286769337</c:v>
                </c:pt>
                <c:pt idx="117">
                  <c:v>106.36730592162945</c:v>
                </c:pt>
                <c:pt idx="118">
                  <c:v>105.88455965631084</c:v>
                </c:pt>
                <c:pt idx="119">
                  <c:v>104.719185921876</c:v>
                </c:pt>
                <c:pt idx="120">
                  <c:v>104.97925041020642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032512"/>
        <c:axId val="82034048"/>
      </c:lineChart>
      <c:catAx>
        <c:axId val="82032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pt-BR"/>
          </a:p>
        </c:txPr>
        <c:crossAx val="82034048"/>
        <c:crosses val="autoZero"/>
        <c:auto val="1"/>
        <c:lblAlgn val="ctr"/>
        <c:lblOffset val="100"/>
        <c:noMultiLvlLbl val="0"/>
      </c:catAx>
      <c:valAx>
        <c:axId val="82034048"/>
        <c:scaling>
          <c:orientation val="minMax"/>
          <c:max val="250"/>
          <c:min val="5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pt-BR"/>
          </a:p>
        </c:txPr>
        <c:crossAx val="820325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200971691994606E-2"/>
          <c:y val="3.8545509430569141E-2"/>
          <c:w val="0.26874003596772628"/>
          <c:h val="0.27036000183047726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24360479375782E-2"/>
          <c:y val="3.6557431092049279E-2"/>
          <c:w val="0.91023518628110323"/>
          <c:h val="0.81977404998288261"/>
        </c:manualLayout>
      </c:layout>
      <c:lineChart>
        <c:grouping val="standard"/>
        <c:varyColors val="0"/>
        <c:ser>
          <c:idx val="0"/>
          <c:order val="0"/>
          <c:tx>
            <c:v>% do VA da Indústria de Transformação no VA total a preços constantes de 2005</c:v>
          </c:tx>
          <c:marker>
            <c:symbol val="none"/>
          </c:marker>
          <c:cat>
            <c:strRef>
              <c:f>Plan1!$A$3:$A$67</c:f>
              <c:strCache>
                <c:ptCount val="65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</c:strCache>
            </c:strRef>
          </c:cat>
          <c:val>
            <c:numRef>
              <c:f>Plan1!$G$3:$G$67</c:f>
              <c:numCache>
                <c:formatCode>0.000</c:formatCode>
                <c:ptCount val="65"/>
                <c:pt idx="0">
                  <c:v>0.15825210105778073</c:v>
                </c:pt>
                <c:pt idx="1">
                  <c:v>0.16200283453772824</c:v>
                </c:pt>
                <c:pt idx="2">
                  <c:v>0.16696670969069433</c:v>
                </c:pt>
                <c:pt idx="3">
                  <c:v>0.1761905260500119</c:v>
                </c:pt>
                <c:pt idx="4">
                  <c:v>0.17686236790339666</c:v>
                </c:pt>
                <c:pt idx="5">
                  <c:v>0.17406026142216799</c:v>
                </c:pt>
                <c:pt idx="6">
                  <c:v>0.18170760815131834</c:v>
                </c:pt>
                <c:pt idx="7">
                  <c:v>0.18423600715156832</c:v>
                </c:pt>
                <c:pt idx="8">
                  <c:v>0.18813070215569108</c:v>
                </c:pt>
                <c:pt idx="9">
                  <c:v>0.19288424759402789</c:v>
                </c:pt>
                <c:pt idx="10">
                  <c:v>0.18876508538914116</c:v>
                </c:pt>
                <c:pt idx="11">
                  <c:v>0.19898702142104391</c:v>
                </c:pt>
                <c:pt idx="12">
                  <c:v>0.20460505208047244</c:v>
                </c:pt>
                <c:pt idx="13">
                  <c:v>0.2068493488126166</c:v>
                </c:pt>
                <c:pt idx="14">
                  <c:v>0.21161107415360719</c:v>
                </c:pt>
                <c:pt idx="15">
                  <c:v>0.2145887159099901</c:v>
                </c:pt>
                <c:pt idx="16">
                  <c:v>0.21288224500812122</c:v>
                </c:pt>
                <c:pt idx="17">
                  <c:v>0.21617636098503604</c:v>
                </c:pt>
                <c:pt idx="18">
                  <c:v>0.20118757033080012</c:v>
                </c:pt>
                <c:pt idx="19">
                  <c:v>0.21061529152718261</c:v>
                </c:pt>
                <c:pt idx="20">
                  <c:v>0.20657277153625769</c:v>
                </c:pt>
                <c:pt idx="21">
                  <c:v>0.21485073323716408</c:v>
                </c:pt>
                <c:pt idx="22">
                  <c:v>0.21818631539701078</c:v>
                </c:pt>
                <c:pt idx="23">
                  <c:v>0.22115080337794818</c:v>
                </c:pt>
                <c:pt idx="24">
                  <c:v>0.22217783064261717</c:v>
                </c:pt>
                <c:pt idx="25">
                  <c:v>0.22616656306476901</c:v>
                </c:pt>
                <c:pt idx="26">
                  <c:v>0.23142792314194779</c:v>
                </c:pt>
                <c:pt idx="27">
                  <c:v>0.23056357467730515</c:v>
                </c:pt>
                <c:pt idx="28">
                  <c:v>0.22758930607477115</c:v>
                </c:pt>
                <c:pt idx="29">
                  <c:v>0.23143458481795903</c:v>
                </c:pt>
                <c:pt idx="30">
                  <c:v>0.22555836040224156</c:v>
                </c:pt>
                <c:pt idx="31">
                  <c:v>0.22800820186693846</c:v>
                </c:pt>
                <c:pt idx="32">
                  <c:v>0.22822271301650801</c:v>
                </c:pt>
                <c:pt idx="33">
                  <c:v>0.22803461737391162</c:v>
                </c:pt>
                <c:pt idx="34">
                  <c:v>0.21340300945417312</c:v>
                </c:pt>
                <c:pt idx="35">
                  <c:v>0.21128028700856227</c:v>
                </c:pt>
                <c:pt idx="36">
                  <c:v>0.20493941798788509</c:v>
                </c:pt>
                <c:pt idx="37">
                  <c:v>0.20643706630352496</c:v>
                </c:pt>
                <c:pt idx="38">
                  <c:v>0.20740993140745248</c:v>
                </c:pt>
                <c:pt idx="39">
                  <c:v>0.21472567384316701</c:v>
                </c:pt>
                <c:pt idx="40">
                  <c:v>0.20939487554169772</c:v>
                </c:pt>
                <c:pt idx="41">
                  <c:v>0.20232809010104322</c:v>
                </c:pt>
                <c:pt idx="42">
                  <c:v>0.20177806694984138</c:v>
                </c:pt>
                <c:pt idx="43">
                  <c:v>0.19098835831881097</c:v>
                </c:pt>
                <c:pt idx="44">
                  <c:v>0.18932042242773794</c:v>
                </c:pt>
                <c:pt idx="45">
                  <c:v>0.18219939733567878</c:v>
                </c:pt>
                <c:pt idx="46">
                  <c:v>0.19022992469302072</c:v>
                </c:pt>
                <c:pt idx="47">
                  <c:v>0.19528947281650832</c:v>
                </c:pt>
                <c:pt idx="48">
                  <c:v>0.19625774875140498</c:v>
                </c:pt>
                <c:pt idx="49">
                  <c:v>0.1922811419393968</c:v>
                </c:pt>
                <c:pt idx="50">
                  <c:v>0.19064141469766591</c:v>
                </c:pt>
                <c:pt idx="51">
                  <c:v>0.18134819528019783</c:v>
                </c:pt>
                <c:pt idx="52">
                  <c:v>0.17751812297782052</c:v>
                </c:pt>
                <c:pt idx="53">
                  <c:v>0.17987173251107555</c:v>
                </c:pt>
                <c:pt idx="54">
                  <c:v>0.17878366504455989</c:v>
                </c:pt>
                <c:pt idx="55">
                  <c:v>0.17839824447665306</c:v>
                </c:pt>
                <c:pt idx="56">
                  <c:v>0.17964426532737987</c:v>
                </c:pt>
                <c:pt idx="57">
                  <c:v>0.1843314712428675</c:v>
                </c:pt>
                <c:pt idx="58">
                  <c:v>0.18091760424920883</c:v>
                </c:pt>
                <c:pt idx="59">
                  <c:v>0.17650117016577635</c:v>
                </c:pt>
                <c:pt idx="60">
                  <c:v>0.17614361042828652</c:v>
                </c:pt>
                <c:pt idx="61">
                  <c:v>0.17311420210984188</c:v>
                </c:pt>
                <c:pt idx="62">
                  <c:v>0.15853874947702937</c:v>
                </c:pt>
                <c:pt idx="63">
                  <c:v>0.16339245546098338</c:v>
                </c:pt>
                <c:pt idx="64">
                  <c:v>0.15965690185037112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661376"/>
        <c:axId val="82662912"/>
      </c:lineChart>
      <c:catAx>
        <c:axId val="82661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82662912"/>
        <c:crosses val="autoZero"/>
        <c:auto val="1"/>
        <c:lblAlgn val="ctr"/>
        <c:lblOffset val="100"/>
        <c:noMultiLvlLbl val="0"/>
      </c:catAx>
      <c:valAx>
        <c:axId val="82662912"/>
        <c:scaling>
          <c:orientation val="minMax"/>
          <c:min val="0.15000000000000011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82661376"/>
        <c:crosses val="autoZero"/>
        <c:crossBetween val="between"/>
        <c:majorUnit val="2.5000000000000012E-2"/>
      </c:valAx>
    </c:plotArea>
    <c:legend>
      <c:legendPos val="r"/>
      <c:layout>
        <c:manualLayout>
          <c:xMode val="edge"/>
          <c:yMode val="edge"/>
          <c:x val="0.12033732245563171"/>
          <c:y val="5.0158209390492856E-2"/>
          <c:w val="0.86076977742403182"/>
          <c:h val="9.2920232796987398E-2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02974628171486E-2"/>
          <c:y val="3.2882035578885999E-2"/>
          <c:w val="0.89804692816175757"/>
          <c:h val="0.78383096764560412"/>
        </c:manualLayout>
      </c:layout>
      <c:lineChart>
        <c:grouping val="standard"/>
        <c:varyColors val="0"/>
        <c:ser>
          <c:idx val="0"/>
          <c:order val="0"/>
          <c:tx>
            <c:v>Índice de preços relativos da Indústria de Transformação</c:v>
          </c:tx>
          <c:marker>
            <c:symbol val="none"/>
          </c:marker>
          <c:cat>
            <c:strRef>
              <c:f>Plan1!$A$50:$A$66</c:f>
              <c:strCach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strCache>
            </c:strRef>
          </c:cat>
          <c:val>
            <c:numRef>
              <c:f>Plan1!$I$50:$I$66</c:f>
              <c:numCache>
                <c:formatCode>General</c:formatCode>
                <c:ptCount val="17"/>
                <c:pt idx="0">
                  <c:v>0.94853182181599149</c:v>
                </c:pt>
                <c:pt idx="1">
                  <c:v>0.8734977527656741</c:v>
                </c:pt>
                <c:pt idx="2">
                  <c:v>0.87437470689544028</c:v>
                </c:pt>
                <c:pt idx="3">
                  <c:v>0.86662363434121092</c:v>
                </c:pt>
                <c:pt idx="4">
                  <c:v>0.90799620277011128</c:v>
                </c:pt>
                <c:pt idx="5">
                  <c:v>0.95738268774748603</c:v>
                </c:pt>
                <c:pt idx="6">
                  <c:v>0.9582791985020932</c:v>
                </c:pt>
                <c:pt idx="7">
                  <c:v>0.94469109483651104</c:v>
                </c:pt>
                <c:pt idx="8">
                  <c:v>1.0029056210566092</c:v>
                </c:pt>
                <c:pt idx="9">
                  <c:v>1.042583349801683</c:v>
                </c:pt>
                <c:pt idx="10">
                  <c:v>1.0000000024575222</c:v>
                </c:pt>
                <c:pt idx="11">
                  <c:v>0.98415193337232276</c:v>
                </c:pt>
                <c:pt idx="12">
                  <c:v>0.96681675377220411</c:v>
                </c:pt>
                <c:pt idx="13">
                  <c:v>0.96049052683207614</c:v>
                </c:pt>
                <c:pt idx="14">
                  <c:v>1.0502161995763908</c:v>
                </c:pt>
                <c:pt idx="15">
                  <c:v>0.99301974401415949</c:v>
                </c:pt>
                <c:pt idx="16">
                  <c:v>0.91434415509370104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696064"/>
        <c:axId val="82697600"/>
      </c:lineChart>
      <c:catAx>
        <c:axId val="82696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pt-BR"/>
          </a:p>
        </c:txPr>
        <c:crossAx val="82697600"/>
        <c:crosses val="autoZero"/>
        <c:auto val="1"/>
        <c:lblAlgn val="ctr"/>
        <c:lblOffset val="100"/>
        <c:noMultiLvlLbl val="0"/>
      </c:catAx>
      <c:valAx>
        <c:axId val="82697600"/>
        <c:scaling>
          <c:orientation val="minMax"/>
          <c:max val="1.06"/>
          <c:min val="0.8600000000000004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82696064"/>
        <c:crosses val="autoZero"/>
        <c:crossBetween val="between"/>
        <c:majorUnit val="2.0000000000000011E-2"/>
      </c:valAx>
    </c:plotArea>
    <c:legend>
      <c:legendPos val="r"/>
      <c:layout>
        <c:manualLayout>
          <c:xMode val="edge"/>
          <c:yMode val="edge"/>
          <c:x val="0.10119444444444452"/>
          <c:y val="0.13161309765934426"/>
          <c:w val="0.3488055555555557"/>
          <c:h val="0.2224485485562965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52916745458376"/>
          <c:y val="2.5358070809716228E-2"/>
          <c:w val="0.82671251587528483"/>
          <c:h val="0.80541613884548158"/>
        </c:manualLayout>
      </c:layout>
      <c:lineChart>
        <c:grouping val="standard"/>
        <c:varyColors val="0"/>
        <c:ser>
          <c:idx val="0"/>
          <c:order val="0"/>
          <c:tx>
            <c:strRef>
              <c:f>'Valores Encadeados a Preços 95'!$D$4</c:f>
              <c:strCache>
                <c:ptCount val="1"/>
                <c:pt idx="0">
                  <c:v>Transformação</c:v>
                </c:pt>
              </c:strCache>
            </c:strRef>
          </c:tx>
          <c:marker>
            <c:symbol val="none"/>
          </c:marker>
          <c:cat>
            <c:strRef>
              <c:f>'Valores Encadeados a Preços 95'!$A$5:$A$36</c:f>
              <c:strCache>
                <c:ptCount val="32"/>
                <c:pt idx="0">
                  <c:v>1996.I</c:v>
                </c:pt>
                <c:pt idx="1">
                  <c:v>1996.II</c:v>
                </c:pt>
                <c:pt idx="2">
                  <c:v>1996.III</c:v>
                </c:pt>
                <c:pt idx="3">
                  <c:v>1996.IV</c:v>
                </c:pt>
                <c:pt idx="4">
                  <c:v>1997.I</c:v>
                </c:pt>
                <c:pt idx="5">
                  <c:v>1997.II</c:v>
                </c:pt>
                <c:pt idx="6">
                  <c:v>1997.III</c:v>
                </c:pt>
                <c:pt idx="7">
                  <c:v>1997.IV</c:v>
                </c:pt>
                <c:pt idx="8">
                  <c:v>1998.I</c:v>
                </c:pt>
                <c:pt idx="9">
                  <c:v>1998.II</c:v>
                </c:pt>
                <c:pt idx="10">
                  <c:v>1998.III</c:v>
                </c:pt>
                <c:pt idx="11">
                  <c:v>1998.IV</c:v>
                </c:pt>
                <c:pt idx="12">
                  <c:v>1999.I</c:v>
                </c:pt>
                <c:pt idx="13">
                  <c:v>1999.II</c:v>
                </c:pt>
                <c:pt idx="14">
                  <c:v>1999.III</c:v>
                </c:pt>
                <c:pt idx="15">
                  <c:v>1999.IV</c:v>
                </c:pt>
                <c:pt idx="16">
                  <c:v>2000.I</c:v>
                </c:pt>
                <c:pt idx="17">
                  <c:v>2000.II</c:v>
                </c:pt>
                <c:pt idx="18">
                  <c:v>2000.III</c:v>
                </c:pt>
                <c:pt idx="19">
                  <c:v>2000.IV</c:v>
                </c:pt>
                <c:pt idx="20">
                  <c:v>2001.I</c:v>
                </c:pt>
                <c:pt idx="21">
                  <c:v>2001.II</c:v>
                </c:pt>
                <c:pt idx="22">
                  <c:v>2001.III</c:v>
                </c:pt>
                <c:pt idx="23">
                  <c:v>2001.IV</c:v>
                </c:pt>
                <c:pt idx="24">
                  <c:v>2002.I</c:v>
                </c:pt>
                <c:pt idx="25">
                  <c:v>2002.II</c:v>
                </c:pt>
                <c:pt idx="26">
                  <c:v>2002.III</c:v>
                </c:pt>
                <c:pt idx="27">
                  <c:v>2002.IV</c:v>
                </c:pt>
                <c:pt idx="28">
                  <c:v>2003.I</c:v>
                </c:pt>
                <c:pt idx="29">
                  <c:v>2003.II</c:v>
                </c:pt>
                <c:pt idx="30">
                  <c:v>2003.III</c:v>
                </c:pt>
                <c:pt idx="31">
                  <c:v>2003.IV</c:v>
                </c:pt>
              </c:strCache>
            </c:strRef>
          </c:cat>
          <c:val>
            <c:numRef>
              <c:f>'Valores Encadeados a Preços 95'!$D$5:$D$36</c:f>
              <c:numCache>
                <c:formatCode>#,##0</c:formatCode>
                <c:ptCount val="32"/>
                <c:pt idx="0">
                  <c:v>25680.364999999994</c:v>
                </c:pt>
                <c:pt idx="1">
                  <c:v>27541.57</c:v>
                </c:pt>
                <c:pt idx="2">
                  <c:v>33032.501000000004</c:v>
                </c:pt>
                <c:pt idx="3">
                  <c:v>28523.857999999993</c:v>
                </c:pt>
                <c:pt idx="4">
                  <c:v>26384.074674931246</c:v>
                </c:pt>
                <c:pt idx="5">
                  <c:v>30069.45906969007</c:v>
                </c:pt>
                <c:pt idx="6">
                  <c:v>31503.852454088857</c:v>
                </c:pt>
                <c:pt idx="7">
                  <c:v>29683.177803178827</c:v>
                </c:pt>
                <c:pt idx="8">
                  <c:v>25263.540089017715</c:v>
                </c:pt>
                <c:pt idx="9">
                  <c:v>29012.73000766995</c:v>
                </c:pt>
                <c:pt idx="10">
                  <c:v>29977.879152814836</c:v>
                </c:pt>
                <c:pt idx="11">
                  <c:v>27691.330528387225</c:v>
                </c:pt>
                <c:pt idx="12">
                  <c:v>24189.470070996987</c:v>
                </c:pt>
                <c:pt idx="13">
                  <c:v>27825.714524827072</c:v>
                </c:pt>
                <c:pt idx="14">
                  <c:v>29054.899785394919</c:v>
                </c:pt>
                <c:pt idx="15">
                  <c:v>28789.529833455959</c:v>
                </c:pt>
                <c:pt idx="16">
                  <c:v>25783.803673394152</c:v>
                </c:pt>
                <c:pt idx="17">
                  <c:v>29308.157557657563</c:v>
                </c:pt>
                <c:pt idx="18">
                  <c:v>30706.191081765723</c:v>
                </c:pt>
                <c:pt idx="19">
                  <c:v>30311.510071988883</c:v>
                </c:pt>
                <c:pt idx="20">
                  <c:v>26995.598138534835</c:v>
                </c:pt>
                <c:pt idx="21">
                  <c:v>29497.552353127845</c:v>
                </c:pt>
                <c:pt idx="22">
                  <c:v>30654.543356631366</c:v>
                </c:pt>
                <c:pt idx="23">
                  <c:v>29775.040415446543</c:v>
                </c:pt>
                <c:pt idx="24">
                  <c:v>26483.592325450332</c:v>
                </c:pt>
                <c:pt idx="25">
                  <c:v>29839.814002938434</c:v>
                </c:pt>
                <c:pt idx="26">
                  <c:v>31672.712663552262</c:v>
                </c:pt>
                <c:pt idx="27">
                  <c:v>31775.770323361656</c:v>
                </c:pt>
                <c:pt idx="28">
                  <c:v>25674.876538675293</c:v>
                </c:pt>
                <c:pt idx="29">
                  <c:v>30220.228188433299</c:v>
                </c:pt>
                <c:pt idx="30">
                  <c:v>33791.04397349654</c:v>
                </c:pt>
                <c:pt idx="31">
                  <c:v>32304.648818476064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'Valores Encadeados a Preços 95'!$B$3</c:f>
              <c:strCache>
                <c:ptCount val="1"/>
                <c:pt idx="0">
                  <c:v>AGROPECUÁRIA</c:v>
                </c:pt>
              </c:strCache>
            </c:strRef>
          </c:tx>
          <c:marker>
            <c:symbol val="none"/>
          </c:marker>
          <c:trendline>
            <c:trendlineType val="exp"/>
            <c:dispRSqr val="0"/>
            <c:dispEq val="0"/>
          </c:trendline>
          <c:val>
            <c:numRef>
              <c:f>'Valores Encadeados a Preços 95'!$B$5:$B$36</c:f>
              <c:numCache>
                <c:formatCode>#,##0</c:formatCode>
                <c:ptCount val="32"/>
                <c:pt idx="0">
                  <c:v>7788.84</c:v>
                </c:pt>
                <c:pt idx="1">
                  <c:v>10300.966999999993</c:v>
                </c:pt>
                <c:pt idx="2">
                  <c:v>9487.3639999999941</c:v>
                </c:pt>
                <c:pt idx="3">
                  <c:v>9027.9879999999939</c:v>
                </c:pt>
                <c:pt idx="4">
                  <c:v>8446.4550707409417</c:v>
                </c:pt>
                <c:pt idx="5">
                  <c:v>10834.214975550705</c:v>
                </c:pt>
                <c:pt idx="6">
                  <c:v>9588.2377706818461</c:v>
                </c:pt>
                <c:pt idx="7">
                  <c:v>8033.694294091345</c:v>
                </c:pt>
                <c:pt idx="8">
                  <c:v>8355.5797626648164</c:v>
                </c:pt>
                <c:pt idx="9">
                  <c:v>12307.246972027177</c:v>
                </c:pt>
                <c:pt idx="10">
                  <c:v>9973.8012513859103</c:v>
                </c:pt>
                <c:pt idx="11">
                  <c:v>7524.2935426503318</c:v>
                </c:pt>
                <c:pt idx="12">
                  <c:v>9728.3830559588332</c:v>
                </c:pt>
                <c:pt idx="13">
                  <c:v>12635.090871285709</c:v>
                </c:pt>
                <c:pt idx="14">
                  <c:v>10101.172187074839</c:v>
                </c:pt>
                <c:pt idx="15">
                  <c:v>8186.7408897012519</c:v>
                </c:pt>
                <c:pt idx="16">
                  <c:v>10591.475805080467</c:v>
                </c:pt>
                <c:pt idx="17">
                  <c:v>13182.826136302176</c:v>
                </c:pt>
                <c:pt idx="18">
                  <c:v>10057.417332550111</c:v>
                </c:pt>
                <c:pt idx="19">
                  <c:v>7926.6901324272349</c:v>
                </c:pt>
                <c:pt idx="20">
                  <c:v>11206.658978175212</c:v>
                </c:pt>
                <c:pt idx="21">
                  <c:v>13783.727918545093</c:v>
                </c:pt>
                <c:pt idx="22">
                  <c:v>10532.022222906959</c:v>
                </c:pt>
                <c:pt idx="23">
                  <c:v>8767.4319640281847</c:v>
                </c:pt>
                <c:pt idx="24">
                  <c:v>11813.521532204657</c:v>
                </c:pt>
                <c:pt idx="25">
                  <c:v>14701.636888242536</c:v>
                </c:pt>
                <c:pt idx="26">
                  <c:v>11411.405912822554</c:v>
                </c:pt>
                <c:pt idx="27">
                  <c:v>9275.7658030716648</c:v>
                </c:pt>
                <c:pt idx="28">
                  <c:v>13452.847853611251</c:v>
                </c:pt>
                <c:pt idx="29">
                  <c:v>16213.793386355892</c:v>
                </c:pt>
                <c:pt idx="30">
                  <c:v>11004.630713995284</c:v>
                </c:pt>
                <c:pt idx="31">
                  <c:v>9271.8422564787925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'Valores Encadeados a Preços 95'!$H$3:$O$3</c:f>
              <c:strCache>
                <c:ptCount val="1"/>
                <c:pt idx="0">
                  <c:v>SERVIÇOS</c:v>
                </c:pt>
              </c:strCache>
            </c:strRef>
          </c:tx>
          <c:marker>
            <c:symbol val="none"/>
          </c:marker>
          <c:val>
            <c:numRef>
              <c:f>'Valores Encadeados a Preços 95'!$O$5:$O$36</c:f>
              <c:numCache>
                <c:formatCode>#,##0</c:formatCode>
                <c:ptCount val="32"/>
                <c:pt idx="0">
                  <c:v>100738.11200000001</c:v>
                </c:pt>
                <c:pt idx="1">
                  <c:v>103724.412</c:v>
                </c:pt>
                <c:pt idx="2">
                  <c:v>108758.62400000004</c:v>
                </c:pt>
                <c:pt idx="3">
                  <c:v>106733.16200000003</c:v>
                </c:pt>
                <c:pt idx="4">
                  <c:v>102814.33781805311</c:v>
                </c:pt>
                <c:pt idx="5">
                  <c:v>106244.58605991346</c:v>
                </c:pt>
                <c:pt idx="6">
                  <c:v>110229.29615524359</c:v>
                </c:pt>
                <c:pt idx="7">
                  <c:v>111510.70318722562</c:v>
                </c:pt>
                <c:pt idx="8">
                  <c:v>104216.78131620116</c:v>
                </c:pt>
                <c:pt idx="9">
                  <c:v>108223.15486418403</c:v>
                </c:pt>
                <c:pt idx="10">
                  <c:v>111677.47196944259</c:v>
                </c:pt>
                <c:pt idx="11">
                  <c:v>111465.04206453761</c:v>
                </c:pt>
                <c:pt idx="12">
                  <c:v>106387.40383137974</c:v>
                </c:pt>
                <c:pt idx="13">
                  <c:v>108910.01316972199</c:v>
                </c:pt>
                <c:pt idx="14">
                  <c:v>111918.71173326603</c:v>
                </c:pt>
                <c:pt idx="15">
                  <c:v>113600.52754970598</c:v>
                </c:pt>
                <c:pt idx="16">
                  <c:v>109820.97394909777</c:v>
                </c:pt>
                <c:pt idx="17">
                  <c:v>112328.53025396039</c:v>
                </c:pt>
                <c:pt idx="18">
                  <c:v>116108.9969573202</c:v>
                </c:pt>
                <c:pt idx="19">
                  <c:v>118330.42270276083</c:v>
                </c:pt>
                <c:pt idx="20">
                  <c:v>112204.54342947439</c:v>
                </c:pt>
                <c:pt idx="21">
                  <c:v>115579.77497491319</c:v>
                </c:pt>
                <c:pt idx="22">
                  <c:v>117959.49081248586</c:v>
                </c:pt>
                <c:pt idx="23">
                  <c:v>119525.91194621623</c:v>
                </c:pt>
                <c:pt idx="24">
                  <c:v>115389.55586845017</c:v>
                </c:pt>
                <c:pt idx="25">
                  <c:v>118499.66283000052</c:v>
                </c:pt>
                <c:pt idx="26">
                  <c:v>122249.57973630536</c:v>
                </c:pt>
                <c:pt idx="27">
                  <c:v>124087.15783223552</c:v>
                </c:pt>
                <c:pt idx="28">
                  <c:v>117303.08183456694</c:v>
                </c:pt>
                <c:pt idx="29">
                  <c:v>119089.0305747923</c:v>
                </c:pt>
                <c:pt idx="30">
                  <c:v>122322.12238705595</c:v>
                </c:pt>
                <c:pt idx="31">
                  <c:v>125181.34774644405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'Valores Encadeados a Preços 95'!$R$3:$R$4</c:f>
              <c:strCache>
                <c:ptCount val="1"/>
                <c:pt idx="0">
                  <c:v>PIB</c:v>
                </c:pt>
              </c:strCache>
            </c:strRef>
          </c:tx>
          <c:marker>
            <c:symbol val="none"/>
          </c:marker>
          <c:val>
            <c:numRef>
              <c:f>'Valores Encadeados a Preços 95'!$R$5:$R$36</c:f>
              <c:numCache>
                <c:formatCode>#,##0</c:formatCode>
                <c:ptCount val="32"/>
                <c:pt idx="0">
                  <c:v>168719.92499999996</c:v>
                </c:pt>
                <c:pt idx="1">
                  <c:v>177856.397</c:v>
                </c:pt>
                <c:pt idx="2">
                  <c:v>190123.29899999997</c:v>
                </c:pt>
                <c:pt idx="3">
                  <c:v>184116.07199999999</c:v>
                </c:pt>
                <c:pt idx="4">
                  <c:v>174968.84503446278</c:v>
                </c:pt>
                <c:pt idx="5">
                  <c:v>186668.76994681035</c:v>
                </c:pt>
                <c:pt idx="6">
                  <c:v>193117.60090155411</c:v>
                </c:pt>
                <c:pt idx="7">
                  <c:v>190390.15214109846</c:v>
                </c:pt>
                <c:pt idx="8">
                  <c:v>176364.90081336006</c:v>
                </c:pt>
                <c:pt idx="9">
                  <c:v>189394.10348438498</c:v>
                </c:pt>
                <c:pt idx="10">
                  <c:v>192973.81407913601</c:v>
                </c:pt>
                <c:pt idx="11">
                  <c:v>186675.92653582912</c:v>
                </c:pt>
                <c:pt idx="12">
                  <c:v>177366.20609459147</c:v>
                </c:pt>
                <c:pt idx="13">
                  <c:v>187930.59712491772</c:v>
                </c:pt>
                <c:pt idx="14">
                  <c:v>191121.14125958239</c:v>
                </c:pt>
                <c:pt idx="15">
                  <c:v>190884.7229284381</c:v>
                </c:pt>
                <c:pt idx="16">
                  <c:v>185758.11944387143</c:v>
                </c:pt>
                <c:pt idx="17">
                  <c:v>195283.87332411853</c:v>
                </c:pt>
                <c:pt idx="18">
                  <c:v>199190.00646992718</c:v>
                </c:pt>
                <c:pt idx="19">
                  <c:v>199250.91551298724</c:v>
                </c:pt>
                <c:pt idx="20">
                  <c:v>192297.73610328871</c:v>
                </c:pt>
                <c:pt idx="21">
                  <c:v>199800.38851648281</c:v>
                </c:pt>
                <c:pt idx="22">
                  <c:v>199746.16092291585</c:v>
                </c:pt>
                <c:pt idx="23">
                  <c:v>197874.16531130581</c:v>
                </c:pt>
                <c:pt idx="24">
                  <c:v>192484.36127739356</c:v>
                </c:pt>
                <c:pt idx="25">
                  <c:v>203555.81265592936</c:v>
                </c:pt>
                <c:pt idx="26">
                  <c:v>207179.31021020259</c:v>
                </c:pt>
                <c:pt idx="27">
                  <c:v>207490.42799569177</c:v>
                </c:pt>
                <c:pt idx="28">
                  <c:v>196982.51276837886</c:v>
                </c:pt>
                <c:pt idx="29">
                  <c:v>205340.20626166041</c:v>
                </c:pt>
                <c:pt idx="30">
                  <c:v>208372.45811300518</c:v>
                </c:pt>
                <c:pt idx="31">
                  <c:v>209310.49388451412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627968"/>
        <c:axId val="82633856"/>
      </c:lineChart>
      <c:catAx>
        <c:axId val="82627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82633856"/>
        <c:crosses val="autoZero"/>
        <c:auto val="1"/>
        <c:lblAlgn val="ctr"/>
        <c:lblOffset val="100"/>
        <c:noMultiLvlLbl val="0"/>
      </c:catAx>
      <c:valAx>
        <c:axId val="826338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2627968"/>
        <c:crosses val="autoZero"/>
        <c:crossBetween val="between"/>
      </c:valAx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18232589786030434"/>
          <c:y val="0.53655073093602346"/>
          <c:w val="0.71262361936984153"/>
          <c:h val="0.11817885509805916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87910373840065"/>
          <c:y val="1.4823512987068873E-2"/>
          <c:w val="0.83576358591739985"/>
          <c:h val="0.79950714804893985"/>
        </c:manualLayout>
      </c:layout>
      <c:lineChart>
        <c:grouping val="standard"/>
        <c:varyColors val="0"/>
        <c:ser>
          <c:idx val="0"/>
          <c:order val="0"/>
          <c:tx>
            <c:strRef>
              <c:f>'Valores Encadeados a Preços 95'!$D$4</c:f>
              <c:strCache>
                <c:ptCount val="1"/>
                <c:pt idx="0">
                  <c:v>Transformação</c:v>
                </c:pt>
              </c:strCache>
            </c:strRef>
          </c:tx>
          <c:marker>
            <c:symbol val="none"/>
          </c:marker>
          <c:trendline>
            <c:trendlineType val="exp"/>
            <c:dispRSqr val="0"/>
            <c:dispEq val="0"/>
          </c:trendline>
          <c:cat>
            <c:strRef>
              <c:f>'Valores Encadeados a Preços 95'!$A$37:$A$68</c:f>
              <c:strCache>
                <c:ptCount val="32"/>
                <c:pt idx="0">
                  <c:v>2004.I</c:v>
                </c:pt>
                <c:pt idx="1">
                  <c:v>2004.II</c:v>
                </c:pt>
                <c:pt idx="2">
                  <c:v>2004.III</c:v>
                </c:pt>
                <c:pt idx="3">
                  <c:v>2004.IV</c:v>
                </c:pt>
                <c:pt idx="4">
                  <c:v>2005.I</c:v>
                </c:pt>
                <c:pt idx="5">
                  <c:v>2005.II</c:v>
                </c:pt>
                <c:pt idx="6">
                  <c:v>2005.III</c:v>
                </c:pt>
                <c:pt idx="7">
                  <c:v>2005.IV</c:v>
                </c:pt>
                <c:pt idx="8">
                  <c:v>2006.I</c:v>
                </c:pt>
                <c:pt idx="9">
                  <c:v>2006.II</c:v>
                </c:pt>
                <c:pt idx="10">
                  <c:v>2006.III</c:v>
                </c:pt>
                <c:pt idx="11">
                  <c:v>2006.IV</c:v>
                </c:pt>
                <c:pt idx="12">
                  <c:v>2007.I</c:v>
                </c:pt>
                <c:pt idx="13">
                  <c:v>2007.II</c:v>
                </c:pt>
                <c:pt idx="14">
                  <c:v>2007.III</c:v>
                </c:pt>
                <c:pt idx="15">
                  <c:v>2007.IV</c:v>
                </c:pt>
                <c:pt idx="16">
                  <c:v>2008.I</c:v>
                </c:pt>
                <c:pt idx="17">
                  <c:v>2008.II</c:v>
                </c:pt>
                <c:pt idx="18">
                  <c:v>2008.III</c:v>
                </c:pt>
                <c:pt idx="19">
                  <c:v>2008.IV</c:v>
                </c:pt>
                <c:pt idx="20">
                  <c:v>2009.I</c:v>
                </c:pt>
                <c:pt idx="21">
                  <c:v>2009.II</c:v>
                </c:pt>
                <c:pt idx="22">
                  <c:v>2009.III</c:v>
                </c:pt>
                <c:pt idx="23">
                  <c:v>2009.IV</c:v>
                </c:pt>
                <c:pt idx="24">
                  <c:v>2010.I</c:v>
                </c:pt>
                <c:pt idx="25">
                  <c:v>2010.II</c:v>
                </c:pt>
                <c:pt idx="26">
                  <c:v>2010.III</c:v>
                </c:pt>
                <c:pt idx="27">
                  <c:v>2010.IV</c:v>
                </c:pt>
                <c:pt idx="28">
                  <c:v>2011.I</c:v>
                </c:pt>
                <c:pt idx="29">
                  <c:v>2011.II</c:v>
                </c:pt>
                <c:pt idx="30">
                  <c:v>2011.III</c:v>
                </c:pt>
                <c:pt idx="31">
                  <c:v>2011.IV</c:v>
                </c:pt>
              </c:strCache>
            </c:strRef>
          </c:cat>
          <c:val>
            <c:numRef>
              <c:f>'Valores Encadeados a Preços 95'!$D$37:$D$68</c:f>
              <c:numCache>
                <c:formatCode>#,##0</c:formatCode>
                <c:ptCount val="32"/>
                <c:pt idx="0">
                  <c:v>29132.462906650209</c:v>
                </c:pt>
                <c:pt idx="1">
                  <c:v>32444.933781316638</c:v>
                </c:pt>
                <c:pt idx="2">
                  <c:v>35748.496894406555</c:v>
                </c:pt>
                <c:pt idx="3">
                  <c:v>34998.128827895991</c:v>
                </c:pt>
                <c:pt idx="4">
                  <c:v>30167.32627406008</c:v>
                </c:pt>
                <c:pt idx="5">
                  <c:v>34063.51032226532</c:v>
                </c:pt>
                <c:pt idx="6">
                  <c:v>35012.854593930591</c:v>
                </c:pt>
                <c:pt idx="7">
                  <c:v>34733.22963655772</c:v>
                </c:pt>
                <c:pt idx="8">
                  <c:v>30760.349982178261</c:v>
                </c:pt>
                <c:pt idx="9">
                  <c:v>32971.756653016062</c:v>
                </c:pt>
                <c:pt idx="10">
                  <c:v>35540.797159987604</c:v>
                </c:pt>
                <c:pt idx="11">
                  <c:v>35997.173131894036</c:v>
                </c:pt>
                <c:pt idx="12">
                  <c:v>31645.647631886019</c:v>
                </c:pt>
                <c:pt idx="13">
                  <c:v>35651.379278511391</c:v>
                </c:pt>
                <c:pt idx="14">
                  <c:v>38004.725386088954</c:v>
                </c:pt>
                <c:pt idx="15">
                  <c:v>37549.316216416875</c:v>
                </c:pt>
                <c:pt idx="16">
                  <c:v>34235.447097310811</c:v>
                </c:pt>
                <c:pt idx="17">
                  <c:v>37445.961790380876</c:v>
                </c:pt>
                <c:pt idx="18">
                  <c:v>40123.456795532838</c:v>
                </c:pt>
                <c:pt idx="19">
                  <c:v>35284.228955048995</c:v>
                </c:pt>
                <c:pt idx="20">
                  <c:v>28621.651033177452</c:v>
                </c:pt>
                <c:pt idx="21">
                  <c:v>32504.108520525169</c:v>
                </c:pt>
                <c:pt idx="22">
                  <c:v>36219.073611981461</c:v>
                </c:pt>
                <c:pt idx="23">
                  <c:v>36897.967004457627</c:v>
                </c:pt>
                <c:pt idx="24">
                  <c:v>33704.485166645107</c:v>
                </c:pt>
                <c:pt idx="25">
                  <c:v>36958.567871188119</c:v>
                </c:pt>
                <c:pt idx="26">
                  <c:v>39131.268209621965</c:v>
                </c:pt>
                <c:pt idx="27">
                  <c:v>38054.819434765857</c:v>
                </c:pt>
                <c:pt idx="28">
                  <c:v>34689.482040849267</c:v>
                </c:pt>
                <c:pt idx="29">
                  <c:v>37573.580448429289</c:v>
                </c:pt>
                <c:pt idx="30">
                  <c:v>38883.197365629028</c:v>
                </c:pt>
                <c:pt idx="31">
                  <c:v>36890.652605809162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'Valores Encadeados a Preços 95'!$B$3</c:f>
              <c:strCache>
                <c:ptCount val="1"/>
                <c:pt idx="0">
                  <c:v>AGROPECUÁRIA</c:v>
                </c:pt>
              </c:strCache>
            </c:strRef>
          </c:tx>
          <c:marker>
            <c:symbol val="none"/>
          </c:marker>
          <c:trendline>
            <c:trendlineType val="exp"/>
            <c:dispRSqr val="0"/>
            <c:dispEq val="0"/>
          </c:trendline>
          <c:val>
            <c:numRef>
              <c:f>'Valores Encadeados a Preços 95'!$B$37:$B$68</c:f>
              <c:numCache>
                <c:formatCode>#,##0</c:formatCode>
                <c:ptCount val="32"/>
                <c:pt idx="0">
                  <c:v>13490.43261318447</c:v>
                </c:pt>
                <c:pt idx="1">
                  <c:v>16676.685068352745</c:v>
                </c:pt>
                <c:pt idx="2">
                  <c:v>11513.51079879053</c:v>
                </c:pt>
                <c:pt idx="3">
                  <c:v>9419.345270833257</c:v>
                </c:pt>
                <c:pt idx="4">
                  <c:v>13885.371638011116</c:v>
                </c:pt>
                <c:pt idx="5">
                  <c:v>16850.926325069238</c:v>
                </c:pt>
                <c:pt idx="6">
                  <c:v>11114.749550440541</c:v>
                </c:pt>
                <c:pt idx="7">
                  <c:v>9400.1935870606248</c:v>
                </c:pt>
                <c:pt idx="8">
                  <c:v>13739.407221874962</c:v>
                </c:pt>
                <c:pt idx="9">
                  <c:v>16601.145926771864</c:v>
                </c:pt>
                <c:pt idx="10">
                  <c:v>12763.801699694719</c:v>
                </c:pt>
                <c:pt idx="11">
                  <c:v>10608.006276362677</c:v>
                </c:pt>
                <c:pt idx="12">
                  <c:v>14309.346890106783</c:v>
                </c:pt>
                <c:pt idx="13">
                  <c:v>16820.504004497318</c:v>
                </c:pt>
                <c:pt idx="14">
                  <c:v>13816.027599972731</c:v>
                </c:pt>
                <c:pt idx="15">
                  <c:v>11367.223254582997</c:v>
                </c:pt>
                <c:pt idx="16">
                  <c:v>14944.498290316651</c:v>
                </c:pt>
                <c:pt idx="17">
                  <c:v>18554.051458824699</c:v>
                </c:pt>
                <c:pt idx="18">
                  <c:v>14671.994327283543</c:v>
                </c:pt>
                <c:pt idx="19">
                  <c:v>11698.770319693018</c:v>
                </c:pt>
                <c:pt idx="20">
                  <c:v>14842.48725868876</c:v>
                </c:pt>
                <c:pt idx="21">
                  <c:v>17937.563909307657</c:v>
                </c:pt>
                <c:pt idx="22">
                  <c:v>13572.091658104731</c:v>
                </c:pt>
                <c:pt idx="23">
                  <c:v>11652.973210677612</c:v>
                </c:pt>
                <c:pt idx="24">
                  <c:v>15879.024586149162</c:v>
                </c:pt>
                <c:pt idx="25">
                  <c:v>19560.580069311018</c:v>
                </c:pt>
                <c:pt idx="26">
                  <c:v>14318.428807857614</c:v>
                </c:pt>
                <c:pt idx="27">
                  <c:v>11918.343143637732</c:v>
                </c:pt>
                <c:pt idx="28">
                  <c:v>16409.415692421589</c:v>
                </c:pt>
                <c:pt idx="29">
                  <c:v>19443.26179944965</c:v>
                </c:pt>
                <c:pt idx="30">
                  <c:v>15309.83009195323</c:v>
                </c:pt>
                <c:pt idx="31">
                  <c:v>12921.010193963666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'Valores Encadeados a Preços 95'!$H$3:$O$3</c:f>
              <c:strCache>
                <c:ptCount val="1"/>
                <c:pt idx="0">
                  <c:v>SERVIÇOS</c:v>
                </c:pt>
              </c:strCache>
            </c:strRef>
          </c:tx>
          <c:marker>
            <c:symbol val="none"/>
          </c:marker>
          <c:trendline>
            <c:trendlineType val="exp"/>
            <c:dispRSqr val="0"/>
            <c:dispEq val="0"/>
          </c:trendline>
          <c:val>
            <c:numRef>
              <c:f>'Valores Encadeados a Preços 95'!$O$37:$O$68</c:f>
              <c:numCache>
                <c:formatCode>#,##0</c:formatCode>
                <c:ptCount val="32"/>
                <c:pt idx="0">
                  <c:v>121291.36284040393</c:v>
                </c:pt>
                <c:pt idx="1">
                  <c:v>125520.49625112604</c:v>
                </c:pt>
                <c:pt idx="2">
                  <c:v>128793.08073134444</c:v>
                </c:pt>
                <c:pt idx="3">
                  <c:v>132483.11126834602</c:v>
                </c:pt>
                <c:pt idx="4">
                  <c:v>126851.10849587146</c:v>
                </c:pt>
                <c:pt idx="5">
                  <c:v>130904.19744908063</c:v>
                </c:pt>
                <c:pt idx="6">
                  <c:v>133351.51165665308</c:v>
                </c:pt>
                <c:pt idx="7">
                  <c:v>135656.12349493033</c:v>
                </c:pt>
                <c:pt idx="8">
                  <c:v>132593.7947617821</c:v>
                </c:pt>
                <c:pt idx="9">
                  <c:v>135576.3858031822</c:v>
                </c:pt>
                <c:pt idx="10">
                  <c:v>139115.12144684268</c:v>
                </c:pt>
                <c:pt idx="11">
                  <c:v>141800.50699178368</c:v>
                </c:pt>
                <c:pt idx="12">
                  <c:v>140424.20568888023</c:v>
                </c:pt>
                <c:pt idx="13">
                  <c:v>144109.14229117258</c:v>
                </c:pt>
                <c:pt idx="14">
                  <c:v>147191.31954371335</c:v>
                </c:pt>
                <c:pt idx="15">
                  <c:v>151082.70808941789</c:v>
                </c:pt>
                <c:pt idx="16">
                  <c:v>148222.16106896318</c:v>
                </c:pt>
                <c:pt idx="17">
                  <c:v>152632.27887746345</c:v>
                </c:pt>
                <c:pt idx="18">
                  <c:v>156583.29590752037</c:v>
                </c:pt>
                <c:pt idx="19">
                  <c:v>154104.8981874985</c:v>
                </c:pt>
                <c:pt idx="20">
                  <c:v>149582.25897958002</c:v>
                </c:pt>
                <c:pt idx="21">
                  <c:v>153684.83329887202</c:v>
                </c:pt>
                <c:pt idx="22">
                  <c:v>158796.79116792668</c:v>
                </c:pt>
                <c:pt idx="23">
                  <c:v>162459.05837174159</c:v>
                </c:pt>
                <c:pt idx="24">
                  <c:v>158856.96067484815</c:v>
                </c:pt>
                <c:pt idx="25">
                  <c:v>162667.8223069197</c:v>
                </c:pt>
                <c:pt idx="26">
                  <c:v>167052.60995400356</c:v>
                </c:pt>
                <c:pt idx="27">
                  <c:v>170235.49668244101</c:v>
                </c:pt>
                <c:pt idx="28">
                  <c:v>165167.76808474705</c:v>
                </c:pt>
                <c:pt idx="29">
                  <c:v>168688.79404183396</c:v>
                </c:pt>
                <c:pt idx="30">
                  <c:v>170359.77158932367</c:v>
                </c:pt>
                <c:pt idx="31">
                  <c:v>172589.63079034671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'Valores Encadeados a Preços 95'!$R$3:$R$4</c:f>
              <c:strCache>
                <c:ptCount val="1"/>
                <c:pt idx="0">
                  <c:v>PIB</c:v>
                </c:pt>
              </c:strCache>
            </c:strRef>
          </c:tx>
          <c:marker>
            <c:symbol val="none"/>
          </c:marker>
          <c:val>
            <c:numRef>
              <c:f>'Valores Encadeados a Preços 95'!$R$37:$R$68</c:f>
              <c:numCache>
                <c:formatCode>#,##0</c:formatCode>
                <c:ptCount val="32"/>
                <c:pt idx="0">
                  <c:v>205301.45229793229</c:v>
                </c:pt>
                <c:pt idx="1">
                  <c:v>218064.36900692363</c:v>
                </c:pt>
                <c:pt idx="2">
                  <c:v>221459.1800823888</c:v>
                </c:pt>
                <c:pt idx="3">
                  <c:v>222021.79498328301</c:v>
                </c:pt>
                <c:pt idx="4">
                  <c:v>213848.48230934812</c:v>
                </c:pt>
                <c:pt idx="5">
                  <c:v>227506.66309682879</c:v>
                </c:pt>
                <c:pt idx="6">
                  <c:v>226116.01616067183</c:v>
                </c:pt>
                <c:pt idx="7">
                  <c:v>226765.16519950386</c:v>
                </c:pt>
                <c:pt idx="8">
                  <c:v>223112.8808823619</c:v>
                </c:pt>
                <c:pt idx="9">
                  <c:v>231897.7582207165</c:v>
                </c:pt>
                <c:pt idx="10">
                  <c:v>236857.1689473968</c:v>
                </c:pt>
                <c:pt idx="11">
                  <c:v>237753.76368010446</c:v>
                </c:pt>
                <c:pt idx="12">
                  <c:v>234631.06951959085</c:v>
                </c:pt>
                <c:pt idx="13">
                  <c:v>246797.67550928256</c:v>
                </c:pt>
                <c:pt idx="14">
                  <c:v>251203.45200556607</c:v>
                </c:pt>
                <c:pt idx="15">
                  <c:v>253616.4422287147</c:v>
                </c:pt>
                <c:pt idx="16">
                  <c:v>249395.82278578691</c:v>
                </c:pt>
                <c:pt idx="17">
                  <c:v>262730.46030246915</c:v>
                </c:pt>
                <c:pt idx="18">
                  <c:v>269076.60429122462</c:v>
                </c:pt>
                <c:pt idx="19">
                  <c:v>256050.56118034601</c:v>
                </c:pt>
                <c:pt idx="20">
                  <c:v>242629.6194399317</c:v>
                </c:pt>
                <c:pt idx="21">
                  <c:v>256424.97435695236</c:v>
                </c:pt>
                <c:pt idx="22">
                  <c:v>265129.19185712381</c:v>
                </c:pt>
                <c:pt idx="23">
                  <c:v>269649.55275387689</c:v>
                </c:pt>
                <c:pt idx="24">
                  <c:v>265301.10742327978</c:v>
                </c:pt>
                <c:pt idx="25">
                  <c:v>278900.58959453885</c:v>
                </c:pt>
                <c:pt idx="26">
                  <c:v>283488.36856973585</c:v>
                </c:pt>
                <c:pt idx="27">
                  <c:v>284029.05086612061</c:v>
                </c:pt>
                <c:pt idx="28">
                  <c:v>276535.9706065263</c:v>
                </c:pt>
                <c:pt idx="29">
                  <c:v>288147.688206247</c:v>
                </c:pt>
                <c:pt idx="30">
                  <c:v>289506.59799650335</c:v>
                </c:pt>
                <c:pt idx="31">
                  <c:v>287909.97793225176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28832"/>
        <c:axId val="82730368"/>
      </c:lineChart>
      <c:catAx>
        <c:axId val="82728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82730368"/>
        <c:crosses val="autoZero"/>
        <c:auto val="1"/>
        <c:lblAlgn val="ctr"/>
        <c:lblOffset val="100"/>
        <c:noMultiLvlLbl val="0"/>
      </c:catAx>
      <c:valAx>
        <c:axId val="827303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827288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31460455707632895"/>
          <c:y val="0.5022251525429563"/>
          <c:w val="0.58752986572118449"/>
          <c:h val="0.18557337122563161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1453906183775E-2"/>
          <c:y val="3.2507373420734689E-2"/>
          <c:w val="0.91996220740383861"/>
          <c:h val="0.84874810347526564"/>
        </c:manualLayout>
      </c:layout>
      <c:lineChart>
        <c:grouping val="standard"/>
        <c:varyColors val="0"/>
        <c:ser>
          <c:idx val="0"/>
          <c:order val="0"/>
          <c:tx>
            <c:v>Participação da Indústria de Transformação no PIB mundial, 1970-2009</c:v>
          </c:tx>
          <c:marker>
            <c:symbol val="none"/>
          </c:marker>
          <c:cat>
            <c:numRef>
              <c:f>Tabela.Manuf!$C$1:$AP$1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 formatCode="0">
                  <c:v>2007</c:v>
                </c:pt>
                <c:pt idx="38" formatCode="0">
                  <c:v>2008</c:v>
                </c:pt>
                <c:pt idx="39" formatCode="0">
                  <c:v>2009</c:v>
                </c:pt>
              </c:numCache>
            </c:numRef>
          </c:cat>
          <c:val>
            <c:numRef>
              <c:f>Tabela.Manuf!$C$187:$AP$187</c:f>
              <c:numCache>
                <c:formatCode>0.0000</c:formatCode>
                <c:ptCount val="40"/>
                <c:pt idx="0">
                  <c:v>0.14362264184110388</c:v>
                </c:pt>
                <c:pt idx="1">
                  <c:v>0.14216490984981611</c:v>
                </c:pt>
                <c:pt idx="2">
                  <c:v>0.14307034633051866</c:v>
                </c:pt>
                <c:pt idx="3">
                  <c:v>0.14467092312365767</c:v>
                </c:pt>
                <c:pt idx="4">
                  <c:v>0.14464888508235649</c:v>
                </c:pt>
                <c:pt idx="5">
                  <c:v>0.14366430410507669</c:v>
                </c:pt>
                <c:pt idx="6">
                  <c:v>0.1439940732187503</c:v>
                </c:pt>
                <c:pt idx="7">
                  <c:v>0.14269545851683091</c:v>
                </c:pt>
                <c:pt idx="8">
                  <c:v>0.14287707417587611</c:v>
                </c:pt>
                <c:pt idx="9">
                  <c:v>0.14365678922724789</c:v>
                </c:pt>
                <c:pt idx="10">
                  <c:v>0.14225628441355154</c:v>
                </c:pt>
                <c:pt idx="11">
                  <c:v>0.14135401175041701</c:v>
                </c:pt>
                <c:pt idx="12">
                  <c:v>0.13994066596460841</c:v>
                </c:pt>
                <c:pt idx="13">
                  <c:v>0.14114171328483496</c:v>
                </c:pt>
                <c:pt idx="14">
                  <c:v>0.14258774103716923</c:v>
                </c:pt>
                <c:pt idx="15">
                  <c:v>0.14382533595614905</c:v>
                </c:pt>
                <c:pt idx="16">
                  <c:v>0.14766115510599989</c:v>
                </c:pt>
                <c:pt idx="17">
                  <c:v>0.14671101590768323</c:v>
                </c:pt>
                <c:pt idx="18">
                  <c:v>0.1481153756129214</c:v>
                </c:pt>
                <c:pt idx="19">
                  <c:v>0.14676716371368659</c:v>
                </c:pt>
                <c:pt idx="20">
                  <c:v>0.15579401133705273</c:v>
                </c:pt>
                <c:pt idx="21">
                  <c:v>0.15551550727578864</c:v>
                </c:pt>
                <c:pt idx="22">
                  <c:v>0.15501587496745992</c:v>
                </c:pt>
                <c:pt idx="23">
                  <c:v>0.14484695389184674</c:v>
                </c:pt>
                <c:pt idx="24">
                  <c:v>0.14037762384601996</c:v>
                </c:pt>
                <c:pt idx="25">
                  <c:v>0.13957983646142114</c:v>
                </c:pt>
                <c:pt idx="26">
                  <c:v>0.13684236978652267</c:v>
                </c:pt>
                <c:pt idx="27">
                  <c:v>0.13398400905130622</c:v>
                </c:pt>
                <c:pt idx="28">
                  <c:v>0.13217604143954567</c:v>
                </c:pt>
                <c:pt idx="29">
                  <c:v>0.13068654950466796</c:v>
                </c:pt>
                <c:pt idx="30">
                  <c:v>0.13212117545608523</c:v>
                </c:pt>
                <c:pt idx="31">
                  <c:v>0.13126625804298372</c:v>
                </c:pt>
                <c:pt idx="32">
                  <c:v>0.12878026147573376</c:v>
                </c:pt>
                <c:pt idx="33">
                  <c:v>0.12735297866954723</c:v>
                </c:pt>
                <c:pt idx="34">
                  <c:v>0.12702907155743406</c:v>
                </c:pt>
                <c:pt idx="35">
                  <c:v>0.12447403052693858</c:v>
                </c:pt>
                <c:pt idx="36">
                  <c:v>0.12346355332008072</c:v>
                </c:pt>
                <c:pt idx="37">
                  <c:v>0.12328471287608996</c:v>
                </c:pt>
                <c:pt idx="38">
                  <c:v>0.13891190361309821</c:v>
                </c:pt>
                <c:pt idx="39">
                  <c:v>0.13276737497966229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65312"/>
        <c:axId val="82766848"/>
      </c:lineChart>
      <c:catAx>
        <c:axId val="8276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pt-BR"/>
          </a:p>
        </c:txPr>
        <c:crossAx val="82766848"/>
        <c:crosses val="autoZero"/>
        <c:auto val="1"/>
        <c:lblAlgn val="ctr"/>
        <c:lblOffset val="100"/>
        <c:noMultiLvlLbl val="0"/>
      </c:catAx>
      <c:valAx>
        <c:axId val="82766848"/>
        <c:scaling>
          <c:orientation val="minMax"/>
          <c:max val="0.16"/>
          <c:min val="0.1200000000000000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82765312"/>
        <c:crosses val="autoZero"/>
        <c:crossBetween val="between"/>
        <c:majorUnit val="1.0000000000000005E-2"/>
      </c:valAx>
    </c:plotArea>
    <c:legend>
      <c:legendPos val="r"/>
      <c:layout>
        <c:manualLayout>
          <c:xMode val="edge"/>
          <c:yMode val="edge"/>
          <c:x val="0.12675410606483706"/>
          <c:y val="0.70617796097973884"/>
          <c:w val="0.65008890621309801"/>
          <c:h val="0.14750511755977624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66247672918255E-2"/>
          <c:y val="5.1400492262837827E-2"/>
          <c:w val="0.9062202716793557"/>
          <c:h val="0.83230169810681653"/>
        </c:manualLayout>
      </c:layout>
      <c:lineChart>
        <c:grouping val="standard"/>
        <c:varyColors val="0"/>
        <c:ser>
          <c:idx val="0"/>
          <c:order val="0"/>
          <c:tx>
            <c:strRef>
              <c:f>Plan1!$B$2</c:f>
              <c:strCache>
                <c:ptCount val="1"/>
                <c:pt idx="0">
                  <c:v>Am Lat (23)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Plan1!$C$1:$AQ$1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 formatCode="0">
                  <c:v>2007</c:v>
                </c:pt>
                <c:pt idx="38" formatCode="0">
                  <c:v>2008</c:v>
                </c:pt>
                <c:pt idx="39" formatCode="0">
                  <c:v>2009</c:v>
                </c:pt>
                <c:pt idx="40" formatCode="0">
                  <c:v>2010</c:v>
                </c:pt>
              </c:numCache>
            </c:numRef>
          </c:cat>
          <c:val>
            <c:numRef>
              <c:f>Plan1!$C$2:$AQ$2</c:f>
              <c:numCache>
                <c:formatCode>0.000</c:formatCode>
                <c:ptCount val="41"/>
                <c:pt idx="0">
                  <c:v>0.19244788883952141</c:v>
                </c:pt>
                <c:pt idx="1">
                  <c:v>0.19418357644940973</c:v>
                </c:pt>
                <c:pt idx="2">
                  <c:v>0.19213837597527669</c:v>
                </c:pt>
                <c:pt idx="3">
                  <c:v>0.19353634795457605</c:v>
                </c:pt>
                <c:pt idx="4">
                  <c:v>0.20041751783206413</c:v>
                </c:pt>
                <c:pt idx="5">
                  <c:v>0.20105644247237375</c:v>
                </c:pt>
                <c:pt idx="6">
                  <c:v>0.20188113684158809</c:v>
                </c:pt>
                <c:pt idx="7">
                  <c:v>0.19760997267439065</c:v>
                </c:pt>
                <c:pt idx="8">
                  <c:v>0.19723454446946856</c:v>
                </c:pt>
                <c:pt idx="9">
                  <c:v>0.1996247335269502</c:v>
                </c:pt>
                <c:pt idx="10">
                  <c:v>0.19711638237603696</c:v>
                </c:pt>
                <c:pt idx="11">
                  <c:v>0.19351050279621684</c:v>
                </c:pt>
                <c:pt idx="12">
                  <c:v>0.19153367168001442</c:v>
                </c:pt>
                <c:pt idx="13">
                  <c:v>0.1955714500661834</c:v>
                </c:pt>
                <c:pt idx="14">
                  <c:v>0.19794665450280596</c:v>
                </c:pt>
                <c:pt idx="15">
                  <c:v>0.204113975045115</c:v>
                </c:pt>
                <c:pt idx="16">
                  <c:v>0.20665734271128972</c:v>
                </c:pt>
                <c:pt idx="17">
                  <c:v>0.19800294540554664</c:v>
                </c:pt>
                <c:pt idx="18">
                  <c:v>0.19987162971329228</c:v>
                </c:pt>
                <c:pt idx="19">
                  <c:v>0.19503700711151181</c:v>
                </c:pt>
                <c:pt idx="20">
                  <c:v>0.19226963875526112</c:v>
                </c:pt>
                <c:pt idx="21">
                  <c:v>0.19012291038199278</c:v>
                </c:pt>
                <c:pt idx="22">
                  <c:v>0.18587631227281706</c:v>
                </c:pt>
                <c:pt idx="23">
                  <c:v>0.17451472462357243</c:v>
                </c:pt>
                <c:pt idx="24">
                  <c:v>0.1731542517560643</c:v>
                </c:pt>
                <c:pt idx="25">
                  <c:v>0.17452977162156078</c:v>
                </c:pt>
                <c:pt idx="26">
                  <c:v>0.17210143222202903</c:v>
                </c:pt>
                <c:pt idx="27">
                  <c:v>0.16971575689671448</c:v>
                </c:pt>
                <c:pt idx="28">
                  <c:v>0.16606294260956053</c:v>
                </c:pt>
                <c:pt idx="29">
                  <c:v>0.16568936012949442</c:v>
                </c:pt>
                <c:pt idx="30">
                  <c:v>0.16552915557456169</c:v>
                </c:pt>
                <c:pt idx="31">
                  <c:v>0.16335109410513851</c:v>
                </c:pt>
                <c:pt idx="32">
                  <c:v>0.16441196598357763</c:v>
                </c:pt>
                <c:pt idx="33">
                  <c:v>0.16210502987624373</c:v>
                </c:pt>
                <c:pt idx="34">
                  <c:v>0.16227662022005993</c:v>
                </c:pt>
                <c:pt idx="35">
                  <c:v>0.15956889880158923</c:v>
                </c:pt>
                <c:pt idx="36">
                  <c:v>0.15484392093001856</c:v>
                </c:pt>
                <c:pt idx="37">
                  <c:v>0.15468190858453842</c:v>
                </c:pt>
                <c:pt idx="38">
                  <c:v>0.13972832528937948</c:v>
                </c:pt>
                <c:pt idx="39">
                  <c:v>0.14125248058495743</c:v>
                </c:pt>
                <c:pt idx="40">
                  <c:v>0.13600117298104755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Plan1!$B$3</c:f>
              <c:strCache>
                <c:ptCount val="1"/>
                <c:pt idx="0">
                  <c:v>Europa + (22)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Plan1!$C$1:$AQ$1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 formatCode="0">
                  <c:v>2007</c:v>
                </c:pt>
                <c:pt idx="38" formatCode="0">
                  <c:v>2008</c:v>
                </c:pt>
                <c:pt idx="39" formatCode="0">
                  <c:v>2009</c:v>
                </c:pt>
                <c:pt idx="40" formatCode="0">
                  <c:v>2010</c:v>
                </c:pt>
              </c:numCache>
            </c:numRef>
          </c:cat>
          <c:val>
            <c:numRef>
              <c:f>Plan1!$C$3:$AQ$3</c:f>
              <c:numCache>
                <c:formatCode>0.000</c:formatCode>
                <c:ptCount val="41"/>
                <c:pt idx="0">
                  <c:v>0.24472412402689978</c:v>
                </c:pt>
                <c:pt idx="1">
                  <c:v>0.23750098564853125</c:v>
                </c:pt>
                <c:pt idx="2">
                  <c:v>0.23497079902608428</c:v>
                </c:pt>
                <c:pt idx="3">
                  <c:v>0.23754988848590247</c:v>
                </c:pt>
                <c:pt idx="4">
                  <c:v>0.2415356966176799</c:v>
                </c:pt>
                <c:pt idx="5">
                  <c:v>0.22499272111281926</c:v>
                </c:pt>
                <c:pt idx="6">
                  <c:v>0.22465772862892694</c:v>
                </c:pt>
                <c:pt idx="7">
                  <c:v>0.21941013395512227</c:v>
                </c:pt>
                <c:pt idx="8">
                  <c:v>0.21862871795462838</c:v>
                </c:pt>
                <c:pt idx="9">
                  <c:v>0.21997732730333208</c:v>
                </c:pt>
                <c:pt idx="10">
                  <c:v>0.21420495411781701</c:v>
                </c:pt>
                <c:pt idx="11">
                  <c:v>0.2092503338829716</c:v>
                </c:pt>
                <c:pt idx="12">
                  <c:v>0.20587538313886403</c:v>
                </c:pt>
                <c:pt idx="13">
                  <c:v>0.20391726581152719</c:v>
                </c:pt>
                <c:pt idx="14">
                  <c:v>0.20680426278084404</c:v>
                </c:pt>
                <c:pt idx="15">
                  <c:v>0.2030624981312317</c:v>
                </c:pt>
                <c:pt idx="16">
                  <c:v>0.20102277668829052</c:v>
                </c:pt>
                <c:pt idx="17">
                  <c:v>0.19649076667131304</c:v>
                </c:pt>
                <c:pt idx="18">
                  <c:v>0.19528194489341813</c:v>
                </c:pt>
                <c:pt idx="19">
                  <c:v>0.19386408734258714</c:v>
                </c:pt>
                <c:pt idx="20">
                  <c:v>0.18726617775885829</c:v>
                </c:pt>
                <c:pt idx="21">
                  <c:v>0.17881891920879966</c:v>
                </c:pt>
                <c:pt idx="22">
                  <c:v>0.17532959447665053</c:v>
                </c:pt>
                <c:pt idx="23">
                  <c:v>0.17216287233106789</c:v>
                </c:pt>
                <c:pt idx="24">
                  <c:v>0.17460632343675933</c:v>
                </c:pt>
                <c:pt idx="25">
                  <c:v>0.17685207251344406</c:v>
                </c:pt>
                <c:pt idx="26">
                  <c:v>0.17263125637295568</c:v>
                </c:pt>
                <c:pt idx="27">
                  <c:v>0.17354787602101224</c:v>
                </c:pt>
                <c:pt idx="28">
                  <c:v>0.17324289323271541</c:v>
                </c:pt>
                <c:pt idx="29">
                  <c:v>0.16852575129494715</c:v>
                </c:pt>
                <c:pt idx="30">
                  <c:v>0.16730057531942402</c:v>
                </c:pt>
                <c:pt idx="31">
                  <c:v>0.16324969051600227</c:v>
                </c:pt>
                <c:pt idx="32">
                  <c:v>0.15901476691703845</c:v>
                </c:pt>
                <c:pt idx="33">
                  <c:v>0.15262468449339173</c:v>
                </c:pt>
                <c:pt idx="34">
                  <c:v>0.14942393371337992</c:v>
                </c:pt>
                <c:pt idx="35">
                  <c:v>0.14557619449520137</c:v>
                </c:pt>
                <c:pt idx="36">
                  <c:v>0.14543846955388534</c:v>
                </c:pt>
                <c:pt idx="37">
                  <c:v>0.14694494327274213</c:v>
                </c:pt>
                <c:pt idx="38">
                  <c:v>0.14553961456954528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Plan1!$B$4</c:f>
              <c:strCache>
                <c:ptCount val="1"/>
                <c:pt idx="0">
                  <c:v>Eur Central + (22)</c:v>
                </c:pt>
              </c:strCache>
            </c:strRef>
          </c:tx>
          <c:marker>
            <c:symbol val="none"/>
          </c:marker>
          <c:cat>
            <c:numRef>
              <c:f>Plan1!$C$1:$AQ$1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 formatCode="0">
                  <c:v>2007</c:v>
                </c:pt>
                <c:pt idx="38" formatCode="0">
                  <c:v>2008</c:v>
                </c:pt>
                <c:pt idx="39" formatCode="0">
                  <c:v>2009</c:v>
                </c:pt>
                <c:pt idx="40" formatCode="0">
                  <c:v>2010</c:v>
                </c:pt>
              </c:numCache>
            </c:numRef>
          </c:cat>
          <c:val>
            <c:numRef>
              <c:f>Plan1!$C$4:$AQ$4</c:f>
              <c:numCache>
                <c:formatCode>0.000</c:formatCode>
                <c:ptCount val="41"/>
                <c:pt idx="0">
                  <c:v>0.22251580819787167</c:v>
                </c:pt>
                <c:pt idx="1">
                  <c:v>0.22042543171427986</c:v>
                </c:pt>
                <c:pt idx="2">
                  <c:v>0.22087012511872739</c:v>
                </c:pt>
                <c:pt idx="3">
                  <c:v>0.223478954486972</c:v>
                </c:pt>
                <c:pt idx="4">
                  <c:v>0.21841049820028688</c:v>
                </c:pt>
                <c:pt idx="5">
                  <c:v>0.22216800318609231</c:v>
                </c:pt>
                <c:pt idx="6">
                  <c:v>0.22134185724372388</c:v>
                </c:pt>
                <c:pt idx="7">
                  <c:v>0.21659868774412666</c:v>
                </c:pt>
                <c:pt idx="8">
                  <c:v>0.21550438995411153</c:v>
                </c:pt>
                <c:pt idx="9">
                  <c:v>0.21813965284087383</c:v>
                </c:pt>
                <c:pt idx="10">
                  <c:v>0.21530210516114992</c:v>
                </c:pt>
                <c:pt idx="11">
                  <c:v>0.22136623954010043</c:v>
                </c:pt>
                <c:pt idx="12">
                  <c:v>0.22017883579067277</c:v>
                </c:pt>
                <c:pt idx="13">
                  <c:v>0.22386625112634542</c:v>
                </c:pt>
                <c:pt idx="14">
                  <c:v>0.22673679880220449</c:v>
                </c:pt>
                <c:pt idx="15">
                  <c:v>0.23031781378707145</c:v>
                </c:pt>
                <c:pt idx="16">
                  <c:v>0.2371094792326367</c:v>
                </c:pt>
                <c:pt idx="17">
                  <c:v>0.238329069967322</c:v>
                </c:pt>
                <c:pt idx="18">
                  <c:v>0.2359717748320487</c:v>
                </c:pt>
                <c:pt idx="19">
                  <c:v>0.23555261670256697</c:v>
                </c:pt>
                <c:pt idx="20">
                  <c:v>0.23577088023431061</c:v>
                </c:pt>
                <c:pt idx="21">
                  <c:v>0.23012634189836451</c:v>
                </c:pt>
                <c:pt idx="22">
                  <c:v>0.21772978155034664</c:v>
                </c:pt>
                <c:pt idx="23">
                  <c:v>0.20053222089421421</c:v>
                </c:pt>
                <c:pt idx="24">
                  <c:v>0.19320341073423414</c:v>
                </c:pt>
                <c:pt idx="25">
                  <c:v>0.19256674728089249</c:v>
                </c:pt>
                <c:pt idx="26">
                  <c:v>0.19183267783605726</c:v>
                </c:pt>
                <c:pt idx="27">
                  <c:v>0.18603621466847359</c:v>
                </c:pt>
                <c:pt idx="28">
                  <c:v>0.18006239907274707</c:v>
                </c:pt>
                <c:pt idx="29">
                  <c:v>0.177285539704536</c:v>
                </c:pt>
                <c:pt idx="30">
                  <c:v>0.18361915800668241</c:v>
                </c:pt>
                <c:pt idx="31">
                  <c:v>0.17979887259475127</c:v>
                </c:pt>
                <c:pt idx="32">
                  <c:v>0.16998107867710266</c:v>
                </c:pt>
                <c:pt idx="33">
                  <c:v>0.16903093839058941</c:v>
                </c:pt>
                <c:pt idx="34">
                  <c:v>0.17185043832413199</c:v>
                </c:pt>
                <c:pt idx="35">
                  <c:v>0.17333393952838574</c:v>
                </c:pt>
                <c:pt idx="36">
                  <c:v>0.17347943034731531</c:v>
                </c:pt>
                <c:pt idx="37">
                  <c:v>0.17085830578678191</c:v>
                </c:pt>
                <c:pt idx="38">
                  <c:v>0.15235951082862789</c:v>
                </c:pt>
                <c:pt idx="39">
                  <c:v>0.13254607035173166</c:v>
                </c:pt>
                <c:pt idx="40">
                  <c:v>0.12859288418840673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Plan1!$B$5</c:f>
              <c:strCache>
                <c:ptCount val="1"/>
                <c:pt idx="0">
                  <c:v>Ásia (18)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Plan1!$C$1:$AQ$1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 formatCode="0">
                  <c:v>2007</c:v>
                </c:pt>
                <c:pt idx="38" formatCode="0">
                  <c:v>2008</c:v>
                </c:pt>
                <c:pt idx="39" formatCode="0">
                  <c:v>2009</c:v>
                </c:pt>
                <c:pt idx="40" formatCode="0">
                  <c:v>2010</c:v>
                </c:pt>
              </c:numCache>
            </c:numRef>
          </c:cat>
          <c:val>
            <c:numRef>
              <c:f>Plan1!$C$5:$AQ$5</c:f>
              <c:numCache>
                <c:formatCode>0.000</c:formatCode>
                <c:ptCount val="41"/>
                <c:pt idx="0">
                  <c:v>0.15977111982373279</c:v>
                </c:pt>
                <c:pt idx="1">
                  <c:v>0.16244064418219595</c:v>
                </c:pt>
                <c:pt idx="2">
                  <c:v>0.16725169586990959</c:v>
                </c:pt>
                <c:pt idx="3">
                  <c:v>0.17123608965316925</c:v>
                </c:pt>
                <c:pt idx="4">
                  <c:v>0.17060670621015592</c:v>
                </c:pt>
                <c:pt idx="5">
                  <c:v>0.17761346777916107</c:v>
                </c:pt>
                <c:pt idx="6">
                  <c:v>0.17929149169572026</c:v>
                </c:pt>
                <c:pt idx="7">
                  <c:v>0.18255253300039526</c:v>
                </c:pt>
                <c:pt idx="8">
                  <c:v>0.18555369189390869</c:v>
                </c:pt>
                <c:pt idx="9">
                  <c:v>0.18471466964347799</c:v>
                </c:pt>
                <c:pt idx="10">
                  <c:v>0.18534721100766191</c:v>
                </c:pt>
                <c:pt idx="11">
                  <c:v>0.18293986292020573</c:v>
                </c:pt>
                <c:pt idx="12">
                  <c:v>0.17618563377373192</c:v>
                </c:pt>
                <c:pt idx="13">
                  <c:v>0.17892482251752032</c:v>
                </c:pt>
                <c:pt idx="14">
                  <c:v>0.18377225141187431</c:v>
                </c:pt>
                <c:pt idx="15">
                  <c:v>0.18310921507879424</c:v>
                </c:pt>
                <c:pt idx="16">
                  <c:v>0.18722097122397627</c:v>
                </c:pt>
                <c:pt idx="17">
                  <c:v>0.18829057736567695</c:v>
                </c:pt>
                <c:pt idx="18">
                  <c:v>0.19485226142873857</c:v>
                </c:pt>
                <c:pt idx="19">
                  <c:v>0.1940236586231128</c:v>
                </c:pt>
                <c:pt idx="20">
                  <c:v>0.18387428135807171</c:v>
                </c:pt>
                <c:pt idx="21">
                  <c:v>0.18371482961091046</c:v>
                </c:pt>
                <c:pt idx="22">
                  <c:v>0.18459335178266376</c:v>
                </c:pt>
                <c:pt idx="23">
                  <c:v>0.18110074617160796</c:v>
                </c:pt>
                <c:pt idx="24">
                  <c:v>0.18010433672041098</c:v>
                </c:pt>
                <c:pt idx="25">
                  <c:v>0.18305432907383951</c:v>
                </c:pt>
                <c:pt idx="26">
                  <c:v>0.1832187138638405</c:v>
                </c:pt>
                <c:pt idx="27">
                  <c:v>0.18533236238839462</c:v>
                </c:pt>
                <c:pt idx="28">
                  <c:v>0.18511144908330968</c:v>
                </c:pt>
                <c:pt idx="29">
                  <c:v>0.18807898815621668</c:v>
                </c:pt>
                <c:pt idx="30">
                  <c:v>0.19611625530253465</c:v>
                </c:pt>
                <c:pt idx="31">
                  <c:v>0.19326439589261121</c:v>
                </c:pt>
                <c:pt idx="32">
                  <c:v>0.19285761538147045</c:v>
                </c:pt>
                <c:pt idx="33">
                  <c:v>0.19429813674748789</c:v>
                </c:pt>
                <c:pt idx="34">
                  <c:v>0.1919753783272749</c:v>
                </c:pt>
                <c:pt idx="35">
                  <c:v>0.19103578445406263</c:v>
                </c:pt>
                <c:pt idx="36">
                  <c:v>0.19222596409492815</c:v>
                </c:pt>
                <c:pt idx="37">
                  <c:v>0.1876975648994488</c:v>
                </c:pt>
                <c:pt idx="38">
                  <c:v>0.1808903279665228</c:v>
                </c:pt>
                <c:pt idx="39">
                  <c:v>0.17266797402169101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72512"/>
        <c:axId val="83074048"/>
      </c:lineChart>
      <c:catAx>
        <c:axId val="8307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pt-BR"/>
          </a:p>
        </c:txPr>
        <c:crossAx val="83074048"/>
        <c:crosses val="autoZero"/>
        <c:auto val="1"/>
        <c:lblAlgn val="ctr"/>
        <c:lblOffset val="100"/>
        <c:noMultiLvlLbl val="0"/>
      </c:catAx>
      <c:valAx>
        <c:axId val="83074048"/>
        <c:scaling>
          <c:orientation val="minMax"/>
          <c:max val="0.25"/>
          <c:min val="0.125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83072512"/>
        <c:crosses val="autoZero"/>
        <c:crossBetween val="between"/>
        <c:majorUnit val="2.5000000000000012E-2"/>
      </c:valAx>
    </c:plotArea>
    <c:legend>
      <c:legendPos val="r"/>
      <c:layout>
        <c:manualLayout>
          <c:xMode val="edge"/>
          <c:yMode val="edge"/>
          <c:x val="0.62773059410703258"/>
          <c:y val="6.8676727909011429E-2"/>
          <c:w val="0.24683369894347501"/>
          <c:h val="0.26511567139804226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519836322781882E-2"/>
          <c:y val="2.1525642628004861E-2"/>
          <c:w val="0.92145542670720404"/>
          <c:h val="0.8632044570116747"/>
        </c:manualLayout>
      </c:layout>
      <c:lineChart>
        <c:grouping val="standard"/>
        <c:varyColors val="0"/>
        <c:ser>
          <c:idx val="1"/>
          <c:order val="0"/>
          <c:tx>
            <c:strRef>
              <c:f>'BRICS mais '!$B$3</c:f>
              <c:strCache>
                <c:ptCount val="1"/>
                <c:pt idx="0">
                  <c:v>China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'BRICS mais '!$C$1:$AQ$1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 formatCode="0">
                  <c:v>2007</c:v>
                </c:pt>
                <c:pt idx="38" formatCode="0">
                  <c:v>2008</c:v>
                </c:pt>
                <c:pt idx="39" formatCode="0">
                  <c:v>2009</c:v>
                </c:pt>
                <c:pt idx="40" formatCode="0">
                  <c:v>2010</c:v>
                </c:pt>
              </c:numCache>
            </c:numRef>
          </c:cat>
          <c:val>
            <c:numRef>
              <c:f>'BRICS mais '!$C$3:$AQ$3</c:f>
              <c:numCache>
                <c:formatCode>0.000</c:formatCode>
                <c:ptCount val="41"/>
                <c:pt idx="0">
                  <c:v>0.3676033110605269</c:v>
                </c:pt>
                <c:pt idx="1">
                  <c:v>0.38188263252241672</c:v>
                </c:pt>
                <c:pt idx="2">
                  <c:v>0.39311384789156961</c:v>
                </c:pt>
                <c:pt idx="3">
                  <c:v>0.39417103837143008</c:v>
                </c:pt>
                <c:pt idx="4">
                  <c:v>0.3884010234817557</c:v>
                </c:pt>
                <c:pt idx="5">
                  <c:v>0.41534045908009531</c:v>
                </c:pt>
                <c:pt idx="6">
                  <c:v>0.4092129168661538</c:v>
                </c:pt>
                <c:pt idx="7">
                  <c:v>0.42862052148136537</c:v>
                </c:pt>
                <c:pt idx="8">
                  <c:v>0.4456955846461052</c:v>
                </c:pt>
                <c:pt idx="9">
                  <c:v>0.43241460196452292</c:v>
                </c:pt>
                <c:pt idx="10">
                  <c:v>0.43469267782882276</c:v>
                </c:pt>
                <c:pt idx="11">
                  <c:v>0.40896022999520754</c:v>
                </c:pt>
                <c:pt idx="12">
                  <c:v>0.3868157423971369</c:v>
                </c:pt>
                <c:pt idx="13">
                  <c:v>0.38216273607670287</c:v>
                </c:pt>
                <c:pt idx="14">
                  <c:v>0.37880125497439748</c:v>
                </c:pt>
                <c:pt idx="15">
                  <c:v>0.37995086319918092</c:v>
                </c:pt>
                <c:pt idx="16">
                  <c:v>0.37750392539373034</c:v>
                </c:pt>
                <c:pt idx="17">
                  <c:v>0.37351556518481022</c:v>
                </c:pt>
                <c:pt idx="18">
                  <c:v>0.37542076602160118</c:v>
                </c:pt>
                <c:pt idx="19">
                  <c:v>0.37455303761127096</c:v>
                </c:pt>
                <c:pt idx="20">
                  <c:v>0.35445890488841181</c:v>
                </c:pt>
                <c:pt idx="21">
                  <c:v>0.35819447766350487</c:v>
                </c:pt>
                <c:pt idx="22">
                  <c:v>0.37309723854715271</c:v>
                </c:pt>
                <c:pt idx="23">
                  <c:v>0.38410127499600683</c:v>
                </c:pt>
                <c:pt idx="24">
                  <c:v>0.38792748088073142</c:v>
                </c:pt>
                <c:pt idx="25">
                  <c:v>0.39468260703720132</c:v>
                </c:pt>
                <c:pt idx="26">
                  <c:v>0.39706271000868337</c:v>
                </c:pt>
                <c:pt idx="27">
                  <c:v>0.40315949962343217</c:v>
                </c:pt>
                <c:pt idx="28">
                  <c:v>0.39313268216466479</c:v>
                </c:pt>
                <c:pt idx="29">
                  <c:v>0.39423794661850026</c:v>
                </c:pt>
                <c:pt idx="30">
                  <c:v>0.40540764969771897</c:v>
                </c:pt>
                <c:pt idx="31">
                  <c:v>0.39992328332678656</c:v>
                </c:pt>
                <c:pt idx="32">
                  <c:v>0.39411035950886725</c:v>
                </c:pt>
                <c:pt idx="33">
                  <c:v>0.40282979029141103</c:v>
                </c:pt>
                <c:pt idx="34">
                  <c:v>0.32286233808575471</c:v>
                </c:pt>
                <c:pt idx="35">
                  <c:v>0.31860386237890348</c:v>
                </c:pt>
                <c:pt idx="36">
                  <c:v>0.32137374672451041</c:v>
                </c:pt>
                <c:pt idx="37">
                  <c:v>0.32518086763593707</c:v>
                </c:pt>
                <c:pt idx="38">
                  <c:v>0.32651170817977282</c:v>
                </c:pt>
                <c:pt idx="39">
                  <c:v>0.32302022746659759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'BRICS mais '!$B$4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numRef>
              <c:f>'BRICS mais '!$C$1:$AQ$1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 formatCode="0">
                  <c:v>2007</c:v>
                </c:pt>
                <c:pt idx="38" formatCode="0">
                  <c:v>2008</c:v>
                </c:pt>
                <c:pt idx="39" formatCode="0">
                  <c:v>2009</c:v>
                </c:pt>
                <c:pt idx="40" formatCode="0">
                  <c:v>2010</c:v>
                </c:pt>
              </c:numCache>
            </c:numRef>
          </c:cat>
          <c:val>
            <c:numRef>
              <c:f>'BRICS mais '!$C$4:$AQ$4</c:f>
              <c:numCache>
                <c:formatCode>0.000</c:formatCode>
                <c:ptCount val="41"/>
                <c:pt idx="0">
                  <c:v>0.12556596065771919</c:v>
                </c:pt>
                <c:pt idx="1">
                  <c:v>0.12999530338848717</c:v>
                </c:pt>
                <c:pt idx="2">
                  <c:v>0.13099353546591491</c:v>
                </c:pt>
                <c:pt idx="3">
                  <c:v>0.13038917601915992</c:v>
                </c:pt>
                <c:pt idx="4">
                  <c:v>0.14187527252562299</c:v>
                </c:pt>
                <c:pt idx="5">
                  <c:v>0.13722152429684645</c:v>
                </c:pt>
                <c:pt idx="6">
                  <c:v>0.14086901538285573</c:v>
                </c:pt>
                <c:pt idx="7">
                  <c:v>0.13943877399741253</c:v>
                </c:pt>
                <c:pt idx="8">
                  <c:v>0.14805052692362181</c:v>
                </c:pt>
                <c:pt idx="9">
                  <c:v>0.15446534108058918</c:v>
                </c:pt>
                <c:pt idx="10">
                  <c:v>0.14504933646152146</c:v>
                </c:pt>
                <c:pt idx="11">
                  <c:v>0.14411989444156126</c:v>
                </c:pt>
                <c:pt idx="12">
                  <c:v>0.14364996438056235</c:v>
                </c:pt>
                <c:pt idx="13">
                  <c:v>0.14509754366462471</c:v>
                </c:pt>
                <c:pt idx="14">
                  <c:v>0.14673946621089154</c:v>
                </c:pt>
                <c:pt idx="15">
                  <c:v>0.14520153083563644</c:v>
                </c:pt>
                <c:pt idx="16">
                  <c:v>0.14364445581964894</c:v>
                </c:pt>
                <c:pt idx="17">
                  <c:v>0.14461741068601819</c:v>
                </c:pt>
                <c:pt idx="18">
                  <c:v>0.14477637728494588</c:v>
                </c:pt>
                <c:pt idx="19">
                  <c:v>0.15379129322245641</c:v>
                </c:pt>
                <c:pt idx="20">
                  <c:v>0.15175452590112296</c:v>
                </c:pt>
                <c:pt idx="21">
                  <c:v>0.14231930545639246</c:v>
                </c:pt>
                <c:pt idx="22">
                  <c:v>0.14338360073741493</c:v>
                </c:pt>
                <c:pt idx="23">
                  <c:v>0.14350909620565272</c:v>
                </c:pt>
                <c:pt idx="24">
                  <c:v>0.15079256944586458</c:v>
                </c:pt>
                <c:pt idx="25">
                  <c:v>0.16028743956300495</c:v>
                </c:pt>
                <c:pt idx="26">
                  <c:v>0.15847666202144622</c:v>
                </c:pt>
                <c:pt idx="27">
                  <c:v>0.14970834648064532</c:v>
                </c:pt>
                <c:pt idx="28">
                  <c:v>0.1423584444141244</c:v>
                </c:pt>
                <c:pt idx="29">
                  <c:v>0.13530134285328749</c:v>
                </c:pt>
                <c:pt idx="30">
                  <c:v>0.14288220341109531</c:v>
                </c:pt>
                <c:pt idx="31">
                  <c:v>0.13823145231574238</c:v>
                </c:pt>
                <c:pt idx="32">
                  <c:v>0.14077185284160967</c:v>
                </c:pt>
                <c:pt idx="33">
                  <c:v>0.14049912524825819</c:v>
                </c:pt>
                <c:pt idx="34">
                  <c:v>0.14507887497145189</c:v>
                </c:pt>
                <c:pt idx="35">
                  <c:v>0.14570233470805385</c:v>
                </c:pt>
                <c:pt idx="36">
                  <c:v>0.14775487944543098</c:v>
                </c:pt>
                <c:pt idx="37">
                  <c:v>0.14617869637497108</c:v>
                </c:pt>
                <c:pt idx="38">
                  <c:v>0.15028947592754383</c:v>
                </c:pt>
                <c:pt idx="39">
                  <c:v>0.14206196964980533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'BRICS mais '!$B$5</c:f>
              <c:strCache>
                <c:ptCount val="1"/>
                <c:pt idx="0">
                  <c:v>Russian Federation</c:v>
                </c:pt>
              </c:strCache>
            </c:strRef>
          </c:tx>
          <c:marker>
            <c:symbol val="none"/>
          </c:marker>
          <c:cat>
            <c:numRef>
              <c:f>'BRICS mais '!$C$1:$AQ$1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 formatCode="0">
                  <c:v>2007</c:v>
                </c:pt>
                <c:pt idx="38" formatCode="0">
                  <c:v>2008</c:v>
                </c:pt>
                <c:pt idx="39" formatCode="0">
                  <c:v>2009</c:v>
                </c:pt>
                <c:pt idx="40" formatCode="0">
                  <c:v>2010</c:v>
                </c:pt>
              </c:numCache>
            </c:numRef>
          </c:cat>
          <c:val>
            <c:numRef>
              <c:f>'BRICS mais '!$C$5:$AQ$5</c:f>
              <c:numCache>
                <c:formatCode>General</c:formatCode>
                <c:ptCount val="41"/>
                <c:pt idx="20" formatCode="0.000">
                  <c:v>0.37007140639552888</c:v>
                </c:pt>
                <c:pt idx="21" formatCode="0.000">
                  <c:v>0.39141937790489795</c:v>
                </c:pt>
                <c:pt idx="22" formatCode="0.000">
                  <c:v>0.36331588224461259</c:v>
                </c:pt>
                <c:pt idx="23" formatCode="0.000">
                  <c:v>0.33528540609877056</c:v>
                </c:pt>
                <c:pt idx="24" formatCode="0.000">
                  <c:v>0.32527721871575788</c:v>
                </c:pt>
                <c:pt idx="25" formatCode="0.000">
                  <c:v>0.26048613458622732</c:v>
                </c:pt>
                <c:pt idx="26" formatCode="0.000">
                  <c:v>0.27153664928284954</c:v>
                </c:pt>
                <c:pt idx="27" formatCode="0.000">
                  <c:v>0.2705270918338164</c:v>
                </c:pt>
                <c:pt idx="28" formatCode="0.000">
                  <c:v>0.272340788014099</c:v>
                </c:pt>
                <c:pt idx="29" formatCode="0.000">
                  <c:v>0.2796461958559544</c:v>
                </c:pt>
                <c:pt idx="30" formatCode="0.000">
                  <c:v>0.28049284291247412</c:v>
                </c:pt>
                <c:pt idx="31" formatCode="0.000">
                  <c:v>0.25251118612157036</c:v>
                </c:pt>
                <c:pt idx="32" formatCode="0.000">
                  <c:v>0.24939518454632931</c:v>
                </c:pt>
                <c:pt idx="33" formatCode="0.000">
                  <c:v>0.24082538504532322</c:v>
                </c:pt>
                <c:pt idx="34" formatCode="0.000">
                  <c:v>0.27457372264470564</c:v>
                </c:pt>
                <c:pt idx="35" formatCode="0.000">
                  <c:v>0.29001016276299185</c:v>
                </c:pt>
                <c:pt idx="36" formatCode="0.000">
                  <c:v>0.28538298331876433</c:v>
                </c:pt>
                <c:pt idx="37" formatCode="0.000">
                  <c:v>0.28047567947715291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'BRICS mais '!$B$6</c:f>
              <c:strCache>
                <c:ptCount val="1"/>
                <c:pt idx="0">
                  <c:v>South Africa</c:v>
                </c:pt>
              </c:strCache>
            </c:strRef>
          </c:tx>
          <c:marker>
            <c:symbol val="none"/>
          </c:marker>
          <c:cat>
            <c:numRef>
              <c:f>'BRICS mais '!$C$1:$AQ$1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 formatCode="0">
                  <c:v>2007</c:v>
                </c:pt>
                <c:pt idx="38" formatCode="0">
                  <c:v>2008</c:v>
                </c:pt>
                <c:pt idx="39" formatCode="0">
                  <c:v>2009</c:v>
                </c:pt>
                <c:pt idx="40" formatCode="0">
                  <c:v>2010</c:v>
                </c:pt>
              </c:numCache>
            </c:numRef>
          </c:cat>
          <c:val>
            <c:numRef>
              <c:f>'BRICS mais '!$C$6:$AQ$6</c:f>
              <c:numCache>
                <c:formatCode>0.000</c:formatCode>
                <c:ptCount val="41"/>
                <c:pt idx="0">
                  <c:v>0.21436947853959826</c:v>
                </c:pt>
                <c:pt idx="1">
                  <c:v>0.20705998868138095</c:v>
                </c:pt>
                <c:pt idx="2">
                  <c:v>0.20102801980818644</c:v>
                </c:pt>
                <c:pt idx="3">
                  <c:v>0.20344478216818604</c:v>
                </c:pt>
                <c:pt idx="4">
                  <c:v>0.19788276969971585</c:v>
                </c:pt>
                <c:pt idx="5">
                  <c:v>0.21520330856787326</c:v>
                </c:pt>
                <c:pt idx="6">
                  <c:v>0.21764782157676357</c:v>
                </c:pt>
                <c:pt idx="7">
                  <c:v>0.19932284521759436</c:v>
                </c:pt>
                <c:pt idx="8">
                  <c:v>0.19583417901359854</c:v>
                </c:pt>
                <c:pt idx="9">
                  <c:v>0.20341825902335528</c:v>
                </c:pt>
                <c:pt idx="10">
                  <c:v>0.20337956320739647</c:v>
                </c:pt>
                <c:pt idx="11">
                  <c:v>0.22472265807801423</c:v>
                </c:pt>
                <c:pt idx="12">
                  <c:v>0.21914336300356541</c:v>
                </c:pt>
                <c:pt idx="13">
                  <c:v>0.21792262851086353</c:v>
                </c:pt>
                <c:pt idx="14">
                  <c:v>0.21233632351877305</c:v>
                </c:pt>
                <c:pt idx="15">
                  <c:v>0.20044201319769914</c:v>
                </c:pt>
                <c:pt idx="16">
                  <c:v>0.20149938083603916</c:v>
                </c:pt>
                <c:pt idx="17">
                  <c:v>0.20591249778123891</c:v>
                </c:pt>
                <c:pt idx="18">
                  <c:v>0.20887063302371545</c:v>
                </c:pt>
                <c:pt idx="19">
                  <c:v>0.21245967036984104</c:v>
                </c:pt>
                <c:pt idx="20">
                  <c:v>0.21464653435283021</c:v>
                </c:pt>
                <c:pt idx="21">
                  <c:v>0.20904271341647127</c:v>
                </c:pt>
                <c:pt idx="22">
                  <c:v>0.20176506145476444</c:v>
                </c:pt>
                <c:pt idx="23">
                  <c:v>0.19393475745835256</c:v>
                </c:pt>
                <c:pt idx="24">
                  <c:v>0.19096490500290317</c:v>
                </c:pt>
                <c:pt idx="25">
                  <c:v>0.19372377303411822</c:v>
                </c:pt>
                <c:pt idx="26">
                  <c:v>0.18468203134861139</c:v>
                </c:pt>
                <c:pt idx="27">
                  <c:v>0.18171000247910971</c:v>
                </c:pt>
                <c:pt idx="28">
                  <c:v>0.17631030246867088</c:v>
                </c:pt>
                <c:pt idx="29">
                  <c:v>0.16841325184377759</c:v>
                </c:pt>
                <c:pt idx="30">
                  <c:v>0.17253954896610971</c:v>
                </c:pt>
                <c:pt idx="31">
                  <c:v>0.17343704503988713</c:v>
                </c:pt>
                <c:pt idx="32">
                  <c:v>0.17934900260888464</c:v>
                </c:pt>
                <c:pt idx="33">
                  <c:v>0.17581758604196232</c:v>
                </c:pt>
                <c:pt idx="34">
                  <c:v>0.16991921133406276</c:v>
                </c:pt>
                <c:pt idx="35">
                  <c:v>0.1650596632073755</c:v>
                </c:pt>
                <c:pt idx="36">
                  <c:v>0.16343712253620074</c:v>
                </c:pt>
                <c:pt idx="37">
                  <c:v>0.16138771669908192</c:v>
                </c:pt>
                <c:pt idx="38">
                  <c:v>0.1497810819831154</c:v>
                </c:pt>
                <c:pt idx="39">
                  <c:v>0.13786071522628215</c:v>
                </c:pt>
                <c:pt idx="40">
                  <c:v>0.13225990955990355</c:v>
                </c:pt>
              </c:numCache>
            </c:numRef>
          </c:val>
          <c:smooth val="0"/>
        </c:ser>
        <c:ser>
          <c:idx val="0"/>
          <c:order val="4"/>
          <c:tx>
            <c:v>Brasil</c:v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'BRICS mais '!$C$7:$AQ$7</c:f>
              <c:numCache>
                <c:formatCode>0.000</c:formatCode>
                <c:ptCount val="41"/>
                <c:pt idx="0">
                  <c:v>0.22115080337794818</c:v>
                </c:pt>
                <c:pt idx="1">
                  <c:v>0.22217783064261717</c:v>
                </c:pt>
                <c:pt idx="2">
                  <c:v>0.22616656306476901</c:v>
                </c:pt>
                <c:pt idx="3">
                  <c:v>0.23142792314194779</c:v>
                </c:pt>
                <c:pt idx="4">
                  <c:v>0.23056357467730515</c:v>
                </c:pt>
                <c:pt idx="5">
                  <c:v>0.22758930607477115</c:v>
                </c:pt>
                <c:pt idx="6">
                  <c:v>0.23143458481795903</c:v>
                </c:pt>
                <c:pt idx="7">
                  <c:v>0.22555836040224156</c:v>
                </c:pt>
                <c:pt idx="8">
                  <c:v>0.22800820186693846</c:v>
                </c:pt>
                <c:pt idx="9">
                  <c:v>0.22822271301650801</c:v>
                </c:pt>
                <c:pt idx="10">
                  <c:v>0.22803461737391162</c:v>
                </c:pt>
                <c:pt idx="11">
                  <c:v>0.21340300945417312</c:v>
                </c:pt>
                <c:pt idx="12">
                  <c:v>0.21128028700856227</c:v>
                </c:pt>
                <c:pt idx="13">
                  <c:v>0.20493941798788509</c:v>
                </c:pt>
                <c:pt idx="14">
                  <c:v>0.20643706630352496</c:v>
                </c:pt>
                <c:pt idx="15">
                  <c:v>0.20740993140745248</c:v>
                </c:pt>
                <c:pt idx="16">
                  <c:v>0.21472567384316701</c:v>
                </c:pt>
                <c:pt idx="17">
                  <c:v>0.20939487554169772</c:v>
                </c:pt>
                <c:pt idx="18">
                  <c:v>0.20232809010104322</c:v>
                </c:pt>
                <c:pt idx="19">
                  <c:v>0.20177806694984138</c:v>
                </c:pt>
                <c:pt idx="20">
                  <c:v>0.19098835831881097</c:v>
                </c:pt>
                <c:pt idx="21">
                  <c:v>0.18932042242773794</c:v>
                </c:pt>
                <c:pt idx="22">
                  <c:v>0.18219939733567878</c:v>
                </c:pt>
                <c:pt idx="23">
                  <c:v>0.19022992469302072</c:v>
                </c:pt>
                <c:pt idx="24">
                  <c:v>0.19528947281650832</c:v>
                </c:pt>
                <c:pt idx="25">
                  <c:v>0.19625774875140498</c:v>
                </c:pt>
                <c:pt idx="26">
                  <c:v>0.1922811419393968</c:v>
                </c:pt>
                <c:pt idx="27">
                  <c:v>0.19064141469766591</c:v>
                </c:pt>
                <c:pt idx="28">
                  <c:v>0.18134819528019783</c:v>
                </c:pt>
                <c:pt idx="29">
                  <c:v>0.17751812297782052</c:v>
                </c:pt>
                <c:pt idx="30">
                  <c:v>0.17987173251107555</c:v>
                </c:pt>
                <c:pt idx="31">
                  <c:v>0.17878366504455989</c:v>
                </c:pt>
                <c:pt idx="32">
                  <c:v>0.17839824447665306</c:v>
                </c:pt>
                <c:pt idx="33">
                  <c:v>0.17964426532737987</c:v>
                </c:pt>
                <c:pt idx="34">
                  <c:v>0.1843314712428675</c:v>
                </c:pt>
                <c:pt idx="35">
                  <c:v>0.18091760424920883</c:v>
                </c:pt>
                <c:pt idx="36">
                  <c:v>0.17650117016577635</c:v>
                </c:pt>
                <c:pt idx="37">
                  <c:v>0.17614361042828652</c:v>
                </c:pt>
                <c:pt idx="38">
                  <c:v>0.17311420210984188</c:v>
                </c:pt>
                <c:pt idx="39">
                  <c:v>0.15853874947702937</c:v>
                </c:pt>
                <c:pt idx="40">
                  <c:v>0.16339245546098338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62400"/>
        <c:axId val="83468288"/>
      </c:lineChart>
      <c:catAx>
        <c:axId val="8346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pt-BR"/>
          </a:p>
        </c:txPr>
        <c:crossAx val="83468288"/>
        <c:crosses val="autoZero"/>
        <c:auto val="1"/>
        <c:lblAlgn val="ctr"/>
        <c:lblOffset val="100"/>
        <c:noMultiLvlLbl val="0"/>
      </c:catAx>
      <c:valAx>
        <c:axId val="83468288"/>
        <c:scaling>
          <c:orientation val="minMax"/>
          <c:min val="0.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83462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393655566876936"/>
          <c:y val="1.4251829632407091E-2"/>
          <c:w val="0.8152687374678308"/>
          <c:h val="0.12107147556423524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213058321073007E-2"/>
          <c:y val="3.0501814232468592E-2"/>
          <c:w val="0.94878694167892696"/>
          <c:h val="0.87028683228306625"/>
        </c:manualLayout>
      </c:layout>
      <c:lineChart>
        <c:grouping val="standard"/>
        <c:varyColors val="0"/>
        <c:ser>
          <c:idx val="0"/>
          <c:order val="0"/>
          <c:tx>
            <c:strRef>
              <c:f>AL!$B$2</c:f>
              <c:strCache>
                <c:ptCount val="1"/>
                <c:pt idx="0">
                  <c:v>Argentina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AL!$C$1:$AP$1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 formatCode="0">
                  <c:v>2007</c:v>
                </c:pt>
                <c:pt idx="38" formatCode="0">
                  <c:v>2008</c:v>
                </c:pt>
                <c:pt idx="39" formatCode="0">
                  <c:v>2009</c:v>
                </c:pt>
              </c:numCache>
            </c:numRef>
          </c:cat>
          <c:val>
            <c:numRef>
              <c:f>AL!$C$2:$AP$2</c:f>
              <c:numCache>
                <c:formatCode>0.000</c:formatCode>
                <c:ptCount val="40"/>
                <c:pt idx="0">
                  <c:v>0.30098581115733086</c:v>
                </c:pt>
                <c:pt idx="1">
                  <c:v>0.30204505512062585</c:v>
                </c:pt>
                <c:pt idx="2">
                  <c:v>0.30686321894635205</c:v>
                </c:pt>
                <c:pt idx="3">
                  <c:v>0.2851627448217548</c:v>
                </c:pt>
                <c:pt idx="4">
                  <c:v>0.28632803667235296</c:v>
                </c:pt>
                <c:pt idx="5">
                  <c:v>0.32412703296088652</c:v>
                </c:pt>
                <c:pt idx="6">
                  <c:v>0.32894736842105332</c:v>
                </c:pt>
                <c:pt idx="7">
                  <c:v>0.31100478468899484</c:v>
                </c:pt>
                <c:pt idx="8">
                  <c:v>0.28871892925430204</c:v>
                </c:pt>
                <c:pt idx="9">
                  <c:v>0.27719298245613994</c:v>
                </c:pt>
                <c:pt idx="10">
                  <c:v>0.29479166666666728</c:v>
                </c:pt>
                <c:pt idx="11">
                  <c:v>0.28766390152528831</c:v>
                </c:pt>
                <c:pt idx="12">
                  <c:v>0.31360973823906274</c:v>
                </c:pt>
                <c:pt idx="13">
                  <c:v>0.30666666666666637</c:v>
                </c:pt>
                <c:pt idx="14">
                  <c:v>0.2970844080311541</c:v>
                </c:pt>
                <c:pt idx="15">
                  <c:v>0.29641847313854858</c:v>
                </c:pt>
                <c:pt idx="16">
                  <c:v>0.27419597159483672</c:v>
                </c:pt>
                <c:pt idx="17">
                  <c:v>0.27496646280049614</c:v>
                </c:pt>
                <c:pt idx="18">
                  <c:v>0.2799967585672869</c:v>
                </c:pt>
                <c:pt idx="19">
                  <c:v>0.30949416515492278</c:v>
                </c:pt>
                <c:pt idx="20">
                  <c:v>0.26789396214024963</c:v>
                </c:pt>
                <c:pt idx="21">
                  <c:v>0.24386477456909372</c:v>
                </c:pt>
                <c:pt idx="22">
                  <c:v>0.21859179584499647</c:v>
                </c:pt>
                <c:pt idx="23">
                  <c:v>0.16450814993340543</c:v>
                </c:pt>
                <c:pt idx="24">
                  <c:v>0.16157551274083237</c:v>
                </c:pt>
                <c:pt idx="25">
                  <c:v>0.17246743522797039</c:v>
                </c:pt>
                <c:pt idx="26">
                  <c:v>0.17535721135933224</c:v>
                </c:pt>
                <c:pt idx="27">
                  <c:v>0.18227911120338136</c:v>
                </c:pt>
                <c:pt idx="28">
                  <c:v>0.17837947953559891</c:v>
                </c:pt>
                <c:pt idx="29">
                  <c:v>0.16961523403745021</c:v>
                </c:pt>
                <c:pt idx="30">
                  <c:v>0.16494275056939814</c:v>
                </c:pt>
                <c:pt idx="31">
                  <c:v>0.160932270474479</c:v>
                </c:pt>
                <c:pt idx="32">
                  <c:v>0.2034776686039837</c:v>
                </c:pt>
                <c:pt idx="33">
                  <c:v>0.22486756117298456</c:v>
                </c:pt>
                <c:pt idx="34">
                  <c:v>0.22263826519055066</c:v>
                </c:pt>
                <c:pt idx="35">
                  <c:v>0.21448170109246881</c:v>
                </c:pt>
                <c:pt idx="36">
                  <c:v>0.20583857666997962</c:v>
                </c:pt>
                <c:pt idx="37">
                  <c:v>0.20379699325398731</c:v>
                </c:pt>
                <c:pt idx="38">
                  <c:v>0.19479350711945623</c:v>
                </c:pt>
                <c:pt idx="39">
                  <c:v>0.19571944194340513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AL!$B$4</c:f>
              <c:strCache>
                <c:ptCount val="1"/>
                <c:pt idx="0">
                  <c:v>Brasil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AL!$C$4:$AP$4</c:f>
              <c:numCache>
                <c:formatCode>0.000</c:formatCode>
                <c:ptCount val="40"/>
                <c:pt idx="0">
                  <c:v>0.22115080337794818</c:v>
                </c:pt>
                <c:pt idx="1">
                  <c:v>0.22217783064261717</c:v>
                </c:pt>
                <c:pt idx="2">
                  <c:v>0.22616656306476901</c:v>
                </c:pt>
                <c:pt idx="3">
                  <c:v>0.23142792314194779</c:v>
                </c:pt>
                <c:pt idx="4">
                  <c:v>0.23056357467730515</c:v>
                </c:pt>
                <c:pt idx="5">
                  <c:v>0.22758930607477115</c:v>
                </c:pt>
                <c:pt idx="6">
                  <c:v>0.23143458481795903</c:v>
                </c:pt>
                <c:pt idx="7">
                  <c:v>0.22555836040224156</c:v>
                </c:pt>
                <c:pt idx="8">
                  <c:v>0.22800820186693846</c:v>
                </c:pt>
                <c:pt idx="9">
                  <c:v>0.22822271301650801</c:v>
                </c:pt>
                <c:pt idx="10">
                  <c:v>0.22803461737391162</c:v>
                </c:pt>
                <c:pt idx="11">
                  <c:v>0.21340300945417312</c:v>
                </c:pt>
                <c:pt idx="12">
                  <c:v>0.21128028700856227</c:v>
                </c:pt>
                <c:pt idx="13">
                  <c:v>0.20493941798788509</c:v>
                </c:pt>
                <c:pt idx="14">
                  <c:v>0.20643706630352496</c:v>
                </c:pt>
                <c:pt idx="15">
                  <c:v>0.20740993140745248</c:v>
                </c:pt>
                <c:pt idx="16">
                  <c:v>0.21472567384316701</c:v>
                </c:pt>
                <c:pt idx="17">
                  <c:v>0.20939487554169772</c:v>
                </c:pt>
                <c:pt idx="18">
                  <c:v>0.20232809010104322</c:v>
                </c:pt>
                <c:pt idx="19">
                  <c:v>0.20177806694984138</c:v>
                </c:pt>
                <c:pt idx="20">
                  <c:v>0.19098835831881097</c:v>
                </c:pt>
                <c:pt idx="21">
                  <c:v>0.18932042242773794</c:v>
                </c:pt>
                <c:pt idx="22">
                  <c:v>0.18219939733567878</c:v>
                </c:pt>
                <c:pt idx="23">
                  <c:v>0.19022992469302072</c:v>
                </c:pt>
                <c:pt idx="24">
                  <c:v>0.19528947281650832</c:v>
                </c:pt>
                <c:pt idx="25">
                  <c:v>0.19625774875140498</c:v>
                </c:pt>
                <c:pt idx="26">
                  <c:v>0.1922811419393968</c:v>
                </c:pt>
                <c:pt idx="27">
                  <c:v>0.19064141469766591</c:v>
                </c:pt>
                <c:pt idx="28">
                  <c:v>0.18134819528019783</c:v>
                </c:pt>
                <c:pt idx="29">
                  <c:v>0.17751812297782052</c:v>
                </c:pt>
                <c:pt idx="30">
                  <c:v>0.17987173251107555</c:v>
                </c:pt>
                <c:pt idx="31">
                  <c:v>0.17878366504455989</c:v>
                </c:pt>
                <c:pt idx="32">
                  <c:v>0.17839824447665306</c:v>
                </c:pt>
                <c:pt idx="33">
                  <c:v>0.17964426532737987</c:v>
                </c:pt>
                <c:pt idx="34">
                  <c:v>0.1843314712428675</c:v>
                </c:pt>
                <c:pt idx="35">
                  <c:v>0.18091760424920883</c:v>
                </c:pt>
                <c:pt idx="36">
                  <c:v>0.17650117016577635</c:v>
                </c:pt>
                <c:pt idx="37">
                  <c:v>0.17614361042828652</c:v>
                </c:pt>
                <c:pt idx="38">
                  <c:v>0.17311420210984188</c:v>
                </c:pt>
                <c:pt idx="39">
                  <c:v>0.15853874947702937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AL!$B$5</c:f>
              <c:strCache>
                <c:ptCount val="1"/>
                <c:pt idx="0">
                  <c:v>Chile</c:v>
                </c:pt>
              </c:strCache>
            </c:strRef>
          </c:tx>
          <c:marker>
            <c:symbol val="none"/>
          </c:marker>
          <c:val>
            <c:numRef>
              <c:f>AL!$C$5:$AP$5</c:f>
              <c:numCache>
                <c:formatCode>0.000</c:formatCode>
                <c:ptCount val="40"/>
                <c:pt idx="0">
                  <c:v>0.1672626987545317</c:v>
                </c:pt>
                <c:pt idx="1">
                  <c:v>0.1600453789141327</c:v>
                </c:pt>
                <c:pt idx="2">
                  <c:v>0.15411041840760931</c:v>
                </c:pt>
                <c:pt idx="3">
                  <c:v>0.17777968730563828</c:v>
                </c:pt>
                <c:pt idx="4">
                  <c:v>0.19372871617253401</c:v>
                </c:pt>
                <c:pt idx="5">
                  <c:v>0.13293928127670471</c:v>
                </c:pt>
                <c:pt idx="6">
                  <c:v>0.1525289810995589</c:v>
                </c:pt>
                <c:pt idx="7">
                  <c:v>0.14257177873501403</c:v>
                </c:pt>
                <c:pt idx="8">
                  <c:v>0.14683325431759278</c:v>
                </c:pt>
                <c:pt idx="9">
                  <c:v>0.13926826883184318</c:v>
                </c:pt>
                <c:pt idx="10">
                  <c:v>0.14052169850945828</c:v>
                </c:pt>
                <c:pt idx="11">
                  <c:v>0.14451395698635613</c:v>
                </c:pt>
                <c:pt idx="12">
                  <c:v>0.12726766673550235</c:v>
                </c:pt>
                <c:pt idx="13">
                  <c:v>0.13683333823794241</c:v>
                </c:pt>
                <c:pt idx="14">
                  <c:v>0.15052958966733193</c:v>
                </c:pt>
                <c:pt idx="15">
                  <c:v>0.14389430336978642</c:v>
                </c:pt>
                <c:pt idx="16">
                  <c:v>0.16402290347450219</c:v>
                </c:pt>
                <c:pt idx="17">
                  <c:v>0.16072276193678278</c:v>
                </c:pt>
                <c:pt idx="18">
                  <c:v>0.16577520835671131</c:v>
                </c:pt>
                <c:pt idx="19">
                  <c:v>0.16555829608890216</c:v>
                </c:pt>
                <c:pt idx="20">
                  <c:v>0.16993743631522926</c:v>
                </c:pt>
                <c:pt idx="21">
                  <c:v>0.1751181572891517</c:v>
                </c:pt>
                <c:pt idx="22">
                  <c:v>0.17429847173861598</c:v>
                </c:pt>
                <c:pt idx="23">
                  <c:v>0.17690750280191295</c:v>
                </c:pt>
                <c:pt idx="24">
                  <c:v>0.17660817852296273</c:v>
                </c:pt>
                <c:pt idx="25">
                  <c:v>0.1776288083985435</c:v>
                </c:pt>
                <c:pt idx="26">
                  <c:v>0.17505725288772717</c:v>
                </c:pt>
                <c:pt idx="27">
                  <c:v>0.17421980865738382</c:v>
                </c:pt>
                <c:pt idx="28">
                  <c:v>0.17058652427777726</c:v>
                </c:pt>
                <c:pt idx="29">
                  <c:v>0.17368869784925811</c:v>
                </c:pt>
                <c:pt idx="30">
                  <c:v>0.17620085747200229</c:v>
                </c:pt>
                <c:pt idx="31">
                  <c:v>0.18443778258883387</c:v>
                </c:pt>
                <c:pt idx="32">
                  <c:v>0.18357275814783891</c:v>
                </c:pt>
                <c:pt idx="33">
                  <c:v>0.16418253963801804</c:v>
                </c:pt>
                <c:pt idx="34">
                  <c:v>0.15889850342921069</c:v>
                </c:pt>
                <c:pt idx="35">
                  <c:v>0.148862141467621</c:v>
                </c:pt>
                <c:pt idx="36">
                  <c:v>0.13300438170754664</c:v>
                </c:pt>
                <c:pt idx="37">
                  <c:v>0.13109205823243608</c:v>
                </c:pt>
                <c:pt idx="38">
                  <c:v>0.1239405106948982</c:v>
                </c:pt>
                <c:pt idx="39">
                  <c:v>0.12487431130349956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AL!$B$6</c:f>
              <c:strCache>
                <c:ptCount val="1"/>
                <c:pt idx="0">
                  <c:v>Colombia</c:v>
                </c:pt>
              </c:strCache>
            </c:strRef>
          </c:tx>
          <c:marker>
            <c:symbol val="none"/>
          </c:marker>
          <c:val>
            <c:numRef>
              <c:f>AL!$C$6:$AP$6</c:f>
              <c:numCache>
                <c:formatCode>0.000</c:formatCode>
                <c:ptCount val="40"/>
                <c:pt idx="0">
                  <c:v>0.17646221706114426</c:v>
                </c:pt>
                <c:pt idx="1">
                  <c:v>0.17830560204553605</c:v>
                </c:pt>
                <c:pt idx="2">
                  <c:v>0.18757280109931454</c:v>
                </c:pt>
                <c:pt idx="3">
                  <c:v>0.19674152077573068</c:v>
                </c:pt>
                <c:pt idx="4">
                  <c:v>0.20246268865789974</c:v>
                </c:pt>
                <c:pt idx="5">
                  <c:v>0.20174948675915025</c:v>
                </c:pt>
                <c:pt idx="6">
                  <c:v>0.21077431482481401</c:v>
                </c:pt>
                <c:pt idx="7">
                  <c:v>0.20759777584522518</c:v>
                </c:pt>
                <c:pt idx="8">
                  <c:v>0.20177073696861075</c:v>
                </c:pt>
                <c:pt idx="9">
                  <c:v>0.19519514656219669</c:v>
                </c:pt>
                <c:pt idx="10">
                  <c:v>0.20203357204529948</c:v>
                </c:pt>
                <c:pt idx="11">
                  <c:v>0.18542029229373791</c:v>
                </c:pt>
                <c:pt idx="12">
                  <c:v>0.1845002400021562</c:v>
                </c:pt>
                <c:pt idx="13">
                  <c:v>0.18244358814433023</c:v>
                </c:pt>
                <c:pt idx="14">
                  <c:v>0.1922378941941317</c:v>
                </c:pt>
                <c:pt idx="15">
                  <c:v>0.18589059166140448</c:v>
                </c:pt>
                <c:pt idx="16">
                  <c:v>0.19541248527075655</c:v>
                </c:pt>
                <c:pt idx="17">
                  <c:v>0.17662590427030792</c:v>
                </c:pt>
                <c:pt idx="18">
                  <c:v>0.18391042608063346</c:v>
                </c:pt>
                <c:pt idx="19">
                  <c:v>0.18152499237810366</c:v>
                </c:pt>
                <c:pt idx="20">
                  <c:v>0.17339245764483921</c:v>
                </c:pt>
                <c:pt idx="21">
                  <c:v>0.17753041968719807</c:v>
                </c:pt>
                <c:pt idx="22">
                  <c:v>0.16842210789264689</c:v>
                </c:pt>
                <c:pt idx="23">
                  <c:v>0.15832146074945957</c:v>
                </c:pt>
                <c:pt idx="24">
                  <c:v>0.14996975842664551</c:v>
                </c:pt>
                <c:pt idx="25">
                  <c:v>0.14761504648278612</c:v>
                </c:pt>
                <c:pt idx="26">
                  <c:v>0.14409203511233501</c:v>
                </c:pt>
                <c:pt idx="27">
                  <c:v>0.13788803370467739</c:v>
                </c:pt>
                <c:pt idx="28">
                  <c:v>0.14051315643005682</c:v>
                </c:pt>
                <c:pt idx="29">
                  <c:v>0.13849371099878938</c:v>
                </c:pt>
                <c:pt idx="30">
                  <c:v>0.14650037280957753</c:v>
                </c:pt>
                <c:pt idx="31">
                  <c:v>0.14451133557892126</c:v>
                </c:pt>
                <c:pt idx="32">
                  <c:v>0.14426541178876157</c:v>
                </c:pt>
                <c:pt idx="33">
                  <c:v>0.14740676413783418</c:v>
                </c:pt>
                <c:pt idx="34">
                  <c:v>0.15154393268610661</c:v>
                </c:pt>
                <c:pt idx="35">
                  <c:v>0.1505284198506267</c:v>
                </c:pt>
                <c:pt idx="36">
                  <c:v>0.15020622710064493</c:v>
                </c:pt>
                <c:pt idx="37">
                  <c:v>0.15075952654579139</c:v>
                </c:pt>
                <c:pt idx="38">
                  <c:v>0.13862758997748614</c:v>
                </c:pt>
                <c:pt idx="39">
                  <c:v>0.13852225621986425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AL!$B$17</c:f>
              <c:strCache>
                <c:ptCount val="1"/>
                <c:pt idx="0">
                  <c:v>Mexico</c:v>
                </c:pt>
              </c:strCache>
            </c:strRef>
          </c:tx>
          <c:marker>
            <c:symbol val="none"/>
          </c:marker>
          <c:val>
            <c:numRef>
              <c:f>AL!$C$17:$AP$17</c:f>
              <c:numCache>
                <c:formatCode>0.000</c:formatCode>
                <c:ptCount val="40"/>
                <c:pt idx="0">
                  <c:v>0.21832020878104813</c:v>
                </c:pt>
                <c:pt idx="1">
                  <c:v>0.22166152158549976</c:v>
                </c:pt>
                <c:pt idx="2">
                  <c:v>0.21976340501686556</c:v>
                </c:pt>
                <c:pt idx="3">
                  <c:v>0.21887510323199563</c:v>
                </c:pt>
                <c:pt idx="4">
                  <c:v>0.22114270142302306</c:v>
                </c:pt>
                <c:pt idx="5">
                  <c:v>0.21513409218694621</c:v>
                </c:pt>
                <c:pt idx="6">
                  <c:v>0.2127137736034779</c:v>
                </c:pt>
                <c:pt idx="7">
                  <c:v>0.22016361674251392</c:v>
                </c:pt>
                <c:pt idx="8">
                  <c:v>0.2175181664614621</c:v>
                </c:pt>
                <c:pt idx="9">
                  <c:v>0.21484552921429317</c:v>
                </c:pt>
                <c:pt idx="10">
                  <c:v>0.20390193414260907</c:v>
                </c:pt>
                <c:pt idx="11">
                  <c:v>0.19941047225637962</c:v>
                </c:pt>
                <c:pt idx="12">
                  <c:v>0.19108072071022003</c:v>
                </c:pt>
                <c:pt idx="13">
                  <c:v>0.19438071891059813</c:v>
                </c:pt>
                <c:pt idx="14">
                  <c:v>0.2069056475699908</c:v>
                </c:pt>
                <c:pt idx="15">
                  <c:v>0.21524267408772646</c:v>
                </c:pt>
                <c:pt idx="16">
                  <c:v>0.22609817054142137</c:v>
                </c:pt>
                <c:pt idx="17">
                  <c:v>0.23594939319893179</c:v>
                </c:pt>
                <c:pt idx="18">
                  <c:v>0.21916584061412098</c:v>
                </c:pt>
                <c:pt idx="19">
                  <c:v>0.20083247218918535</c:v>
                </c:pt>
                <c:pt idx="20">
                  <c:v>0.19029495695313733</c:v>
                </c:pt>
                <c:pt idx="21">
                  <c:v>0.1883043274625531</c:v>
                </c:pt>
                <c:pt idx="22">
                  <c:v>0.1851579512035251</c:v>
                </c:pt>
                <c:pt idx="23">
                  <c:v>0.17507940566384747</c:v>
                </c:pt>
                <c:pt idx="24">
                  <c:v>0.17252462317865255</c:v>
                </c:pt>
                <c:pt idx="25">
                  <c:v>0.19061073577849807</c:v>
                </c:pt>
                <c:pt idx="26">
                  <c:v>0.19580504214749278</c:v>
                </c:pt>
                <c:pt idx="27">
                  <c:v>0.19389573081243033</c:v>
                </c:pt>
                <c:pt idx="28">
                  <c:v>0.19480617260185074</c:v>
                </c:pt>
                <c:pt idx="29">
                  <c:v>0.19246668260603453</c:v>
                </c:pt>
                <c:pt idx="30">
                  <c:v>0.18456871468547617</c:v>
                </c:pt>
                <c:pt idx="31">
                  <c:v>0.17749964506184693</c:v>
                </c:pt>
                <c:pt idx="32">
                  <c:v>0.17061783255109447</c:v>
                </c:pt>
                <c:pt idx="33">
                  <c:v>0.16297362902433896</c:v>
                </c:pt>
                <c:pt idx="34">
                  <c:v>0.16306109981088968</c:v>
                </c:pt>
                <c:pt idx="35">
                  <c:v>0.15954226579424965</c:v>
                </c:pt>
                <c:pt idx="36">
                  <c:v>0.16199818152751858</c:v>
                </c:pt>
                <c:pt idx="37">
                  <c:v>0.16153384904422063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AL!$B$25</c:f>
              <c:strCache>
                <c:ptCount val="1"/>
                <c:pt idx="0">
                  <c:v>Venezuela (Bolivarian Republic of)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val>
            <c:numRef>
              <c:f>AL!$C$25:$AP$25</c:f>
              <c:numCache>
                <c:formatCode>0.000</c:formatCode>
                <c:ptCount val="40"/>
                <c:pt idx="0">
                  <c:v>0.23310408407998204</c:v>
                </c:pt>
                <c:pt idx="1">
                  <c:v>0.23981197416875641</c:v>
                </c:pt>
                <c:pt idx="2">
                  <c:v>0.23710017637302119</c:v>
                </c:pt>
                <c:pt idx="3">
                  <c:v>0.23918490450543414</c:v>
                </c:pt>
                <c:pt idx="4">
                  <c:v>0.26216435530563881</c:v>
                </c:pt>
                <c:pt idx="5">
                  <c:v>0.23269266724417173</c:v>
                </c:pt>
                <c:pt idx="6">
                  <c:v>0.24547317556122644</c:v>
                </c:pt>
                <c:pt idx="7">
                  <c:v>0.23213044074381753</c:v>
                </c:pt>
                <c:pt idx="8">
                  <c:v>0.22888448306697243</c:v>
                </c:pt>
                <c:pt idx="9">
                  <c:v>0.24380595435778321</c:v>
                </c:pt>
                <c:pt idx="10">
                  <c:v>0.23625400747543798</c:v>
                </c:pt>
                <c:pt idx="11">
                  <c:v>0.22023967585545001</c:v>
                </c:pt>
                <c:pt idx="12">
                  <c:v>0.23415068056329591</c:v>
                </c:pt>
                <c:pt idx="13">
                  <c:v>0.24736709046011593</c:v>
                </c:pt>
                <c:pt idx="14">
                  <c:v>0.28387478040246733</c:v>
                </c:pt>
                <c:pt idx="15">
                  <c:v>0.29045587497162834</c:v>
                </c:pt>
                <c:pt idx="16">
                  <c:v>0.30852254507515636</c:v>
                </c:pt>
                <c:pt idx="17">
                  <c:v>0.27288535563647126</c:v>
                </c:pt>
                <c:pt idx="18">
                  <c:v>0.27243124929419194</c:v>
                </c:pt>
                <c:pt idx="19">
                  <c:v>0.2805919675460149</c:v>
                </c:pt>
                <c:pt idx="20">
                  <c:v>0.27214864329194488</c:v>
                </c:pt>
                <c:pt idx="21">
                  <c:v>0.2598461259506778</c:v>
                </c:pt>
                <c:pt idx="22">
                  <c:v>0.24805917836869829</c:v>
                </c:pt>
                <c:pt idx="23">
                  <c:v>0.23355603404189057</c:v>
                </c:pt>
                <c:pt idx="24">
                  <c:v>0.22691679652498781</c:v>
                </c:pt>
                <c:pt idx="25">
                  <c:v>0.22648020685707296</c:v>
                </c:pt>
                <c:pt idx="26">
                  <c:v>0.23540963921853872</c:v>
                </c:pt>
                <c:pt idx="27">
                  <c:v>0.21127914304769316</c:v>
                </c:pt>
                <c:pt idx="28">
                  <c:v>0.1902793129629764</c:v>
                </c:pt>
                <c:pt idx="29">
                  <c:v>0.1769549040687779</c:v>
                </c:pt>
                <c:pt idx="30">
                  <c:v>0.18529029915401402</c:v>
                </c:pt>
                <c:pt idx="31">
                  <c:v>0.16989327948288688</c:v>
                </c:pt>
                <c:pt idx="32">
                  <c:v>0.16438594873824633</c:v>
                </c:pt>
                <c:pt idx="33">
                  <c:v>0.17118122587883872</c:v>
                </c:pt>
                <c:pt idx="34">
                  <c:v>0.16457751444470833</c:v>
                </c:pt>
                <c:pt idx="35">
                  <c:v>0.15078064466557065</c:v>
                </c:pt>
                <c:pt idx="36">
                  <c:v>0.16416372264204968</c:v>
                </c:pt>
                <c:pt idx="37">
                  <c:v>0.15876624390708041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526016"/>
        <c:axId val="83527552"/>
      </c:lineChart>
      <c:catAx>
        <c:axId val="8352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/>
            </a:pPr>
            <a:endParaRPr lang="pt-BR"/>
          </a:p>
        </c:txPr>
        <c:crossAx val="83527552"/>
        <c:crosses val="autoZero"/>
        <c:auto val="1"/>
        <c:lblAlgn val="ctr"/>
        <c:lblOffset val="100"/>
        <c:noMultiLvlLbl val="0"/>
      </c:catAx>
      <c:valAx>
        <c:axId val="83527552"/>
        <c:scaling>
          <c:orientation val="minMax"/>
          <c:min val="0.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83526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589859875158916"/>
          <c:y val="3.8776877680621852E-2"/>
          <c:w val="0.34932949097020871"/>
          <c:h val="0.3609639246048244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0.7541</cdr:x>
      <cdr:y>0.40789</cdr:y>
    </cdr:from>
    <cdr:to>
      <cdr:x>0.77025</cdr:x>
      <cdr:y>0.6487</cdr:y>
    </cdr:to>
    <cdr:sp macro="" textlink="">
      <cdr:nvSpPr>
        <cdr:cNvPr id="102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572296" y="2214578"/>
          <a:ext cx="140769" cy="130741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0.77049</cdr:x>
      <cdr:y>0.5</cdr:y>
    </cdr:from>
    <cdr:to>
      <cdr:x>0.82549</cdr:x>
      <cdr:y>0.5495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15172" y="2714644"/>
          <a:ext cx="479349" cy="268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pt-BR" sz="1000" b="1" i="0" strike="noStrike" dirty="0">
              <a:solidFill>
                <a:srgbClr val="FF0000"/>
              </a:solidFill>
              <a:latin typeface="Arial"/>
              <a:cs typeface="Arial"/>
            </a:rPr>
            <a:t>???</a:t>
          </a:r>
        </a:p>
      </cdr:txBody>
    </cdr:sp>
  </cdr:relSizeAnchor>
  <cdr:relSizeAnchor xmlns:cdr="http://schemas.openxmlformats.org/drawingml/2006/chartDrawing">
    <cdr:from>
      <cdr:x>0.58888</cdr:x>
      <cdr:y>0.09148</cdr:y>
    </cdr:from>
    <cdr:to>
      <cdr:x>0.72438</cdr:x>
      <cdr:y>0.15648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84738" y="518436"/>
          <a:ext cx="1238969" cy="3683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pt-BR" sz="1000" b="0" i="0" strike="noStrike">
              <a:solidFill>
                <a:srgbClr val="000000"/>
              </a:solidFill>
              <a:latin typeface="Arial"/>
              <a:cs typeface="Arial"/>
            </a:rPr>
            <a:t>1985 = 35,9%</a:t>
          </a:r>
        </a:p>
      </cdr:txBody>
    </cdr:sp>
  </cdr:relSizeAnchor>
  <cdr:relSizeAnchor xmlns:cdr="http://schemas.openxmlformats.org/drawingml/2006/chartDrawing">
    <cdr:from>
      <cdr:x>0.68033</cdr:x>
      <cdr:y>0.25</cdr:y>
    </cdr:from>
    <cdr:to>
      <cdr:x>0.68852</cdr:x>
      <cdr:y>0.39474</cdr:y>
    </cdr:to>
    <cdr:sp macro="" textlink="">
      <cdr:nvSpPr>
        <cdr:cNvPr id="1028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929354" y="1357322"/>
          <a:ext cx="71438" cy="78581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0.69505</cdr:x>
      <cdr:y>0.25</cdr:y>
    </cdr:from>
    <cdr:to>
      <cdr:x>0.7541</cdr:x>
      <cdr:y>0.29448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57664" y="1357322"/>
          <a:ext cx="514632" cy="2414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pt-BR" sz="1200" b="1" i="0" strike="noStrike" dirty="0">
              <a:solidFill>
                <a:srgbClr val="FF0000"/>
              </a:solidFill>
              <a:latin typeface="Arial"/>
              <a:cs typeface="Arial"/>
            </a:rPr>
            <a:t>???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E44-0D61-49D3-8BE3-D5F895AF16B2}" type="datetimeFigureOut">
              <a:rPr lang="pt-BR" smtClean="0"/>
              <a:pPr/>
              <a:t>13/04/2012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4B0-4B4E-4526-BF9C-966948B645A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E44-0D61-49D3-8BE3-D5F895AF16B2}" type="datetimeFigureOut">
              <a:rPr lang="pt-BR" smtClean="0"/>
              <a:pPr/>
              <a:t>13/04/2012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4B0-4B4E-4526-BF9C-966948B645A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E44-0D61-49D3-8BE3-D5F895AF16B2}" type="datetimeFigureOut">
              <a:rPr lang="pt-BR" smtClean="0"/>
              <a:pPr/>
              <a:t>13/04/2012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4B0-4B4E-4526-BF9C-966948B645A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E44-0D61-49D3-8BE3-D5F895AF16B2}" type="datetimeFigureOut">
              <a:rPr lang="pt-BR" smtClean="0"/>
              <a:pPr/>
              <a:t>13/04/2012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4B0-4B4E-4526-BF9C-966948B645A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E44-0D61-49D3-8BE3-D5F895AF16B2}" type="datetimeFigureOut">
              <a:rPr lang="pt-BR" smtClean="0"/>
              <a:pPr/>
              <a:t>13/04/2012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4B0-4B4E-4526-BF9C-966948B645A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E44-0D61-49D3-8BE3-D5F895AF16B2}" type="datetimeFigureOut">
              <a:rPr lang="pt-BR" smtClean="0"/>
              <a:pPr/>
              <a:t>13/04/2012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4B0-4B4E-4526-BF9C-966948B645A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E44-0D61-49D3-8BE3-D5F895AF16B2}" type="datetimeFigureOut">
              <a:rPr lang="pt-BR" smtClean="0"/>
              <a:pPr/>
              <a:t>13/04/2012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4B0-4B4E-4526-BF9C-966948B645A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E44-0D61-49D3-8BE3-D5F895AF16B2}" type="datetimeFigureOut">
              <a:rPr lang="pt-BR" smtClean="0"/>
              <a:pPr/>
              <a:t>13/04/2012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4B0-4B4E-4526-BF9C-966948B645A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E44-0D61-49D3-8BE3-D5F895AF16B2}" type="datetimeFigureOut">
              <a:rPr lang="pt-BR" smtClean="0"/>
              <a:pPr/>
              <a:t>13/04/2012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4B0-4B4E-4526-BF9C-966948B645A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E44-0D61-49D3-8BE3-D5F895AF16B2}" type="datetimeFigureOut">
              <a:rPr lang="pt-BR" smtClean="0"/>
              <a:pPr/>
              <a:t>13/04/2012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4B0-4B4E-4526-BF9C-966948B645A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E44-0D61-49D3-8BE3-D5F895AF16B2}" type="datetimeFigureOut">
              <a:rPr lang="pt-BR" smtClean="0"/>
              <a:pPr/>
              <a:t>13/04/2012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4B0-4B4E-4526-BF9C-966948B645A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3FE44-0D61-49D3-8BE3-D5F895AF16B2}" type="datetimeFigureOut">
              <a:rPr lang="pt-BR" smtClean="0"/>
              <a:pPr/>
              <a:t>13/04/2012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5E4B0-4B4E-4526-BF9C-966948B645A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Desindustrialização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Evidências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Velhas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Dúvidas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158" y="3886200"/>
            <a:ext cx="8001056" cy="21145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Regis </a:t>
            </a:r>
            <a:r>
              <a:rPr lang="en-US" dirty="0" err="1" smtClean="0">
                <a:solidFill>
                  <a:schemeClr val="tx1"/>
                </a:solidFill>
              </a:rPr>
              <a:t>Bonelli</a:t>
            </a:r>
            <a:r>
              <a:rPr lang="en-US" dirty="0" smtClean="0">
                <a:solidFill>
                  <a:schemeClr val="tx1"/>
                </a:solidFill>
              </a:rPr>
              <a:t>, Samuel </a:t>
            </a:r>
            <a:r>
              <a:rPr lang="en-US" dirty="0" err="1" smtClean="0">
                <a:solidFill>
                  <a:schemeClr val="tx1"/>
                </a:solidFill>
              </a:rPr>
              <a:t>Pessôa</a:t>
            </a:r>
            <a:r>
              <a:rPr lang="en-US" dirty="0" smtClean="0">
                <a:solidFill>
                  <a:schemeClr val="tx1"/>
                </a:solidFill>
              </a:rPr>
              <a:t> e Silvia Matos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IBRE/FGV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Seminário</a:t>
            </a:r>
            <a:r>
              <a:rPr lang="en-US" dirty="0" smtClean="0">
                <a:solidFill>
                  <a:schemeClr val="tx1"/>
                </a:solidFill>
              </a:rPr>
              <a:t> no IEPE / Casa das </a:t>
            </a:r>
            <a:r>
              <a:rPr lang="en-US" dirty="0" err="1" smtClean="0">
                <a:solidFill>
                  <a:schemeClr val="tx1"/>
                </a:solidFill>
              </a:rPr>
              <a:t>Garças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13 de </a:t>
            </a:r>
            <a:r>
              <a:rPr lang="en-US" dirty="0" err="1" smtClean="0">
                <a:solidFill>
                  <a:schemeClr val="tx1"/>
                </a:solidFill>
              </a:rPr>
              <a:t>abril</a:t>
            </a:r>
            <a:r>
              <a:rPr lang="en-US" dirty="0" smtClean="0">
                <a:solidFill>
                  <a:schemeClr val="tx1"/>
                </a:solidFill>
              </a:rPr>
              <a:t> de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Brasil</a:t>
            </a:r>
            <a:r>
              <a:rPr lang="en-US" sz="3600" dirty="0" smtClean="0"/>
              <a:t> e </a:t>
            </a:r>
            <a:r>
              <a:rPr lang="en-US" sz="3600" dirty="0" err="1" smtClean="0"/>
              <a:t>Seleção</a:t>
            </a:r>
            <a:r>
              <a:rPr lang="en-US" sz="3600" dirty="0" smtClean="0"/>
              <a:t> </a:t>
            </a:r>
            <a:r>
              <a:rPr lang="en-US" sz="3600" dirty="0" err="1" smtClean="0"/>
              <a:t>da</a:t>
            </a:r>
            <a:r>
              <a:rPr lang="en-US" sz="3600" dirty="0" smtClean="0"/>
              <a:t> </a:t>
            </a:r>
            <a:r>
              <a:rPr lang="en-US" sz="3600" dirty="0" err="1" smtClean="0"/>
              <a:t>América</a:t>
            </a:r>
            <a:r>
              <a:rPr lang="en-US" sz="3600" dirty="0" smtClean="0"/>
              <a:t> Latina</a:t>
            </a:r>
            <a:endParaRPr lang="en-US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40108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850106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ANÁLISE MULTIVARIADA COM DADOS DE SECÇÃO TRANSVERSAL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>
              <a:buNone/>
            </a:pPr>
            <a:endParaRPr lang="en-US" sz="96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6648" y="1556792"/>
          <a:ext cx="8863910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lanilha" r:id="rId3" imgW="6486576" imgH="3267051" progId="Excel.Sheet.12">
                  <p:embed/>
                </p:oleObj>
              </mc:Choice>
              <mc:Fallback>
                <p:oleObj name="Planilha" r:id="rId3" imgW="6486576" imgH="3267051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48" y="1556792"/>
                        <a:ext cx="8863910" cy="4464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 smtClean="0"/>
              <a:t>BRASIL NO MUNDO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Doença soviética para a normalidade: 70-75, 01-07</a:t>
            </a:r>
            <a:endParaRPr lang="pt-BR" sz="32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BRASIL NO MUNDO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2400" dirty="0" smtClean="0"/>
              <a:t>Da doença soviética para a normalidade</a:t>
            </a:r>
            <a:br>
              <a:rPr lang="pt-BR" sz="2400" dirty="0" smtClean="0"/>
            </a:br>
            <a:r>
              <a:rPr lang="pt-BR" sz="2400" dirty="0" smtClean="0"/>
              <a:t>Décimo da distribuição dos resíduos que nos encontramos</a:t>
            </a:r>
            <a:endParaRPr lang="en-US" sz="2400" dirty="0"/>
          </a:p>
        </p:txBody>
      </p:sp>
      <p:graphicFrame>
        <p:nvGraphicFramePr>
          <p:cNvPr id="4" name="Shape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 smtClean="0"/>
              <a:t>REVISITANDO A REGRESSÃO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Correlações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39552" y="1628800"/>
          <a:ext cx="811530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lanilha" r:id="rId3" imgW="8115233" imgH="4381555" progId="Excel.Sheet.12">
                  <p:embed/>
                </p:oleObj>
              </mc:Choice>
              <mc:Fallback>
                <p:oleObj name="Planilha" r:id="rId3" imgW="8115233" imgH="4381555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628800"/>
                        <a:ext cx="8115300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REVISITANDO A REGRESSÃO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39552" y="2924944"/>
          <a:ext cx="8088120" cy="2200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Planilha" r:id="rId3" imgW="8258192" imgH="1952611" progId="Excel.Sheet.12">
                  <p:embed/>
                </p:oleObj>
              </mc:Choice>
              <mc:Fallback>
                <p:oleObj name="Planilha" r:id="rId3" imgW="8258192" imgH="1952611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924944"/>
                        <a:ext cx="8088120" cy="2200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 smtClean="0"/>
              <a:t>REVISITANDO A REGRESSÃO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Evolução da previsão para diversas configurações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39261" y="2257424"/>
          <a:ext cx="8112836" cy="3331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lanilha" r:id="rId3" imgW="5705424" imgH="2343025" progId="Excel.Sheet.12">
                  <p:embed/>
                </p:oleObj>
              </mc:Choice>
              <mc:Fallback>
                <p:oleObj name="Planilha" r:id="rId3" imgW="5705424" imgH="2343025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61" y="2257424"/>
                        <a:ext cx="8112836" cy="3331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O QUE OCORREU EM SEGUIDA À CRISE DE 2008?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Desde 2005 há um lento processo de queda da participação da indústria no produto</a:t>
            </a:r>
          </a:p>
          <a:p>
            <a:pPr lvl="1"/>
            <a:r>
              <a:rPr lang="pt-BR" dirty="0" smtClean="0"/>
              <a:t>Este processo foi provocado essencialmente pelo modelo de crescimento liderado pela demanda</a:t>
            </a:r>
          </a:p>
          <a:p>
            <a:pPr lvl="1"/>
            <a:r>
              <a:rPr lang="pt-BR" dirty="0" smtClean="0"/>
              <a:t>Desde 2005 que a taxa de crescimento do produto é inferior à taxa de crescimento da absorção</a:t>
            </a:r>
          </a:p>
          <a:p>
            <a:pPr lvl="1"/>
            <a:r>
              <a:rPr lang="pt-BR" dirty="0" smtClean="0"/>
              <a:t>Note que até abril de 2008 praticamente não houve ganhos de termos de troca</a:t>
            </a:r>
          </a:p>
          <a:p>
            <a:pPr lvl="2"/>
            <a:r>
              <a:rPr lang="pt-BR" dirty="0" smtClean="0"/>
              <a:t>Ganhos entre 2000 e abril de 2008 na casa de 5%</a:t>
            </a:r>
          </a:p>
          <a:p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 smtClean="0"/>
              <a:t>partir da recuperação do mundo emergente em 2009 tivemos grandes ganhos de termos de troca</a:t>
            </a:r>
          </a:p>
          <a:p>
            <a:pPr lvl="1"/>
            <a:r>
              <a:rPr lang="pt-BR" dirty="0" smtClean="0"/>
              <a:t>A queda da participação da indústria no produto passou a dever-se a dois fatores:</a:t>
            </a:r>
          </a:p>
          <a:p>
            <a:pPr lvl="2"/>
            <a:r>
              <a:rPr lang="pt-BR" dirty="0" smtClean="0"/>
              <a:t>Crescimento liderado pelo consumo e ganhos de termos de troca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O QUE OCORREU EM SEGUIDA À CRISE DE 2008?</a:t>
            </a:r>
            <a:endParaRPr lang="pt-BR" sz="30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600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O QUE OCORREU EM SEGUIDA À CRISE DE 2008?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Parece-me que temos um padrão em que na OCDE indústria vai mal e emprego também</a:t>
            </a:r>
          </a:p>
          <a:p>
            <a:r>
              <a:rPr lang="pt-BR" dirty="0" smtClean="0"/>
              <a:t>Na América Latina indústria vai mal e emprego vai bem</a:t>
            </a:r>
          </a:p>
          <a:p>
            <a:r>
              <a:rPr lang="pt-BR" dirty="0" smtClean="0"/>
              <a:t>Na Ásia a indústria vai bem e o emprego também</a:t>
            </a:r>
          </a:p>
          <a:p>
            <a:r>
              <a:rPr lang="pt-BR" dirty="0" smtClean="0"/>
              <a:t>Assim, parece-me inexorável que a longo prazo haverá substituição da indústria latino americana pela indústria asiática</a:t>
            </a:r>
          </a:p>
          <a:p>
            <a:r>
              <a:rPr lang="pt-BR" dirty="0" smtClean="0"/>
              <a:t>Isto é, quando o mundo voltar a indústria da </a:t>
            </a:r>
            <a:r>
              <a:rPr lang="pt-BR" dirty="0" err="1" smtClean="0"/>
              <a:t>A.L.</a:t>
            </a:r>
            <a:r>
              <a:rPr lang="pt-BR" dirty="0" smtClean="0"/>
              <a:t> não voltará na mesma medida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4" y="214290"/>
            <a:ext cx="8929718" cy="939784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Registro</a:t>
            </a:r>
            <a:r>
              <a:rPr lang="en-US" sz="3600" dirty="0" smtClean="0"/>
              <a:t> </a:t>
            </a:r>
            <a:r>
              <a:rPr lang="en-US" sz="3600" dirty="0" err="1" smtClean="0"/>
              <a:t>comum</a:t>
            </a:r>
            <a:r>
              <a:rPr lang="en-US" sz="3600" dirty="0" smtClean="0"/>
              <a:t> de </a:t>
            </a:r>
            <a:r>
              <a:rPr lang="en-US" sz="3600" dirty="0" err="1" smtClean="0"/>
              <a:t>longo</a:t>
            </a:r>
            <a:r>
              <a:rPr lang="en-US" sz="3600" dirty="0" smtClean="0"/>
              <a:t> </a:t>
            </a:r>
            <a:r>
              <a:rPr lang="en-US" sz="3600" dirty="0" err="1" smtClean="0"/>
              <a:t>prazo</a:t>
            </a:r>
            <a:r>
              <a:rPr lang="en-US" sz="3600" dirty="0" smtClean="0"/>
              <a:t>, </a:t>
            </a:r>
            <a:r>
              <a:rPr lang="en-US" sz="3600" dirty="0" err="1" smtClean="0"/>
              <a:t>preços</a:t>
            </a:r>
            <a:r>
              <a:rPr lang="en-US" sz="3600" dirty="0" smtClean="0"/>
              <a:t> </a:t>
            </a:r>
            <a:r>
              <a:rPr lang="en-US" sz="3600" dirty="0" err="1" smtClean="0"/>
              <a:t>correntes</a:t>
            </a:r>
            <a:endParaRPr lang="en-US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42910" y="1285860"/>
          <a:ext cx="800105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O QUE OCORREU EM SEGUIDA À CRISE DE 2008?</a:t>
            </a:r>
            <a:br>
              <a:rPr lang="pt-BR" sz="3000" b="1" dirty="0" smtClean="0"/>
            </a:br>
            <a:r>
              <a:rPr lang="pt-BR" sz="3000" dirty="0" smtClean="0"/>
              <a:t>Desemprego</a:t>
            </a:r>
            <a:endParaRPr lang="pt-BR" sz="30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449631"/>
              </p:ext>
            </p:extLst>
          </p:nvPr>
        </p:nvGraphicFramePr>
        <p:xfrm>
          <a:off x="457200" y="1268413"/>
          <a:ext cx="8229600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O QUE OCORREU EM SEGUIDA À CRISE DE 2008?</a:t>
            </a:r>
            <a:br>
              <a:rPr lang="pt-BR" sz="3000" b="1" dirty="0" smtClean="0"/>
            </a:br>
            <a:r>
              <a:rPr lang="pt-BR" sz="3000" dirty="0" smtClean="0"/>
              <a:t>Indústria</a:t>
            </a:r>
            <a:endParaRPr lang="pt-BR" sz="30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O QUE OCORREU EM SEGUIDA À CRISE DE 2008?</a:t>
            </a:r>
            <a:br>
              <a:rPr lang="pt-BR" sz="3000" b="1" dirty="0" smtClean="0"/>
            </a:br>
            <a:r>
              <a:rPr lang="pt-BR" sz="3000" dirty="0" smtClean="0"/>
              <a:t>Indústria</a:t>
            </a:r>
            <a:endParaRPr lang="pt-BR" sz="30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CONCEITO DE DESINDUSTRIALIZAÇÃO E O DEBATE NO BRASIL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Duas visões a respeito do fenômeno do desenvolvimento econômico</a:t>
            </a:r>
          </a:p>
          <a:p>
            <a:pPr lvl="1"/>
            <a:r>
              <a:rPr lang="pt-BR" dirty="0" smtClean="0"/>
              <a:t>Smith: desenvolvimento econômico depende de</a:t>
            </a:r>
          </a:p>
          <a:p>
            <a:pPr lvl="2"/>
            <a:r>
              <a:rPr lang="pt-BR" dirty="0" smtClean="0"/>
              <a:t>Boas instituições</a:t>
            </a:r>
          </a:p>
          <a:p>
            <a:pPr lvl="2"/>
            <a:r>
              <a:rPr lang="pt-BR" dirty="0" smtClean="0"/>
              <a:t>Abertura da economia </a:t>
            </a:r>
          </a:p>
          <a:p>
            <a:pPr lvl="2"/>
            <a:r>
              <a:rPr lang="pt-BR" dirty="0" smtClean="0"/>
              <a:t>Eficiência</a:t>
            </a:r>
          </a:p>
          <a:p>
            <a:pPr lvl="2"/>
            <a:r>
              <a:rPr lang="pt-BR" dirty="0" smtClean="0"/>
              <a:t>Setor público que tribute com parcimônia e gaste com sabedoria</a:t>
            </a:r>
          </a:p>
          <a:p>
            <a:pPr lvl="2"/>
            <a:r>
              <a:rPr lang="pt-BR" dirty="0" smtClean="0"/>
              <a:t>O que a economia produz é determinado por sua dotação (H-O)</a:t>
            </a:r>
          </a:p>
          <a:p>
            <a:pPr lvl="1"/>
            <a:r>
              <a:rPr lang="pt-BR" dirty="0" err="1" smtClean="0"/>
              <a:t>List</a:t>
            </a:r>
            <a:r>
              <a:rPr lang="pt-BR" dirty="0" smtClean="0"/>
              <a:t>: o padrão de especialização de uma economia determina suas possibilidades de crescimento econômico</a:t>
            </a:r>
          </a:p>
          <a:p>
            <a:pPr lvl="2"/>
            <a:r>
              <a:rPr lang="pt-BR" dirty="0" smtClean="0"/>
              <a:t>A indústria manufatureira é um setor especial (‘mercurial’ segunda expressão de Barros de Castro)</a:t>
            </a:r>
          </a:p>
          <a:p>
            <a:pPr lvl="3"/>
            <a:r>
              <a:rPr lang="pt-BR" dirty="0" smtClean="0"/>
              <a:t>Incorporação de progresso técnico, aprender fazendo, etc. </a:t>
            </a:r>
          </a:p>
          <a:p>
            <a:r>
              <a:rPr lang="pt-BR" dirty="0" smtClean="0"/>
              <a:t>O conceito de desindustrialização será diferente para os dois grupos de economistas</a:t>
            </a:r>
          </a:p>
          <a:p>
            <a:pPr lvl="1"/>
            <a:r>
              <a:rPr lang="pt-BR" dirty="0" smtClean="0"/>
              <a:t>Smith: se houver algum preço fora do lugar – câmbio com um déficit de </a:t>
            </a:r>
            <a:r>
              <a:rPr lang="pt-BR" dirty="0" err="1" smtClean="0"/>
              <a:t>T.C.</a:t>
            </a:r>
            <a:r>
              <a:rPr lang="pt-BR" dirty="0" smtClean="0"/>
              <a:t> insustentável – e o preço fora do lugar produzir participação da indústria no PIB muito baixa do ponto de vista do equilíbrio da economia alguma medida deve ser tomada</a:t>
            </a:r>
          </a:p>
          <a:p>
            <a:pPr lvl="1"/>
            <a:r>
              <a:rPr lang="pt-BR" dirty="0" err="1" smtClean="0"/>
              <a:t>List</a:t>
            </a:r>
            <a:r>
              <a:rPr lang="pt-BR" dirty="0" smtClean="0"/>
              <a:t>: é necessário uma intervenção pública para alterar o padrão de especialização da economia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/>
              <a:t>Mais</a:t>
            </a:r>
            <a:r>
              <a:rPr lang="en-US" sz="4000" dirty="0" smtClean="0"/>
              <a:t> </a:t>
            </a:r>
            <a:r>
              <a:rPr lang="en-US" sz="4000" dirty="0" err="1" smtClean="0"/>
              <a:t>correto</a:t>
            </a:r>
            <a:r>
              <a:rPr lang="en-US" sz="4000" dirty="0" smtClean="0"/>
              <a:t>: a </a:t>
            </a:r>
            <a:r>
              <a:rPr lang="en-US" sz="4000" dirty="0" err="1" smtClean="0"/>
              <a:t>preços</a:t>
            </a:r>
            <a:r>
              <a:rPr lang="en-US" sz="4000" dirty="0" smtClean="0"/>
              <a:t> </a:t>
            </a:r>
            <a:r>
              <a:rPr lang="en-US" sz="4000" dirty="0" err="1" smtClean="0"/>
              <a:t>constantes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Médias</a:t>
            </a:r>
            <a:r>
              <a:rPr lang="en-US" sz="2200" dirty="0" smtClean="0"/>
              <a:t>: 1974-76 = 23%; 2009-2011 = 16%)</a:t>
            </a:r>
            <a:endParaRPr lang="en-US" sz="2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1537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14346" y="142852"/>
            <a:ext cx="9572692" cy="1071570"/>
          </a:xfrm>
        </p:spPr>
        <p:txBody>
          <a:bodyPr>
            <a:noAutofit/>
          </a:bodyPr>
          <a:lstStyle/>
          <a:p>
            <a:r>
              <a:rPr lang="en-US" sz="3100" dirty="0" err="1" smtClean="0"/>
              <a:t>Diferença</a:t>
            </a:r>
            <a:r>
              <a:rPr lang="en-US" sz="3100" dirty="0" smtClean="0"/>
              <a:t> entre </a:t>
            </a:r>
            <a:r>
              <a:rPr lang="en-US" sz="3100" dirty="0" err="1" smtClean="0"/>
              <a:t>gráficos</a:t>
            </a:r>
            <a:r>
              <a:rPr lang="en-US" sz="3100" dirty="0" smtClean="0"/>
              <a:t>: </a:t>
            </a:r>
            <a:r>
              <a:rPr lang="en-US" sz="3100" dirty="0" err="1" smtClean="0"/>
              <a:t>mudanças</a:t>
            </a:r>
            <a:r>
              <a:rPr lang="en-US" sz="3100" dirty="0" smtClean="0"/>
              <a:t> </a:t>
            </a:r>
            <a:r>
              <a:rPr lang="en-US" sz="3100" dirty="0" err="1" smtClean="0"/>
              <a:t>nos</a:t>
            </a:r>
            <a:r>
              <a:rPr lang="en-US" sz="3100" dirty="0" smtClean="0"/>
              <a:t> </a:t>
            </a:r>
            <a:r>
              <a:rPr lang="en-US" sz="3100" dirty="0" err="1" smtClean="0"/>
              <a:t>preços</a:t>
            </a:r>
            <a:r>
              <a:rPr lang="en-US" sz="3100" dirty="0" smtClean="0"/>
              <a:t> </a:t>
            </a:r>
            <a:r>
              <a:rPr lang="en-US" sz="3100" dirty="0" err="1" smtClean="0"/>
              <a:t>relativos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err="1" smtClean="0"/>
              <a:t>Indústria</a:t>
            </a:r>
            <a:r>
              <a:rPr lang="en-US" sz="3100" dirty="0" smtClean="0"/>
              <a:t> </a:t>
            </a:r>
            <a:r>
              <a:rPr lang="en-US" sz="3100" dirty="0" err="1" smtClean="0"/>
              <a:t>melhora</a:t>
            </a:r>
            <a:r>
              <a:rPr lang="en-US" sz="3100" dirty="0" smtClean="0"/>
              <a:t> com </a:t>
            </a:r>
            <a:r>
              <a:rPr lang="en-US" sz="3100" dirty="0" err="1" smtClean="0"/>
              <a:t>desvalorização</a:t>
            </a:r>
            <a:r>
              <a:rPr lang="en-US" sz="3100" dirty="0" smtClean="0"/>
              <a:t> cambial?</a:t>
            </a:r>
            <a:endParaRPr lang="en-US" sz="31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928662" y="1571612"/>
          <a:ext cx="728667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54292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Não</a:t>
            </a:r>
            <a:r>
              <a:rPr lang="en-US" sz="3200" dirty="0" smtClean="0"/>
              <a:t> </a:t>
            </a:r>
            <a:r>
              <a:rPr lang="en-US" sz="3200" dirty="0" err="1" smtClean="0"/>
              <a:t>existe</a:t>
            </a:r>
            <a:r>
              <a:rPr lang="en-US" sz="3200" dirty="0" smtClean="0"/>
              <a:t> </a:t>
            </a:r>
            <a:r>
              <a:rPr lang="en-US" sz="3200" dirty="0" err="1" smtClean="0"/>
              <a:t>definição</a:t>
            </a:r>
            <a:r>
              <a:rPr lang="en-US" sz="3200" dirty="0" smtClean="0"/>
              <a:t> </a:t>
            </a:r>
            <a:r>
              <a:rPr lang="en-US" sz="3200" dirty="0" err="1" smtClean="0"/>
              <a:t>amplamente</a:t>
            </a:r>
            <a:r>
              <a:rPr lang="en-US" sz="3200" dirty="0" smtClean="0"/>
              <a:t> </a:t>
            </a:r>
            <a:r>
              <a:rPr lang="en-US" sz="3200" dirty="0" err="1" smtClean="0"/>
              <a:t>aceita</a:t>
            </a:r>
            <a:endParaRPr lang="en-US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Definição</a:t>
            </a:r>
            <a:r>
              <a:rPr lang="en-US" dirty="0" smtClean="0"/>
              <a:t> de </a:t>
            </a:r>
            <a:r>
              <a:rPr lang="en-US" dirty="0" err="1" smtClean="0"/>
              <a:t>desindustrialização</a:t>
            </a:r>
            <a:r>
              <a:rPr lang="en-US" dirty="0" smtClean="0"/>
              <a:t> é </a:t>
            </a:r>
            <a:r>
              <a:rPr lang="en-US" dirty="0" err="1" smtClean="0"/>
              <a:t>imprecisa</a:t>
            </a:r>
            <a:r>
              <a:rPr lang="en-US" dirty="0" smtClean="0"/>
              <a:t>: 	</a:t>
            </a:r>
            <a:r>
              <a:rPr lang="en-US" dirty="0" err="1" smtClean="0"/>
              <a:t>Participação</a:t>
            </a:r>
            <a:r>
              <a:rPr lang="en-US" dirty="0" smtClean="0"/>
              <a:t> </a:t>
            </a:r>
            <a:r>
              <a:rPr lang="en-US" dirty="0" err="1" smtClean="0"/>
              <a:t>relativa</a:t>
            </a:r>
            <a:r>
              <a:rPr lang="en-US" dirty="0" smtClean="0"/>
              <a:t> no </a:t>
            </a:r>
            <a:r>
              <a:rPr lang="en-US" dirty="0" err="1" smtClean="0"/>
              <a:t>emprego</a:t>
            </a:r>
            <a:r>
              <a:rPr lang="en-US" dirty="0" smtClean="0"/>
              <a:t>? 	</a:t>
            </a:r>
            <a:r>
              <a:rPr lang="en-US" sz="2000" dirty="0" smtClean="0"/>
              <a:t>(</a:t>
            </a:r>
            <a:r>
              <a:rPr lang="en-US" sz="2000" dirty="0" err="1" smtClean="0"/>
              <a:t>originalmente</a:t>
            </a:r>
            <a:r>
              <a:rPr lang="en-US" sz="2000" dirty="0" smtClean="0"/>
              <a:t>, </a:t>
            </a:r>
            <a:r>
              <a:rPr lang="en-US" sz="2000" dirty="0" err="1" smtClean="0"/>
              <a:t>sim</a:t>
            </a:r>
            <a:r>
              <a:rPr lang="en-US" sz="2000" dirty="0" smtClean="0"/>
              <a:t>)	</a:t>
            </a:r>
          </a:p>
          <a:p>
            <a:pPr lvl="1">
              <a:buNone/>
            </a:pPr>
            <a:r>
              <a:rPr lang="en-US" dirty="0" smtClean="0"/>
              <a:t>		Na </a:t>
            </a:r>
            <a:r>
              <a:rPr lang="en-US" dirty="0" err="1" smtClean="0"/>
              <a:t>produção</a:t>
            </a:r>
            <a:r>
              <a:rPr lang="en-US" dirty="0" smtClean="0"/>
              <a:t>?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No </a:t>
            </a:r>
            <a:r>
              <a:rPr lang="en-US" dirty="0" err="1" smtClean="0"/>
              <a:t>investimento</a:t>
            </a:r>
            <a:r>
              <a:rPr lang="en-US" dirty="0" smtClean="0"/>
              <a:t>?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redução</a:t>
            </a:r>
            <a:r>
              <a:rPr lang="en-US" dirty="0" smtClean="0"/>
              <a:t> (</a:t>
            </a:r>
            <a:r>
              <a:rPr lang="en-US" dirty="0" err="1" smtClean="0"/>
              <a:t>absoluta</a:t>
            </a:r>
            <a:r>
              <a:rPr lang="en-US" dirty="0" smtClean="0"/>
              <a:t>)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produção</a:t>
            </a:r>
            <a:r>
              <a:rPr lang="en-US" dirty="0" smtClean="0"/>
              <a:t>, etc.?</a:t>
            </a:r>
          </a:p>
          <a:p>
            <a:pPr lvl="1"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dirty="0" err="1" smtClean="0"/>
              <a:t>Níveis</a:t>
            </a:r>
            <a:r>
              <a:rPr lang="en-US" sz="2000" dirty="0" smtClean="0"/>
              <a:t> no </a:t>
            </a:r>
            <a:r>
              <a:rPr lang="en-US" sz="2000" dirty="0" err="1" smtClean="0"/>
              <a:t>gráfico</a:t>
            </a:r>
            <a:r>
              <a:rPr lang="en-US" sz="2000" dirty="0" smtClean="0"/>
              <a:t> </a:t>
            </a:r>
            <a:r>
              <a:rPr lang="en-US" sz="2000" dirty="0" err="1" smtClean="0"/>
              <a:t>seguinte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428628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Crescimento</a:t>
            </a:r>
            <a:r>
              <a:rPr lang="en-US" sz="2800" dirty="0" smtClean="0"/>
              <a:t> </a:t>
            </a:r>
            <a:r>
              <a:rPr lang="en-US" sz="2800" dirty="0" err="1" smtClean="0"/>
              <a:t>médio</a:t>
            </a:r>
            <a:r>
              <a:rPr lang="en-US" sz="2800" dirty="0" smtClean="0"/>
              <a:t> VA </a:t>
            </a:r>
            <a:r>
              <a:rPr lang="en-US" sz="2800" dirty="0" err="1" smtClean="0"/>
              <a:t>trimestral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setores</a:t>
            </a:r>
            <a:r>
              <a:rPr lang="en-US" sz="2800" dirty="0" smtClean="0"/>
              <a:t> (1996-2011)</a:t>
            </a:r>
            <a:endParaRPr lang="en-US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4282" y="785794"/>
            <a:ext cx="4040188" cy="17145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 smtClean="0"/>
              <a:t>1996-2003: % / </a:t>
            </a:r>
            <a:r>
              <a:rPr lang="en-US" sz="2000" dirty="0" err="1" smtClean="0"/>
              <a:t>trimestre</a:t>
            </a:r>
            <a:endParaRPr lang="en-US" sz="2000" dirty="0" smtClean="0"/>
          </a:p>
          <a:p>
            <a:pPr algn="ctr">
              <a:spcBef>
                <a:spcPts val="0"/>
              </a:spcBef>
            </a:pPr>
            <a:r>
              <a:rPr lang="en-US" sz="2000" dirty="0" smtClean="0"/>
              <a:t>Agro: 0,9 </a:t>
            </a:r>
          </a:p>
          <a:p>
            <a:pPr algn="ctr">
              <a:spcBef>
                <a:spcPts val="0"/>
              </a:spcBef>
            </a:pPr>
            <a:r>
              <a:rPr lang="en-US" sz="2000" dirty="0" err="1" smtClean="0"/>
              <a:t>Ind</a:t>
            </a:r>
            <a:r>
              <a:rPr lang="en-US" sz="2000" dirty="0" smtClean="0"/>
              <a:t> </a:t>
            </a:r>
            <a:r>
              <a:rPr lang="en-US" sz="2000" dirty="0" err="1" smtClean="0"/>
              <a:t>Transf</a:t>
            </a:r>
            <a:r>
              <a:rPr lang="en-US" sz="2000" dirty="0" smtClean="0"/>
              <a:t>: 0,2</a:t>
            </a:r>
          </a:p>
          <a:p>
            <a:pPr algn="ctr">
              <a:spcBef>
                <a:spcPts val="0"/>
              </a:spcBef>
            </a:pPr>
            <a:r>
              <a:rPr lang="en-US" sz="2000" dirty="0" err="1" smtClean="0"/>
              <a:t>Serviços</a:t>
            </a:r>
            <a:r>
              <a:rPr lang="en-US" sz="2000" dirty="0" smtClean="0"/>
              <a:t>: 0,5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/>
              <a:t>PIB: 0,4</a:t>
            </a:r>
            <a:endParaRPr lang="en-US" sz="20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572000" y="857232"/>
            <a:ext cx="4041775" cy="164307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 smtClean="0"/>
              <a:t>2004-2011: % / </a:t>
            </a:r>
            <a:r>
              <a:rPr lang="en-US" sz="2000" dirty="0" err="1" smtClean="0"/>
              <a:t>trimestre</a:t>
            </a:r>
            <a:endParaRPr lang="en-US" sz="2000" dirty="0" smtClean="0"/>
          </a:p>
          <a:p>
            <a:pPr algn="ctr">
              <a:spcBef>
                <a:spcPts val="0"/>
              </a:spcBef>
            </a:pPr>
            <a:r>
              <a:rPr lang="en-US" sz="2000" dirty="0" smtClean="0"/>
              <a:t>Agro: 0,6</a:t>
            </a:r>
          </a:p>
          <a:p>
            <a:pPr algn="ctr">
              <a:spcBef>
                <a:spcPts val="0"/>
              </a:spcBef>
            </a:pPr>
            <a:r>
              <a:rPr lang="en-US" sz="2000" dirty="0" err="1" smtClean="0"/>
              <a:t>Ind</a:t>
            </a:r>
            <a:r>
              <a:rPr lang="en-US" sz="2000" dirty="0" smtClean="0"/>
              <a:t> </a:t>
            </a:r>
            <a:r>
              <a:rPr lang="en-US" sz="2000" dirty="0" err="1" smtClean="0"/>
              <a:t>Transf</a:t>
            </a:r>
            <a:r>
              <a:rPr lang="en-US" sz="2000" dirty="0" smtClean="0"/>
              <a:t>: 0,4</a:t>
            </a:r>
          </a:p>
          <a:p>
            <a:pPr algn="ctr">
              <a:spcBef>
                <a:spcPts val="0"/>
              </a:spcBef>
            </a:pPr>
            <a:r>
              <a:rPr lang="en-US" sz="2000" dirty="0" err="1" smtClean="0"/>
              <a:t>Serviços</a:t>
            </a:r>
            <a:r>
              <a:rPr lang="en-US" sz="2000" dirty="0" smtClean="0"/>
              <a:t>: 1,0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/>
              <a:t>PIB:  1,0</a:t>
            </a:r>
            <a:endParaRPr lang="en-US" sz="20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0" y="2532040"/>
          <a:ext cx="4786314" cy="432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4"/>
          </p:nvPr>
        </p:nvGraphicFramePr>
        <p:xfrm>
          <a:off x="4643439" y="2571744"/>
          <a:ext cx="4500561" cy="428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Panorama </a:t>
            </a:r>
            <a:r>
              <a:rPr lang="en-US" sz="3600" dirty="0" err="1" smtClean="0"/>
              <a:t>mundial</a:t>
            </a:r>
            <a:r>
              <a:rPr lang="en-US" sz="3600" dirty="0" smtClean="0"/>
              <a:t>, 1970-2009</a:t>
            </a:r>
            <a:br>
              <a:rPr lang="en-US" sz="3600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médias</a:t>
            </a:r>
            <a:r>
              <a:rPr lang="en-US" sz="2200" dirty="0" smtClean="0"/>
              <a:t> simples; Russia e </a:t>
            </a:r>
            <a:r>
              <a:rPr lang="en-US" sz="2200" dirty="0" err="1" smtClean="0"/>
              <a:t>outros</a:t>
            </a:r>
            <a:r>
              <a:rPr lang="en-US" sz="2200" dirty="0" smtClean="0"/>
              <a:t> do </a:t>
            </a:r>
            <a:r>
              <a:rPr lang="en-US" sz="2200" dirty="0" err="1" smtClean="0"/>
              <a:t>leste</a:t>
            </a:r>
            <a:r>
              <a:rPr lang="en-US" sz="2200" dirty="0" smtClean="0"/>
              <a:t> </a:t>
            </a:r>
            <a:r>
              <a:rPr lang="en-US" sz="2200" dirty="0" err="1" smtClean="0"/>
              <a:t>entram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1990; nº </a:t>
            </a:r>
            <a:r>
              <a:rPr lang="en-US" sz="2200" dirty="0" err="1" smtClean="0"/>
              <a:t>países</a:t>
            </a:r>
            <a:r>
              <a:rPr lang="en-US" sz="2200" dirty="0" smtClean="0"/>
              <a:t> </a:t>
            </a:r>
            <a:r>
              <a:rPr lang="en-US" sz="2200" dirty="0" err="1" smtClean="0"/>
              <a:t>cai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2008-09)</a:t>
            </a:r>
            <a:endParaRPr lang="en-US" sz="2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57158" y="1428736"/>
          <a:ext cx="835824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grupos</a:t>
            </a:r>
            <a:r>
              <a:rPr lang="en-US" sz="3600" dirty="0" smtClean="0"/>
              <a:t> de </a:t>
            </a:r>
            <a:r>
              <a:rPr lang="en-US" sz="3600" dirty="0" err="1" smtClean="0"/>
              <a:t>países</a:t>
            </a:r>
            <a:endParaRPr lang="en-US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BRICS</a:t>
            </a:r>
            <a:br>
              <a:rPr lang="en-US" sz="3600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revisão</a:t>
            </a:r>
            <a:r>
              <a:rPr lang="en-US" sz="2200" dirty="0" smtClean="0"/>
              <a:t> PIB </a:t>
            </a:r>
            <a:r>
              <a:rPr lang="en-US" sz="2200" dirty="0" err="1" smtClean="0"/>
              <a:t>chinês</a:t>
            </a:r>
            <a:r>
              <a:rPr lang="en-US" sz="2200" dirty="0" smtClean="0"/>
              <a:t> 2004)</a:t>
            </a:r>
            <a:endParaRPr lang="en-US" sz="2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50112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583</Words>
  <Application>Microsoft Office PowerPoint</Application>
  <PresentationFormat>Apresentação na tela (4:3)</PresentationFormat>
  <Paragraphs>78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Tema do Office</vt:lpstr>
      <vt:lpstr>Planilha</vt:lpstr>
      <vt:lpstr>Desindustrialização:  Novas Evidências,  Velhas Dúvidas</vt:lpstr>
      <vt:lpstr>Registro comum de longo prazo, preços correntes</vt:lpstr>
      <vt:lpstr>Mais correto: a preços constantes  (Médias: 1974-76 = 23%; 2009-2011 = 16%)</vt:lpstr>
      <vt:lpstr>Diferença entre gráficos: mudanças nos preços relativos Indústria melhora com desvalorização cambial?</vt:lpstr>
      <vt:lpstr>Não existe definição amplamente aceita</vt:lpstr>
      <vt:lpstr>Crescimento médio VA trimestral por setores (1996-2011)</vt:lpstr>
      <vt:lpstr>Panorama mundial, 1970-2009 (médias simples; Russia e outros do leste entram em 1990; nº países cai em 2008-09)</vt:lpstr>
      <vt:lpstr>Por grupos de países</vt:lpstr>
      <vt:lpstr>BRICS (revisão PIB chinês 2004)</vt:lpstr>
      <vt:lpstr>Brasil e Seleção da América Latina</vt:lpstr>
      <vt:lpstr>ANÁLISE MULTIVARIADA COM DADOS DE SECÇÃO TRANSVERSAL</vt:lpstr>
      <vt:lpstr>BRASIL NO MUNDO Doença soviética para a normalidade: 70-75, 01-07</vt:lpstr>
      <vt:lpstr>BRASIL NO MUNDO Da doença soviética para a normalidade Décimo da distribuição dos resíduos que nos encontramos</vt:lpstr>
      <vt:lpstr>REVISITANDO A REGRESSÃO Correlações</vt:lpstr>
      <vt:lpstr>REVISITANDO A REGRESSÃO</vt:lpstr>
      <vt:lpstr>REVISITANDO A REGRESSÃO Evolução da previsão para diversas configurações</vt:lpstr>
      <vt:lpstr>O QUE OCORREU EM SEGUIDA À CRISE DE 2008?</vt:lpstr>
      <vt:lpstr>O QUE OCORREU EM SEGUIDA À CRISE DE 2008?</vt:lpstr>
      <vt:lpstr>O QUE OCORREU EM SEGUIDA À CRISE DE 2008?</vt:lpstr>
      <vt:lpstr>O QUE OCORREU EM SEGUIDA À CRISE DE 2008? Desemprego</vt:lpstr>
      <vt:lpstr>O QUE OCORREU EM SEGUIDA À CRISE DE 2008? Indústria</vt:lpstr>
      <vt:lpstr>O QUE OCORREU EM SEGUIDA À CRISE DE 2008? Indústria</vt:lpstr>
      <vt:lpstr>CONCEITO DE DESINDUSTRIALIZAÇÃO E O DEBATE NO BRASIL</vt:lpstr>
    </vt:vector>
  </TitlesOfParts>
  <Company>fgvsp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Desindustrialização:  Novas Evidências,  Velhas Dúvidas</dc:title>
  <dc:creator>Regis Bonelli</dc:creator>
  <cp:lastModifiedBy>iepe</cp:lastModifiedBy>
  <cp:revision>58</cp:revision>
  <dcterms:created xsi:type="dcterms:W3CDTF">2012-04-12T14:49:47Z</dcterms:created>
  <dcterms:modified xsi:type="dcterms:W3CDTF">2012-04-13T18:07:42Z</dcterms:modified>
</cp:coreProperties>
</file>