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7" r:id="rId3"/>
    <p:sldId id="258" r:id="rId4"/>
    <p:sldId id="259" r:id="rId5"/>
    <p:sldId id="264" r:id="rId6"/>
    <p:sldId id="263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7BACA-AC76-4859-8BDA-4622305A3B5F}" v="67" dt="2019-06-30T21:50:55.9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Santos" userId="a267cc622f1702bf" providerId="LiveId" clId="{00E7BACA-AC76-4859-8BDA-4622305A3B5F}"/>
    <pc:docChg chg="custSel addSld delSld modSld">
      <pc:chgData name="Maria Santos" userId="a267cc622f1702bf" providerId="LiveId" clId="{00E7BACA-AC76-4859-8BDA-4622305A3B5F}" dt="2019-06-30T21:50:55.917" v="68"/>
      <pc:docMkLst>
        <pc:docMk/>
      </pc:docMkLst>
      <pc:sldChg chg="modSp">
        <pc:chgData name="Maria Santos" userId="a267cc622f1702bf" providerId="LiveId" clId="{00E7BACA-AC76-4859-8BDA-4622305A3B5F}" dt="2019-06-30T21:49:16.542" v="8"/>
        <pc:sldMkLst>
          <pc:docMk/>
          <pc:sldMk cId="1235088824" sldId="258"/>
        </pc:sldMkLst>
        <pc:graphicFrameChg chg="mod">
          <ac:chgData name="Maria Santos" userId="a267cc622f1702bf" providerId="LiveId" clId="{00E7BACA-AC76-4859-8BDA-4622305A3B5F}" dt="2019-06-30T21:49:16.542" v="8"/>
          <ac:graphicFrameMkLst>
            <pc:docMk/>
            <pc:sldMk cId="1235088824" sldId="258"/>
            <ac:graphicFrameMk id="6" creationId="{E1DBCC0F-E057-436B-847B-7B293CC7338C}"/>
          </ac:graphicFrameMkLst>
        </pc:graphicFrameChg>
      </pc:sldChg>
      <pc:sldChg chg="del">
        <pc:chgData name="Maria Santos" userId="a267cc622f1702bf" providerId="LiveId" clId="{00E7BACA-AC76-4859-8BDA-4622305A3B5F}" dt="2019-06-30T21:49:09.496" v="7" actId="2696"/>
        <pc:sldMkLst>
          <pc:docMk/>
          <pc:sldMk cId="34301275" sldId="266"/>
        </pc:sldMkLst>
      </pc:sldChg>
      <pc:sldChg chg="addSp delSp modSp add mod setBg">
        <pc:chgData name="Maria Santos" userId="a267cc622f1702bf" providerId="LiveId" clId="{00E7BACA-AC76-4859-8BDA-4622305A3B5F}" dt="2019-06-30T21:50:55.917" v="68"/>
        <pc:sldMkLst>
          <pc:docMk/>
          <pc:sldMk cId="1368936250" sldId="267"/>
        </pc:sldMkLst>
        <pc:spChg chg="del">
          <ac:chgData name="Maria Santos" userId="a267cc622f1702bf" providerId="LiveId" clId="{00E7BACA-AC76-4859-8BDA-4622305A3B5F}" dt="2019-06-30T21:48:36.929" v="1" actId="478"/>
          <ac:spMkLst>
            <pc:docMk/>
            <pc:sldMk cId="1368936250" sldId="267"/>
            <ac:spMk id="2" creationId="{364DDFA5-E306-42BD-B9D4-E7D4EC259E7B}"/>
          </ac:spMkLst>
        </pc:spChg>
        <pc:spChg chg="del">
          <ac:chgData name="Maria Santos" userId="a267cc622f1702bf" providerId="LiveId" clId="{00E7BACA-AC76-4859-8BDA-4622305A3B5F}" dt="2019-06-30T21:48:39.444" v="2" actId="478"/>
          <ac:spMkLst>
            <pc:docMk/>
            <pc:sldMk cId="1368936250" sldId="267"/>
            <ac:spMk id="3" creationId="{0C329FB9-958C-4BA2-B314-F4B35F3C5A72}"/>
          </ac:spMkLst>
        </pc:spChg>
        <pc:graphicFrameChg chg="add mod">
          <ac:chgData name="Maria Santos" userId="a267cc622f1702bf" providerId="LiveId" clId="{00E7BACA-AC76-4859-8BDA-4622305A3B5F}" dt="2019-06-30T21:50:55.917" v="68"/>
          <ac:graphicFrameMkLst>
            <pc:docMk/>
            <pc:sldMk cId="1368936250" sldId="267"/>
            <ac:graphicFrameMk id="4" creationId="{C12AC4F1-5BE1-4C9D-8FB5-392CF97238A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267cc622f1702bf/&#193;rea%20de%20Trabalho/Edmar%20Bacha/Data/Output/Deflator%20do%20PIB%201890-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267cc622f1702bf/&#193;rea%20de%20Trabalho/Edmar%20Bacha/Data/Output/Deflator%20do%20PIB%201890-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267cc622f1702bf/&#193;rea%20de%20Trabalho/Edmar%20Bacha/Data/Output/Taxa%20de%20crescimento%20do%20PIB%201890-2018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Ti (Corpo)"/>
                <a:ea typeface="+mn-ea"/>
                <a:cs typeface="+mn-cs"/>
              </a:defRPr>
            </a:pPr>
            <a:r>
              <a:rPr lang="pt-BR" sz="2400" b="1" i="0" u="none" strike="noStrike" baseline="0" dirty="0">
                <a:effectLst/>
                <a:latin typeface="+mj-lt"/>
              </a:rPr>
              <a:t>Taxa de inflação, 1890-2018 </a:t>
            </a:r>
            <a:br>
              <a:rPr lang="pt-BR" sz="2000" b="0" i="0" u="none" strike="noStrike" baseline="0" dirty="0">
                <a:effectLst/>
                <a:latin typeface="+mj-lt"/>
              </a:rPr>
            </a:br>
            <a:r>
              <a:rPr lang="pt-BR" sz="2000" b="0" i="0" u="none" strike="noStrike" baseline="0" dirty="0">
                <a:effectLst/>
                <a:latin typeface="+mj-lt"/>
              </a:rPr>
              <a:t>(Taxa de variação do deflator implícito do PIB)</a:t>
            </a:r>
            <a:endParaRPr lang="pt-BR" sz="2000" dirty="0">
              <a:latin typeface="+mj-lt"/>
            </a:endParaRPr>
          </a:p>
        </c:rich>
      </c:tx>
      <c:layout>
        <c:manualLayout>
          <c:xMode val="edge"/>
          <c:yMode val="edge"/>
          <c:x val="0.28365577979995726"/>
          <c:y val="5.1851851851851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Ti (Corpo)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6029707660641392E-2"/>
          <c:y val="0.19575925925925927"/>
          <c:w val="0.94115973254999097"/>
          <c:h val="0.74312962962962958"/>
        </c:manualLayout>
      </c:layout>
      <c:lineChart>
        <c:grouping val="standard"/>
        <c:varyColors val="0"/>
        <c:ser>
          <c:idx val="0"/>
          <c:order val="0"/>
          <c:tx>
            <c:strRef>
              <c:f>'[Deflator do PIB 1890-2018.xlsx]Gráfico Variação %'!$C$1</c:f>
              <c:strCache>
                <c:ptCount val="1"/>
                <c:pt idx="0">
                  <c:v>Variação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numRef>
              <c:f>'[Deflator do PIB 1890-2018.xlsx]Gráfico Variação %'!$B$2:$B$130</c:f>
              <c:numCache>
                <c:formatCode>General</c:formatCode>
                <c:ptCount val="129"/>
                <c:pt idx="0">
                  <c:v>1890</c:v>
                </c:pt>
                <c:pt idx="1">
                  <c:v>1891</c:v>
                </c:pt>
                <c:pt idx="2">
                  <c:v>1892</c:v>
                </c:pt>
                <c:pt idx="3">
                  <c:v>1893</c:v>
                </c:pt>
                <c:pt idx="4">
                  <c:v>1894</c:v>
                </c:pt>
                <c:pt idx="5">
                  <c:v>1895</c:v>
                </c:pt>
                <c:pt idx="6">
                  <c:v>1896</c:v>
                </c:pt>
                <c:pt idx="7">
                  <c:v>1897</c:v>
                </c:pt>
                <c:pt idx="8">
                  <c:v>1898</c:v>
                </c:pt>
                <c:pt idx="9">
                  <c:v>1899</c:v>
                </c:pt>
                <c:pt idx="10">
                  <c:v>1900</c:v>
                </c:pt>
                <c:pt idx="11">
                  <c:v>1901</c:v>
                </c:pt>
                <c:pt idx="12">
                  <c:v>1902</c:v>
                </c:pt>
                <c:pt idx="13">
                  <c:v>1903</c:v>
                </c:pt>
                <c:pt idx="14">
                  <c:v>1904</c:v>
                </c:pt>
                <c:pt idx="15">
                  <c:v>1905</c:v>
                </c:pt>
                <c:pt idx="16">
                  <c:v>1906</c:v>
                </c:pt>
                <c:pt idx="17">
                  <c:v>1907</c:v>
                </c:pt>
                <c:pt idx="18">
                  <c:v>1908</c:v>
                </c:pt>
                <c:pt idx="19">
                  <c:v>1909</c:v>
                </c:pt>
                <c:pt idx="20">
                  <c:v>1910</c:v>
                </c:pt>
                <c:pt idx="21">
                  <c:v>1911</c:v>
                </c:pt>
                <c:pt idx="22">
                  <c:v>1912</c:v>
                </c:pt>
                <c:pt idx="23">
                  <c:v>1913</c:v>
                </c:pt>
                <c:pt idx="24">
                  <c:v>1914</c:v>
                </c:pt>
                <c:pt idx="25">
                  <c:v>1915</c:v>
                </c:pt>
                <c:pt idx="26">
                  <c:v>1916</c:v>
                </c:pt>
                <c:pt idx="27">
                  <c:v>1917</c:v>
                </c:pt>
                <c:pt idx="28">
                  <c:v>1918</c:v>
                </c:pt>
                <c:pt idx="29">
                  <c:v>1919</c:v>
                </c:pt>
                <c:pt idx="30">
                  <c:v>1920</c:v>
                </c:pt>
                <c:pt idx="31">
                  <c:v>1921</c:v>
                </c:pt>
                <c:pt idx="32">
                  <c:v>1922</c:v>
                </c:pt>
                <c:pt idx="33">
                  <c:v>1923</c:v>
                </c:pt>
                <c:pt idx="34">
                  <c:v>1924</c:v>
                </c:pt>
                <c:pt idx="35">
                  <c:v>1925</c:v>
                </c:pt>
                <c:pt idx="36">
                  <c:v>1926</c:v>
                </c:pt>
                <c:pt idx="37">
                  <c:v>1927</c:v>
                </c:pt>
                <c:pt idx="38">
                  <c:v>1928</c:v>
                </c:pt>
                <c:pt idx="39">
                  <c:v>1929</c:v>
                </c:pt>
                <c:pt idx="40">
                  <c:v>1930</c:v>
                </c:pt>
                <c:pt idx="41">
                  <c:v>1931</c:v>
                </c:pt>
                <c:pt idx="42">
                  <c:v>1932</c:v>
                </c:pt>
                <c:pt idx="43">
                  <c:v>1933</c:v>
                </c:pt>
                <c:pt idx="44">
                  <c:v>1934</c:v>
                </c:pt>
                <c:pt idx="45">
                  <c:v>1935</c:v>
                </c:pt>
                <c:pt idx="46">
                  <c:v>1936</c:v>
                </c:pt>
                <c:pt idx="47">
                  <c:v>1937</c:v>
                </c:pt>
                <c:pt idx="48">
                  <c:v>1938</c:v>
                </c:pt>
                <c:pt idx="49">
                  <c:v>1939</c:v>
                </c:pt>
                <c:pt idx="50">
                  <c:v>1940</c:v>
                </c:pt>
                <c:pt idx="51">
                  <c:v>1941</c:v>
                </c:pt>
                <c:pt idx="52">
                  <c:v>1942</c:v>
                </c:pt>
                <c:pt idx="53">
                  <c:v>1943</c:v>
                </c:pt>
                <c:pt idx="54">
                  <c:v>1944</c:v>
                </c:pt>
                <c:pt idx="55">
                  <c:v>1945</c:v>
                </c:pt>
                <c:pt idx="56">
                  <c:v>1946</c:v>
                </c:pt>
                <c:pt idx="57">
                  <c:v>1947</c:v>
                </c:pt>
                <c:pt idx="58">
                  <c:v>1948</c:v>
                </c:pt>
                <c:pt idx="59">
                  <c:v>1949</c:v>
                </c:pt>
                <c:pt idx="60">
                  <c:v>1950</c:v>
                </c:pt>
                <c:pt idx="61">
                  <c:v>1951</c:v>
                </c:pt>
                <c:pt idx="62">
                  <c:v>1952</c:v>
                </c:pt>
                <c:pt idx="63">
                  <c:v>1953</c:v>
                </c:pt>
                <c:pt idx="64">
                  <c:v>1954</c:v>
                </c:pt>
                <c:pt idx="65">
                  <c:v>1955</c:v>
                </c:pt>
                <c:pt idx="66">
                  <c:v>1956</c:v>
                </c:pt>
                <c:pt idx="67">
                  <c:v>1957</c:v>
                </c:pt>
                <c:pt idx="68">
                  <c:v>1958</c:v>
                </c:pt>
                <c:pt idx="69">
                  <c:v>1959</c:v>
                </c:pt>
                <c:pt idx="70">
                  <c:v>1960</c:v>
                </c:pt>
                <c:pt idx="71">
                  <c:v>1961</c:v>
                </c:pt>
                <c:pt idx="72">
                  <c:v>1962</c:v>
                </c:pt>
                <c:pt idx="73">
                  <c:v>1963</c:v>
                </c:pt>
                <c:pt idx="74">
                  <c:v>1964</c:v>
                </c:pt>
                <c:pt idx="75">
                  <c:v>1965</c:v>
                </c:pt>
                <c:pt idx="76">
                  <c:v>1966</c:v>
                </c:pt>
                <c:pt idx="77">
                  <c:v>1967</c:v>
                </c:pt>
                <c:pt idx="78">
                  <c:v>1968</c:v>
                </c:pt>
                <c:pt idx="79">
                  <c:v>1969</c:v>
                </c:pt>
                <c:pt idx="80">
                  <c:v>1970</c:v>
                </c:pt>
                <c:pt idx="81">
                  <c:v>1971</c:v>
                </c:pt>
                <c:pt idx="82">
                  <c:v>1972</c:v>
                </c:pt>
                <c:pt idx="83">
                  <c:v>1973</c:v>
                </c:pt>
                <c:pt idx="84">
                  <c:v>1974</c:v>
                </c:pt>
                <c:pt idx="85">
                  <c:v>1975</c:v>
                </c:pt>
                <c:pt idx="86">
                  <c:v>1976</c:v>
                </c:pt>
                <c:pt idx="87">
                  <c:v>1977</c:v>
                </c:pt>
                <c:pt idx="88">
                  <c:v>1978</c:v>
                </c:pt>
                <c:pt idx="89">
                  <c:v>1979</c:v>
                </c:pt>
                <c:pt idx="90">
                  <c:v>1980</c:v>
                </c:pt>
                <c:pt idx="91">
                  <c:v>1981</c:v>
                </c:pt>
                <c:pt idx="92">
                  <c:v>1982</c:v>
                </c:pt>
                <c:pt idx="93">
                  <c:v>1983</c:v>
                </c:pt>
                <c:pt idx="94">
                  <c:v>1984</c:v>
                </c:pt>
                <c:pt idx="95">
                  <c:v>1985</c:v>
                </c:pt>
                <c:pt idx="96">
                  <c:v>1986</c:v>
                </c:pt>
                <c:pt idx="97">
                  <c:v>1987</c:v>
                </c:pt>
                <c:pt idx="98">
                  <c:v>1988</c:v>
                </c:pt>
                <c:pt idx="99">
                  <c:v>1989</c:v>
                </c:pt>
                <c:pt idx="100">
                  <c:v>1990</c:v>
                </c:pt>
                <c:pt idx="101">
                  <c:v>1991</c:v>
                </c:pt>
                <c:pt idx="102">
                  <c:v>1992</c:v>
                </c:pt>
                <c:pt idx="103">
                  <c:v>1993</c:v>
                </c:pt>
                <c:pt idx="104">
                  <c:v>1994</c:v>
                </c:pt>
                <c:pt idx="105">
                  <c:v>1995</c:v>
                </c:pt>
                <c:pt idx="106">
                  <c:v>1996</c:v>
                </c:pt>
                <c:pt idx="107">
                  <c:v>1997</c:v>
                </c:pt>
                <c:pt idx="108">
                  <c:v>1998</c:v>
                </c:pt>
                <c:pt idx="109">
                  <c:v>1999</c:v>
                </c:pt>
                <c:pt idx="110">
                  <c:v>2000</c:v>
                </c:pt>
                <c:pt idx="111">
                  <c:v>2001</c:v>
                </c:pt>
                <c:pt idx="112">
                  <c:v>2002</c:v>
                </c:pt>
                <c:pt idx="113">
                  <c:v>2003</c:v>
                </c:pt>
                <c:pt idx="114">
                  <c:v>2004</c:v>
                </c:pt>
                <c:pt idx="115">
                  <c:v>2005</c:v>
                </c:pt>
                <c:pt idx="116">
                  <c:v>2006</c:v>
                </c:pt>
                <c:pt idx="117">
                  <c:v>2007</c:v>
                </c:pt>
                <c:pt idx="118">
                  <c:v>2008</c:v>
                </c:pt>
                <c:pt idx="119">
                  <c:v>2009</c:v>
                </c:pt>
                <c:pt idx="120">
                  <c:v>2010</c:v>
                </c:pt>
                <c:pt idx="121">
                  <c:v>2011</c:v>
                </c:pt>
                <c:pt idx="122">
                  <c:v>2012</c:v>
                </c:pt>
                <c:pt idx="123">
                  <c:v>2013</c:v>
                </c:pt>
                <c:pt idx="124">
                  <c:v>2014</c:v>
                </c:pt>
                <c:pt idx="125">
                  <c:v>2015</c:v>
                </c:pt>
                <c:pt idx="126">
                  <c:v>2016</c:v>
                </c:pt>
                <c:pt idx="127">
                  <c:v>2017</c:v>
                </c:pt>
                <c:pt idx="128">
                  <c:v>2018</c:v>
                </c:pt>
              </c:numCache>
            </c:numRef>
          </c:cat>
          <c:val>
            <c:numRef>
              <c:f>'[Deflator do PIB 1890-2018.xlsx]Gráfico Variação %'!$C$2:$C$130</c:f>
              <c:numCache>
                <c:formatCode>0%</c:formatCode>
                <c:ptCount val="129"/>
                <c:pt idx="0">
                  <c:v>7.6941121276096494E-2</c:v>
                </c:pt>
                <c:pt idx="1">
                  <c:v>0.27989544761489876</c:v>
                </c:pt>
                <c:pt idx="2">
                  <c:v>0.43243703199455419</c:v>
                </c:pt>
                <c:pt idx="3">
                  <c:v>6.8195318997267371E-2</c:v>
                </c:pt>
                <c:pt idx="4">
                  <c:v>-3.0363697030363585E-2</c:v>
                </c:pt>
                <c:pt idx="5">
                  <c:v>-5.333792154163805E-2</c:v>
                </c:pt>
                <c:pt idx="6">
                  <c:v>0.27820186598812546</c:v>
                </c:pt>
                <c:pt idx="7">
                  <c:v>0.18646317186463174</c:v>
                </c:pt>
                <c:pt idx="8">
                  <c:v>5.4570150207734203E-2</c:v>
                </c:pt>
                <c:pt idx="9">
                  <c:v>-1.8637775589059838E-2</c:v>
                </c:pt>
                <c:pt idx="10">
                  <c:v>-0.13286497336524364</c:v>
                </c:pt>
                <c:pt idx="11">
                  <c:v>-0.177615571776154</c:v>
                </c:pt>
                <c:pt idx="12">
                  <c:v>-7.6923076923078204E-2</c:v>
                </c:pt>
                <c:pt idx="13">
                  <c:v>1.9230769230775199E-2</c:v>
                </c:pt>
                <c:pt idx="14">
                  <c:v>5.9748427672950105E-2</c:v>
                </c:pt>
                <c:pt idx="15">
                  <c:v>-0.103857566765576</c:v>
                </c:pt>
                <c:pt idx="16">
                  <c:v>0.21854304635761199</c:v>
                </c:pt>
                <c:pt idx="17">
                  <c:v>-5.1630434782609702E-2</c:v>
                </c:pt>
                <c:pt idx="18">
                  <c:v>2.2922636103156903E-2</c:v>
                </c:pt>
                <c:pt idx="19">
                  <c:v>-1.7500000000000002E-2</c:v>
                </c:pt>
                <c:pt idx="20">
                  <c:v>4.3256997455467301E-2</c:v>
                </c:pt>
                <c:pt idx="21">
                  <c:v>2.1951219512197098E-2</c:v>
                </c:pt>
                <c:pt idx="22">
                  <c:v>7.3985680190931102E-2</c:v>
                </c:pt>
                <c:pt idx="23">
                  <c:v>-0.11111111111111199</c:v>
                </c:pt>
                <c:pt idx="24">
                  <c:v>-0.13249999999999798</c:v>
                </c:pt>
                <c:pt idx="25">
                  <c:v>0.13256484149855799</c:v>
                </c:pt>
                <c:pt idx="26">
                  <c:v>0.20865139949109501</c:v>
                </c:pt>
                <c:pt idx="27">
                  <c:v>8.8421052631579802E-2</c:v>
                </c:pt>
                <c:pt idx="28">
                  <c:v>8.3172147001934191E-2</c:v>
                </c:pt>
                <c:pt idx="29">
                  <c:v>8.7499999999999009E-2</c:v>
                </c:pt>
                <c:pt idx="30">
                  <c:v>0.19047619047618899</c:v>
                </c:pt>
                <c:pt idx="31">
                  <c:v>-0.153103448275863</c:v>
                </c:pt>
                <c:pt idx="32">
                  <c:v>9.1205211726385294E-2</c:v>
                </c:pt>
                <c:pt idx="33">
                  <c:v>0.30149253731343201</c:v>
                </c:pt>
                <c:pt idx="34">
                  <c:v>0.110091743119269</c:v>
                </c:pt>
                <c:pt idx="35">
                  <c:v>0.18388429752066099</c:v>
                </c:pt>
                <c:pt idx="36">
                  <c:v>-0.18062827225130998</c:v>
                </c:pt>
                <c:pt idx="37">
                  <c:v>-2.2364217252396599E-2</c:v>
                </c:pt>
                <c:pt idx="38">
                  <c:v>0.115468409586059</c:v>
                </c:pt>
                <c:pt idx="39">
                  <c:v>-3.61328125E-2</c:v>
                </c:pt>
                <c:pt idx="40">
                  <c:v>-0.12360688956433799</c:v>
                </c:pt>
                <c:pt idx="41">
                  <c:v>-0.108670520231212</c:v>
                </c:pt>
                <c:pt idx="42">
                  <c:v>1.5564202334629899E-2</c:v>
                </c:pt>
                <c:pt idx="43">
                  <c:v>-2.0434227330779299E-2</c:v>
                </c:pt>
                <c:pt idx="44">
                  <c:v>6.2581486310303594E-2</c:v>
                </c:pt>
                <c:pt idx="45">
                  <c:v>4.7852760736196494E-2</c:v>
                </c:pt>
                <c:pt idx="46">
                  <c:v>1.63934426229464E-2</c:v>
                </c:pt>
                <c:pt idx="47">
                  <c:v>9.4470046082951703E-2</c:v>
                </c:pt>
                <c:pt idx="48">
                  <c:v>3.1578947368417799E-2</c:v>
                </c:pt>
                <c:pt idx="49">
                  <c:v>2.0408163265309497E-2</c:v>
                </c:pt>
                <c:pt idx="50">
                  <c:v>6.6999999999996396E-2</c:v>
                </c:pt>
                <c:pt idx="51">
                  <c:v>0.102155576382383</c:v>
                </c:pt>
                <c:pt idx="52">
                  <c:v>0.16241496598639502</c:v>
                </c:pt>
                <c:pt idx="53">
                  <c:v>0.16605705925384298</c:v>
                </c:pt>
                <c:pt idx="54">
                  <c:v>0.20639899623587901</c:v>
                </c:pt>
                <c:pt idx="55">
                  <c:v>0.14924596983880201</c:v>
                </c:pt>
                <c:pt idx="56">
                  <c:v>0.145701357466055</c:v>
                </c:pt>
                <c:pt idx="57">
                  <c:v>8.99999999999999E-2</c:v>
                </c:pt>
                <c:pt idx="58">
                  <c:v>5.9165689976993431E-2</c:v>
                </c:pt>
                <c:pt idx="59">
                  <c:v>8.3000000000000004E-2</c:v>
                </c:pt>
                <c:pt idx="60">
                  <c:v>9.1999999999999998E-2</c:v>
                </c:pt>
                <c:pt idx="61">
                  <c:v>0.18100000000000002</c:v>
                </c:pt>
                <c:pt idx="62">
                  <c:v>9.3000000000000013E-2</c:v>
                </c:pt>
                <c:pt idx="63">
                  <c:v>0.13800000000000001</c:v>
                </c:pt>
                <c:pt idx="64">
                  <c:v>0.27100000000000002</c:v>
                </c:pt>
                <c:pt idx="65">
                  <c:v>0.11800000000000001</c:v>
                </c:pt>
                <c:pt idx="66">
                  <c:v>0.22600000000000001</c:v>
                </c:pt>
                <c:pt idx="67">
                  <c:v>0.127</c:v>
                </c:pt>
                <c:pt idx="68">
                  <c:v>0.124</c:v>
                </c:pt>
                <c:pt idx="69">
                  <c:v>0.35856482701667458</c:v>
                </c:pt>
                <c:pt idx="70">
                  <c:v>0.25415621996227672</c:v>
                </c:pt>
                <c:pt idx="71">
                  <c:v>0.34700000000000003</c:v>
                </c:pt>
                <c:pt idx="72">
                  <c:v>0.501</c:v>
                </c:pt>
                <c:pt idx="73">
                  <c:v>0.78417431857154185</c:v>
                </c:pt>
                <c:pt idx="74">
                  <c:v>0.89900000000000002</c:v>
                </c:pt>
                <c:pt idx="75">
                  <c:v>0.58200000000000007</c:v>
                </c:pt>
                <c:pt idx="76">
                  <c:v>0.379</c:v>
                </c:pt>
                <c:pt idx="77">
                  <c:v>0.26450313198986808</c:v>
                </c:pt>
                <c:pt idx="78">
                  <c:v>0.26700000000000002</c:v>
                </c:pt>
                <c:pt idx="79">
                  <c:v>0.20111926271427322</c:v>
                </c:pt>
                <c:pt idx="80">
                  <c:v>0.16399999999999998</c:v>
                </c:pt>
                <c:pt idx="81">
                  <c:v>0.19384585083388159</c:v>
                </c:pt>
                <c:pt idx="82">
                  <c:v>0.19867091729305855</c:v>
                </c:pt>
                <c:pt idx="83">
                  <c:v>0.29580356692734283</c:v>
                </c:pt>
                <c:pt idx="84">
                  <c:v>0.34605855007947528</c:v>
                </c:pt>
                <c:pt idx="85">
                  <c:v>0.33929436738124363</c:v>
                </c:pt>
                <c:pt idx="86">
                  <c:v>0.41203624010906398</c:v>
                </c:pt>
                <c:pt idx="87">
                  <c:v>0.45398056230309292</c:v>
                </c:pt>
                <c:pt idx="88">
                  <c:v>0.38227611224591412</c:v>
                </c:pt>
                <c:pt idx="89">
                  <c:v>0.54365960022476256</c:v>
                </c:pt>
                <c:pt idx="90">
                  <c:v>0.90435605426781185</c:v>
                </c:pt>
                <c:pt idx="91">
                  <c:v>1.005288771210713</c:v>
                </c:pt>
                <c:pt idx="92">
                  <c:v>1.0103439474644791</c:v>
                </c:pt>
                <c:pt idx="93">
                  <c:v>1.3148404505668723</c:v>
                </c:pt>
                <c:pt idx="94">
                  <c:v>2.0174028213371202</c:v>
                </c:pt>
                <c:pt idx="95">
                  <c:v>2.4854365912581011</c:v>
                </c:pt>
                <c:pt idx="96">
                  <c:v>1.4917931828968065</c:v>
                </c:pt>
                <c:pt idx="97">
                  <c:v>2.0620870865714838</c:v>
                </c:pt>
                <c:pt idx="98">
                  <c:v>6.2795147020427047</c:v>
                </c:pt>
                <c:pt idx="99">
                  <c:v>13.044242094348531</c:v>
                </c:pt>
                <c:pt idx="100">
                  <c:v>25.955855285292387</c:v>
                </c:pt>
                <c:pt idx="101">
                  <c:v>4.1667808769906811</c:v>
                </c:pt>
                <c:pt idx="102">
                  <c:v>9.6901292177251346</c:v>
                </c:pt>
                <c:pt idx="103">
                  <c:v>19.96150350295035</c:v>
                </c:pt>
                <c:pt idx="104">
                  <c:v>22.401688692015924</c:v>
                </c:pt>
                <c:pt idx="105">
                  <c:v>0.77547401794583237</c:v>
                </c:pt>
                <c:pt idx="106">
                  <c:v>0.18456243776898831</c:v>
                </c:pt>
                <c:pt idx="107">
                  <c:v>7.7290234100478014E-2</c:v>
                </c:pt>
                <c:pt idx="108">
                  <c:v>4.9243615867528658E-2</c:v>
                </c:pt>
                <c:pt idx="109">
                  <c:v>8.0105008768686328E-2</c:v>
                </c:pt>
                <c:pt idx="110">
                  <c:v>5.6060651527174057E-2</c:v>
                </c:pt>
                <c:pt idx="111">
                  <c:v>8.2250943164335691E-2</c:v>
                </c:pt>
                <c:pt idx="112">
                  <c:v>9.7981122343127544E-2</c:v>
                </c:pt>
                <c:pt idx="113">
                  <c:v>0.14091021527267272</c:v>
                </c:pt>
                <c:pt idx="114">
                  <c:v>7.752060759463035E-2</c:v>
                </c:pt>
                <c:pt idx="115">
                  <c:v>7.4312247547853053E-2</c:v>
                </c:pt>
                <c:pt idx="116">
                  <c:v>6.7742741190970721E-2</c:v>
                </c:pt>
                <c:pt idx="117">
                  <c:v>6.439038089211295E-2</c:v>
                </c:pt>
                <c:pt idx="118">
                  <c:v>8.7785527221761583E-2</c:v>
                </c:pt>
                <c:pt idx="119">
                  <c:v>7.3134827459456056E-2</c:v>
                </c:pt>
                <c:pt idx="120">
                  <c:v>8.4233383359818531E-2</c:v>
                </c:pt>
                <c:pt idx="121">
                  <c:v>8.3185922188201006E-2</c:v>
                </c:pt>
                <c:pt idx="122">
                  <c:v>7.9431269420642672E-2</c:v>
                </c:pt>
                <c:pt idx="123">
                  <c:v>7.5045645320485049E-2</c:v>
                </c:pt>
                <c:pt idx="124">
                  <c:v>7.8467097434948133E-2</c:v>
                </c:pt>
                <c:pt idx="125">
                  <c:v>7.5661750129394398E-2</c:v>
                </c:pt>
                <c:pt idx="126">
                  <c:v>8.1000082965379222E-2</c:v>
                </c:pt>
                <c:pt idx="127">
                  <c:v>3.4728057120563705E-2</c:v>
                </c:pt>
                <c:pt idx="128">
                  <c:v>3.0254444100946021E-2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9A-475C-8774-E203C5115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7066968"/>
        <c:axId val="617040072"/>
      </c:lineChart>
      <c:catAx>
        <c:axId val="617066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7040072"/>
        <c:crosses val="autoZero"/>
        <c:auto val="1"/>
        <c:lblAlgn val="ctr"/>
        <c:lblOffset val="100"/>
        <c:noMultiLvlLbl val="0"/>
      </c:catAx>
      <c:valAx>
        <c:axId val="617040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7066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j-lt"/>
                <a:ea typeface="+mn-ea"/>
                <a:cs typeface="+mn-cs"/>
              </a:rPr>
              <a:t>Taxa ajustada de inflação</a:t>
            </a:r>
            <a:r>
              <a:rPr lang="en-US" sz="24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j-lt"/>
                <a:ea typeface="+mn-ea"/>
                <a:cs typeface="+mn-cs"/>
              </a:rPr>
              <a:t>, </a:t>
            </a:r>
            <a:r>
              <a:rPr lang="en-US" sz="2400" b="1" baseline="0" dirty="0">
                <a:latin typeface="+mj-lt"/>
              </a:rPr>
              <a:t>1890-2018</a:t>
            </a:r>
          </a:p>
          <a:p>
            <a:pPr>
              <a:defRPr/>
            </a:pPr>
            <a:r>
              <a:rPr lang="en-US" sz="2000" baseline="0" dirty="0">
                <a:latin typeface="+mj-lt"/>
              </a:rPr>
              <a:t>(=</a:t>
            </a:r>
            <a:r>
              <a:rPr lang="en-US" sz="2000" baseline="0" dirty="0" err="1">
                <a:latin typeface="+mj-lt"/>
              </a:rPr>
              <a:t>logaritmo</a:t>
            </a:r>
            <a:r>
              <a:rPr lang="en-US" sz="2000" baseline="0" dirty="0">
                <a:latin typeface="+mj-lt"/>
              </a:rPr>
              <a:t> de 1+taxa de </a:t>
            </a:r>
            <a:r>
              <a:rPr lang="en-US" sz="2000" baseline="0" dirty="0" err="1">
                <a:latin typeface="+mj-lt"/>
              </a:rPr>
              <a:t>inflação</a:t>
            </a:r>
            <a:r>
              <a:rPr lang="en-US" sz="2000" baseline="0" dirty="0">
                <a:latin typeface="+mj-lt"/>
              </a:rPr>
              <a:t>)</a:t>
            </a:r>
          </a:p>
          <a:p>
            <a:pPr>
              <a:defRPr/>
            </a:pPr>
            <a:r>
              <a:rPr lang="en-US" sz="2000" dirty="0">
                <a:latin typeface="+mj-lt"/>
              </a:rPr>
              <a:t> </a:t>
            </a:r>
          </a:p>
        </c:rich>
      </c:tx>
      <c:layout>
        <c:manualLayout>
          <c:xMode val="edge"/>
          <c:yMode val="edge"/>
          <c:x val="0.33827405704398356"/>
          <c:y val="2.497481718539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'[Deflator do PIB 1890-2018.xlsx]Gráfico Variação LN Real'!$C$1</c:f>
              <c:strCache>
                <c:ptCount val="1"/>
                <c:pt idx="0">
                  <c:v>Variação Absoluta LN 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multiLvlStrRef>
              <c:f>'[Deflator do PIB 1890-2018.xlsx]Gráfico Variação LN Real'!$A$2:$B$130</c:f>
              <c:multiLvlStrCache>
                <c:ptCount val="129"/>
                <c:lvl>
                  <c:pt idx="0">
                    <c:v>1890</c:v>
                  </c:pt>
                  <c:pt idx="1">
                    <c:v>1891</c:v>
                  </c:pt>
                  <c:pt idx="2">
                    <c:v>1892</c:v>
                  </c:pt>
                  <c:pt idx="3">
                    <c:v>1893</c:v>
                  </c:pt>
                  <c:pt idx="4">
                    <c:v>1894</c:v>
                  </c:pt>
                  <c:pt idx="5">
                    <c:v>1895</c:v>
                  </c:pt>
                  <c:pt idx="6">
                    <c:v>1896</c:v>
                  </c:pt>
                  <c:pt idx="7">
                    <c:v>1897</c:v>
                  </c:pt>
                  <c:pt idx="8">
                    <c:v>1898</c:v>
                  </c:pt>
                  <c:pt idx="9">
                    <c:v>1899</c:v>
                  </c:pt>
                  <c:pt idx="10">
                    <c:v>1900</c:v>
                  </c:pt>
                  <c:pt idx="11">
                    <c:v>1901</c:v>
                  </c:pt>
                  <c:pt idx="12">
                    <c:v>1902</c:v>
                  </c:pt>
                  <c:pt idx="13">
                    <c:v>1903</c:v>
                  </c:pt>
                  <c:pt idx="14">
                    <c:v>1904</c:v>
                  </c:pt>
                  <c:pt idx="15">
                    <c:v>1905</c:v>
                  </c:pt>
                  <c:pt idx="16">
                    <c:v>1906</c:v>
                  </c:pt>
                  <c:pt idx="17">
                    <c:v>1907</c:v>
                  </c:pt>
                  <c:pt idx="18">
                    <c:v>1908</c:v>
                  </c:pt>
                  <c:pt idx="19">
                    <c:v>1909</c:v>
                  </c:pt>
                  <c:pt idx="20">
                    <c:v>1910</c:v>
                  </c:pt>
                  <c:pt idx="21">
                    <c:v>1911</c:v>
                  </c:pt>
                  <c:pt idx="22">
                    <c:v>1912</c:v>
                  </c:pt>
                  <c:pt idx="23">
                    <c:v>1913</c:v>
                  </c:pt>
                  <c:pt idx="24">
                    <c:v>1914</c:v>
                  </c:pt>
                  <c:pt idx="25">
                    <c:v>1915</c:v>
                  </c:pt>
                  <c:pt idx="26">
                    <c:v>1916</c:v>
                  </c:pt>
                  <c:pt idx="27">
                    <c:v>1917</c:v>
                  </c:pt>
                  <c:pt idx="28">
                    <c:v>1918</c:v>
                  </c:pt>
                  <c:pt idx="29">
                    <c:v>1919</c:v>
                  </c:pt>
                  <c:pt idx="30">
                    <c:v>1920</c:v>
                  </c:pt>
                  <c:pt idx="31">
                    <c:v>1921</c:v>
                  </c:pt>
                  <c:pt idx="32">
                    <c:v>1922</c:v>
                  </c:pt>
                  <c:pt idx="33">
                    <c:v>1923</c:v>
                  </c:pt>
                  <c:pt idx="34">
                    <c:v>1924</c:v>
                  </c:pt>
                  <c:pt idx="35">
                    <c:v>1925</c:v>
                  </c:pt>
                  <c:pt idx="36">
                    <c:v>1926</c:v>
                  </c:pt>
                  <c:pt idx="37">
                    <c:v>1927</c:v>
                  </c:pt>
                  <c:pt idx="38">
                    <c:v>1928</c:v>
                  </c:pt>
                  <c:pt idx="39">
                    <c:v>1929</c:v>
                  </c:pt>
                  <c:pt idx="40">
                    <c:v>1930</c:v>
                  </c:pt>
                  <c:pt idx="41">
                    <c:v>1931</c:v>
                  </c:pt>
                  <c:pt idx="42">
                    <c:v>1932</c:v>
                  </c:pt>
                  <c:pt idx="43">
                    <c:v>1933</c:v>
                  </c:pt>
                  <c:pt idx="44">
                    <c:v>1934</c:v>
                  </c:pt>
                  <c:pt idx="45">
                    <c:v>1935</c:v>
                  </c:pt>
                  <c:pt idx="46">
                    <c:v>1936</c:v>
                  </c:pt>
                  <c:pt idx="47">
                    <c:v>1937</c:v>
                  </c:pt>
                  <c:pt idx="48">
                    <c:v>1938</c:v>
                  </c:pt>
                  <c:pt idx="49">
                    <c:v>1939</c:v>
                  </c:pt>
                  <c:pt idx="50">
                    <c:v>1940</c:v>
                  </c:pt>
                  <c:pt idx="51">
                    <c:v>1941</c:v>
                  </c:pt>
                  <c:pt idx="52">
                    <c:v>1942</c:v>
                  </c:pt>
                  <c:pt idx="53">
                    <c:v>1943</c:v>
                  </c:pt>
                  <c:pt idx="54">
                    <c:v>1944</c:v>
                  </c:pt>
                  <c:pt idx="55">
                    <c:v>1945</c:v>
                  </c:pt>
                  <c:pt idx="56">
                    <c:v>1946</c:v>
                  </c:pt>
                  <c:pt idx="57">
                    <c:v>1947</c:v>
                  </c:pt>
                  <c:pt idx="58">
                    <c:v>1948</c:v>
                  </c:pt>
                  <c:pt idx="59">
                    <c:v>1949</c:v>
                  </c:pt>
                  <c:pt idx="60">
                    <c:v>1950</c:v>
                  </c:pt>
                  <c:pt idx="61">
                    <c:v>1951</c:v>
                  </c:pt>
                  <c:pt idx="62">
                    <c:v>1952</c:v>
                  </c:pt>
                  <c:pt idx="63">
                    <c:v>1953</c:v>
                  </c:pt>
                  <c:pt idx="64">
                    <c:v>1954</c:v>
                  </c:pt>
                  <c:pt idx="65">
                    <c:v>1955</c:v>
                  </c:pt>
                  <c:pt idx="66">
                    <c:v>1956</c:v>
                  </c:pt>
                  <c:pt idx="67">
                    <c:v>1957</c:v>
                  </c:pt>
                  <c:pt idx="68">
                    <c:v>1958</c:v>
                  </c:pt>
                  <c:pt idx="69">
                    <c:v>1959</c:v>
                  </c:pt>
                  <c:pt idx="70">
                    <c:v>1960</c:v>
                  </c:pt>
                  <c:pt idx="71">
                    <c:v>1961</c:v>
                  </c:pt>
                  <c:pt idx="72">
                    <c:v>1962</c:v>
                  </c:pt>
                  <c:pt idx="73">
                    <c:v>1963</c:v>
                  </c:pt>
                  <c:pt idx="74">
                    <c:v>1964</c:v>
                  </c:pt>
                  <c:pt idx="75">
                    <c:v>1965</c:v>
                  </c:pt>
                  <c:pt idx="76">
                    <c:v>1966</c:v>
                  </c:pt>
                  <c:pt idx="77">
                    <c:v>1967</c:v>
                  </c:pt>
                  <c:pt idx="78">
                    <c:v>1968</c:v>
                  </c:pt>
                  <c:pt idx="79">
                    <c:v>1969</c:v>
                  </c:pt>
                  <c:pt idx="80">
                    <c:v>1970</c:v>
                  </c:pt>
                  <c:pt idx="81">
                    <c:v>1971</c:v>
                  </c:pt>
                  <c:pt idx="82">
                    <c:v>1972</c:v>
                  </c:pt>
                  <c:pt idx="83">
                    <c:v>1973</c:v>
                  </c:pt>
                  <c:pt idx="84">
                    <c:v>1974</c:v>
                  </c:pt>
                  <c:pt idx="85">
                    <c:v>1975</c:v>
                  </c:pt>
                  <c:pt idx="86">
                    <c:v>1976</c:v>
                  </c:pt>
                  <c:pt idx="87">
                    <c:v>1977</c:v>
                  </c:pt>
                  <c:pt idx="88">
                    <c:v>1978</c:v>
                  </c:pt>
                  <c:pt idx="89">
                    <c:v>1979</c:v>
                  </c:pt>
                  <c:pt idx="90">
                    <c:v>1980</c:v>
                  </c:pt>
                  <c:pt idx="91">
                    <c:v>1981</c:v>
                  </c:pt>
                  <c:pt idx="92">
                    <c:v>1982</c:v>
                  </c:pt>
                  <c:pt idx="93">
                    <c:v>1983</c:v>
                  </c:pt>
                  <c:pt idx="94">
                    <c:v>1984</c:v>
                  </c:pt>
                  <c:pt idx="95">
                    <c:v>1985</c:v>
                  </c:pt>
                  <c:pt idx="96">
                    <c:v>1986</c:v>
                  </c:pt>
                  <c:pt idx="97">
                    <c:v>1987</c:v>
                  </c:pt>
                  <c:pt idx="98">
                    <c:v>1988</c:v>
                  </c:pt>
                  <c:pt idx="99">
                    <c:v>1989</c:v>
                  </c:pt>
                  <c:pt idx="100">
                    <c:v>1990</c:v>
                  </c:pt>
                  <c:pt idx="101">
                    <c:v>1991</c:v>
                  </c:pt>
                  <c:pt idx="102">
                    <c:v>1992</c:v>
                  </c:pt>
                  <c:pt idx="103">
                    <c:v>1993</c:v>
                  </c:pt>
                  <c:pt idx="104">
                    <c:v>1994</c:v>
                  </c:pt>
                  <c:pt idx="105">
                    <c:v>1995</c:v>
                  </c:pt>
                  <c:pt idx="106">
                    <c:v>1996</c:v>
                  </c:pt>
                  <c:pt idx="107">
                    <c:v>1997</c:v>
                  </c:pt>
                  <c:pt idx="108">
                    <c:v>1998</c:v>
                  </c:pt>
                  <c:pt idx="109">
                    <c:v>1999</c:v>
                  </c:pt>
                  <c:pt idx="110">
                    <c:v>2000</c:v>
                  </c:pt>
                  <c:pt idx="111">
                    <c:v>2001</c:v>
                  </c:pt>
                  <c:pt idx="112">
                    <c:v>2002</c:v>
                  </c:pt>
                  <c:pt idx="113">
                    <c:v>2003</c:v>
                  </c:pt>
                  <c:pt idx="114">
                    <c:v>2004</c:v>
                  </c:pt>
                  <c:pt idx="115">
                    <c:v>2005</c:v>
                  </c:pt>
                  <c:pt idx="116">
                    <c:v>2006</c:v>
                  </c:pt>
                  <c:pt idx="117">
                    <c:v>2007</c:v>
                  </c:pt>
                  <c:pt idx="118">
                    <c:v>2008</c:v>
                  </c:pt>
                  <c:pt idx="119">
                    <c:v>2009</c:v>
                  </c:pt>
                  <c:pt idx="120">
                    <c:v>2010</c:v>
                  </c:pt>
                  <c:pt idx="121">
                    <c:v>2011</c:v>
                  </c:pt>
                  <c:pt idx="122">
                    <c:v>2012</c:v>
                  </c:pt>
                  <c:pt idx="123">
                    <c:v>2013</c:v>
                  </c:pt>
                  <c:pt idx="124">
                    <c:v>2014</c:v>
                  </c:pt>
                  <c:pt idx="125">
                    <c:v>2015</c:v>
                  </c:pt>
                  <c:pt idx="126">
                    <c:v>2016</c:v>
                  </c:pt>
                  <c:pt idx="127">
                    <c:v>2017</c:v>
                  </c:pt>
                  <c:pt idx="128">
                    <c:v>2018</c:v>
                  </c:pt>
                </c:lvl>
                <c:lvl>
                  <c:pt idx="0">
                    <c:v>Deodoro e Floriano </c:v>
                  </c:pt>
                  <c:pt idx="5">
                    <c:v>Primeira República Civil</c:v>
                  </c:pt>
                  <c:pt idx="41">
                    <c:v>Getúlio</c:v>
                  </c:pt>
                  <c:pt idx="56">
                    <c:v>Segunda República</c:v>
                  </c:pt>
                  <c:pt idx="74">
                    <c:v>Ditadura Militar</c:v>
                  </c:pt>
                  <c:pt idx="95">
                    <c:v>Nova República Pré Plano Real </c:v>
                  </c:pt>
                  <c:pt idx="105">
                    <c:v>Nova República Pós Plano Real </c:v>
                  </c:pt>
                </c:lvl>
              </c:multiLvlStrCache>
            </c:multiLvlStrRef>
          </c:cat>
          <c:val>
            <c:numRef>
              <c:f>'[Deflator do PIB 1890-2018.xlsx]Gráfico Variação LN Real'!$C$2:$C$130</c:f>
              <c:numCache>
                <c:formatCode>General</c:formatCode>
                <c:ptCount val="129"/>
                <c:pt idx="0">
                  <c:v>7.4124727484011999E-2</c:v>
                </c:pt>
                <c:pt idx="1">
                  <c:v>0.2467783930445453</c:v>
                </c:pt>
                <c:pt idx="2">
                  <c:v>0.35937721191780891</c:v>
                </c:pt>
                <c:pt idx="3">
                  <c:v>6.5970606773196216E-2</c:v>
                </c:pt>
                <c:pt idx="4">
                  <c:v>-3.0834223186434251E-2</c:v>
                </c:pt>
                <c:pt idx="5">
                  <c:v>-5.4813083205654145E-2</c:v>
                </c:pt>
                <c:pt idx="6">
                  <c:v>0.24545429808912456</c:v>
                </c:pt>
                <c:pt idx="7">
                  <c:v>0.17097675710696425</c:v>
                </c:pt>
                <c:pt idx="8">
                  <c:v>5.3133243340181657E-2</c:v>
                </c:pt>
                <c:pt idx="9">
                  <c:v>-1.8813647598698857E-2</c:v>
                </c:pt>
                <c:pt idx="10">
                  <c:v>-0.14256057426466384</c:v>
                </c:pt>
                <c:pt idx="11">
                  <c:v>-0.19554968967298159</c:v>
                </c:pt>
                <c:pt idx="12">
                  <c:v>-8.0096839267454811E-2</c:v>
                </c:pt>
                <c:pt idx="13">
                  <c:v>1.9052620934282061E-2</c:v>
                </c:pt>
                <c:pt idx="14">
                  <c:v>5.8116910989914672E-2</c:v>
                </c:pt>
                <c:pt idx="15">
                  <c:v>-0.1097130796566681</c:v>
                </c:pt>
                <c:pt idx="16">
                  <c:v>0.19769213885179582</c:v>
                </c:pt>
                <c:pt idx="17">
                  <c:v>-5.3089938865567454E-2</c:v>
                </c:pt>
                <c:pt idx="18">
                  <c:v>2.2703509756897944E-2</c:v>
                </c:pt>
                <c:pt idx="19">
                  <c:v>-1.7683103856065863E-2</c:v>
                </c:pt>
                <c:pt idx="20">
                  <c:v>4.2385716496438519E-2</c:v>
                </c:pt>
                <c:pt idx="21">
                  <c:v>2.1761491781512099E-2</c:v>
                </c:pt>
                <c:pt idx="22">
                  <c:v>7.1364486207971645E-2</c:v>
                </c:pt>
                <c:pt idx="23">
                  <c:v>-0.1177830356563847</c:v>
                </c:pt>
                <c:pt idx="24">
                  <c:v>-0.14213976716112064</c:v>
                </c:pt>
                <c:pt idx="25">
                  <c:v>0.12448483192240101</c:v>
                </c:pt>
                <c:pt idx="26">
                  <c:v>0.18950519216538098</c:v>
                </c:pt>
                <c:pt idx="27">
                  <c:v>8.4728070473788719E-2</c:v>
                </c:pt>
                <c:pt idx="28">
                  <c:v>7.9893909220765558E-2</c:v>
                </c:pt>
                <c:pt idx="29">
                  <c:v>8.388148398070161E-2</c:v>
                </c:pt>
                <c:pt idx="30">
                  <c:v>0.17435338714477577</c:v>
                </c:pt>
                <c:pt idx="31">
                  <c:v>-0.16617672670753336</c:v>
                </c:pt>
                <c:pt idx="32">
                  <c:v>8.7282784237870281E-2</c:v>
                </c:pt>
                <c:pt idx="33">
                  <c:v>0.26351171152396713</c:v>
                </c:pt>
                <c:pt idx="34">
                  <c:v>0.10444266336760055</c:v>
                </c:pt>
                <c:pt idx="35">
                  <c:v>0.16880080999810776</c:v>
                </c:pt>
                <c:pt idx="36">
                  <c:v>-0.19921741806642324</c:v>
                </c:pt>
                <c:pt idx="37">
                  <c:v>-2.2618088587773144E-2</c:v>
                </c:pt>
                <c:pt idx="38">
                  <c:v>0.10927441497896506</c:v>
                </c:pt>
                <c:pt idx="39">
                  <c:v>-3.6801766165972083E-2</c:v>
                </c:pt>
                <c:pt idx="40">
                  <c:v>-0.13194053250160387</c:v>
                </c:pt>
                <c:pt idx="41">
                  <c:v>-0.11504113336854793</c:v>
                </c:pt>
                <c:pt idx="42">
                  <c:v>1.5444322427473622E-2</c:v>
                </c:pt>
                <c:pt idx="43">
                  <c:v>-2.0645894623547711E-2</c:v>
                </c:pt>
                <c:pt idx="44">
                  <c:v>6.0701311873610386E-2</c:v>
                </c:pt>
                <c:pt idx="45">
                  <c:v>4.6743080547707372E-2</c:v>
                </c:pt>
                <c:pt idx="46">
                  <c:v>1.6260520871775874E-2</c:v>
                </c:pt>
                <c:pt idx="47">
                  <c:v>9.0270269934238812E-2</c:v>
                </c:pt>
                <c:pt idx="48">
                  <c:v>3.1090587070027986E-2</c:v>
                </c:pt>
                <c:pt idx="49">
                  <c:v>2.0202707317522162E-2</c:v>
                </c:pt>
                <c:pt idx="50">
                  <c:v>6.485097231961312E-2</c:v>
                </c:pt>
                <c:pt idx="51">
                  <c:v>9.7267877156821392E-2</c:v>
                </c:pt>
                <c:pt idx="52">
                  <c:v>0.15049970826537695</c:v>
                </c:pt>
                <c:pt idx="53">
                  <c:v>0.15362802262621322</c:v>
                </c:pt>
                <c:pt idx="54">
                  <c:v>0.18763988623861483</c:v>
                </c:pt>
                <c:pt idx="55">
                  <c:v>0.13910604892302647</c:v>
                </c:pt>
                <c:pt idx="56">
                  <c:v>0.13601698875226109</c:v>
                </c:pt>
                <c:pt idx="57">
                  <c:v>8.6177696241051649E-2</c:v>
                </c:pt>
                <c:pt idx="58">
                  <c:v>5.7481513282640506E-2</c:v>
                </c:pt>
                <c:pt idx="59">
                  <c:v>7.9734968018853714E-2</c:v>
                </c:pt>
                <c:pt idx="60">
                  <c:v>8.8010877322712844E-2</c:v>
                </c:pt>
                <c:pt idx="61">
                  <c:v>0.1663615372152254</c:v>
                </c:pt>
                <c:pt idx="62">
                  <c:v>8.8926209194401196E-2</c:v>
                </c:pt>
                <c:pt idx="63">
                  <c:v>0.12927233570413943</c:v>
                </c:pt>
                <c:pt idx="64">
                  <c:v>0.23980399220731741</c:v>
                </c:pt>
                <c:pt idx="65">
                  <c:v>0.11154137473290682</c:v>
                </c:pt>
                <c:pt idx="66">
                  <c:v>0.20375683751402018</c:v>
                </c:pt>
                <c:pt idx="67">
                  <c:v>0.11955923505763888</c:v>
                </c:pt>
                <c:pt idx="68">
                  <c:v>0.11689375147149939</c:v>
                </c:pt>
                <c:pt idx="69">
                  <c:v>0.30642886830161231</c:v>
                </c:pt>
                <c:pt idx="70">
                  <c:v>0.22646301177400829</c:v>
                </c:pt>
                <c:pt idx="71">
                  <c:v>0.29787989742822774</c:v>
                </c:pt>
                <c:pt idx="72">
                  <c:v>0.40613155265132406</c:v>
                </c:pt>
                <c:pt idx="73">
                  <c:v>0.57895574158806973</c:v>
                </c:pt>
                <c:pt idx="74">
                  <c:v>0.64132743183014895</c:v>
                </c:pt>
                <c:pt idx="75">
                  <c:v>0.45868986934546285</c:v>
                </c:pt>
                <c:pt idx="76">
                  <c:v>0.32135859881116424</c:v>
                </c:pt>
                <c:pt idx="77">
                  <c:v>0.2346792639851305</c:v>
                </c:pt>
                <c:pt idx="78">
                  <c:v>0.23665190133900182</c:v>
                </c:pt>
                <c:pt idx="79">
                  <c:v>0.18325384101050446</c:v>
                </c:pt>
                <c:pt idx="80">
                  <c:v>0.15186234930924591</c:v>
                </c:pt>
                <c:pt idx="81">
                  <c:v>0.17717990348167767</c:v>
                </c:pt>
                <c:pt idx="82">
                  <c:v>0.18121337406378046</c:v>
                </c:pt>
                <c:pt idx="83">
                  <c:v>0.25913101771347868</c:v>
                </c:pt>
                <c:pt idx="84">
                  <c:v>0.29718072959257213</c:v>
                </c:pt>
                <c:pt idx="85">
                  <c:v>0.29214288375828446</c:v>
                </c:pt>
                <c:pt idx="86">
                  <c:v>0.3450328045413098</c:v>
                </c:pt>
                <c:pt idx="87">
                  <c:v>0.37430501059218457</c:v>
                </c:pt>
                <c:pt idx="88">
                  <c:v>0.32373149717406591</c:v>
                </c:pt>
                <c:pt idx="89">
                  <c:v>0.43415596112067334</c:v>
                </c:pt>
                <c:pt idx="90">
                  <c:v>0.64414392217815575</c:v>
                </c:pt>
                <c:pt idx="91">
                  <c:v>0.69578807592935199</c:v>
                </c:pt>
                <c:pt idx="92">
                  <c:v>0.69830582557347753</c:v>
                </c:pt>
                <c:pt idx="93">
                  <c:v>0.83934076532159096</c:v>
                </c:pt>
                <c:pt idx="94">
                  <c:v>1.1043964684459766</c:v>
                </c:pt>
                <c:pt idx="95">
                  <c:v>1.248593313627957</c:v>
                </c:pt>
                <c:pt idx="96">
                  <c:v>0.91300260506413267</c:v>
                </c:pt>
                <c:pt idx="97">
                  <c:v>1.1190967379059984</c:v>
                </c:pt>
                <c:pt idx="98">
                  <c:v>1.9850641981792769</c:v>
                </c:pt>
                <c:pt idx="99">
                  <c:v>2.6422124964336362</c:v>
                </c:pt>
                <c:pt idx="100">
                  <c:v>3.2942005385168223</c:v>
                </c:pt>
                <c:pt idx="101">
                  <c:v>1.6422498402367758</c:v>
                </c:pt>
                <c:pt idx="102">
                  <c:v>2.3693208126837391</c:v>
                </c:pt>
                <c:pt idx="103">
                  <c:v>3.0426875888912193</c:v>
                </c:pt>
                <c:pt idx="104">
                  <c:v>3.1528081860852524</c:v>
                </c:pt>
                <c:pt idx="105">
                  <c:v>0.57406743963909435</c:v>
                </c:pt>
                <c:pt idx="106">
                  <c:v>0.16937345556936378</c:v>
                </c:pt>
                <c:pt idx="107">
                  <c:v>7.4448845714456979E-2</c:v>
                </c:pt>
                <c:pt idx="108">
                  <c:v>4.8069538740840301E-2</c:v>
                </c:pt>
                <c:pt idx="109">
                  <c:v>7.7058266750938742E-2</c:v>
                </c:pt>
                <c:pt idx="110">
                  <c:v>5.4545618793042649E-2</c:v>
                </c:pt>
                <c:pt idx="111">
                  <c:v>7.9043078824291513E-2</c:v>
                </c:pt>
                <c:pt idx="112">
                  <c:v>9.347315017372182E-2</c:v>
                </c:pt>
                <c:pt idx="113">
                  <c:v>0.13182637827689803</c:v>
                </c:pt>
                <c:pt idx="114">
                  <c:v>7.4662668190725867E-2</c:v>
                </c:pt>
                <c:pt idx="115">
                  <c:v>7.1680687116717934E-2</c:v>
                </c:pt>
                <c:pt idx="116">
                  <c:v>6.5546832487314077E-2</c:v>
                </c:pt>
                <c:pt idx="117">
                  <c:v>6.2402222963044096E-2</c:v>
                </c:pt>
                <c:pt idx="118">
                  <c:v>8.414400328663163E-2</c:v>
                </c:pt>
                <c:pt idx="119">
                  <c:v>7.0584110423318691E-2</c:v>
                </c:pt>
                <c:pt idx="120">
                  <c:v>8.0873178146518399E-2</c:v>
                </c:pt>
                <c:pt idx="121">
                  <c:v>7.990662658865233E-2</c:v>
                </c:pt>
                <c:pt idx="122">
                  <c:v>7.6434300044098791E-2</c:v>
                </c:pt>
                <c:pt idx="123">
                  <c:v>7.2363121441433975E-2</c:v>
                </c:pt>
                <c:pt idx="124">
                  <c:v>7.554067867187797E-2</c:v>
                </c:pt>
                <c:pt idx="125">
                  <c:v>7.2936053702754577E-2</c:v>
                </c:pt>
                <c:pt idx="126">
                  <c:v>7.7886615405802218E-2</c:v>
                </c:pt>
                <c:pt idx="127">
                  <c:v>3.4138645449942828E-2</c:v>
                </c:pt>
                <c:pt idx="128">
                  <c:v>2.9805804841608108E-2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B6-4DBC-88C7-879B11FDA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5874648"/>
        <c:axId val="645869400"/>
      </c:lineChart>
      <c:catAx>
        <c:axId val="645874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 w="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5869400"/>
        <c:crosses val="autoZero"/>
        <c:auto val="0"/>
        <c:lblAlgn val="ctr"/>
        <c:lblOffset val="100"/>
        <c:noMultiLvlLbl val="0"/>
      </c:catAx>
      <c:valAx>
        <c:axId val="64586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5874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latin typeface="+mj-lt"/>
              </a:rPr>
              <a:t>Taxa </a:t>
            </a:r>
            <a:r>
              <a:rPr lang="en-US" sz="2400" b="1" dirty="0" err="1">
                <a:latin typeface="+mj-lt"/>
              </a:rPr>
              <a:t>anual</a:t>
            </a:r>
            <a:r>
              <a:rPr lang="en-US" sz="2400" b="1" dirty="0">
                <a:latin typeface="+mj-lt"/>
              </a:rPr>
              <a:t> de</a:t>
            </a:r>
            <a:r>
              <a:rPr lang="en-US" sz="2400" b="1" baseline="0" dirty="0">
                <a:latin typeface="+mj-lt"/>
              </a:rPr>
              <a:t> </a:t>
            </a:r>
            <a:r>
              <a:rPr lang="en-US" sz="2400" b="1" baseline="0" dirty="0" err="1">
                <a:latin typeface="+mj-lt"/>
              </a:rPr>
              <a:t>crescimento</a:t>
            </a:r>
            <a:r>
              <a:rPr lang="en-US" sz="2400" b="1" baseline="0" dirty="0">
                <a:latin typeface="+mj-lt"/>
              </a:rPr>
              <a:t> do</a:t>
            </a:r>
            <a:r>
              <a:rPr lang="en-US" sz="2400" b="1" dirty="0">
                <a:latin typeface="+mj-lt"/>
              </a:rPr>
              <a:t> PIB,1890-2018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'Taxa anual de crescimento '!$C$1</c:f>
              <c:strCache>
                <c:ptCount val="1"/>
                <c:pt idx="0">
                  <c:v>Taxa anual cresc. PIB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'Taxa anual de crescimento '!$A$2:$B$130</c:f>
              <c:multiLvlStrCache>
                <c:ptCount val="129"/>
                <c:lvl>
                  <c:pt idx="0">
                    <c:v>1890</c:v>
                  </c:pt>
                  <c:pt idx="1">
                    <c:v>1891</c:v>
                  </c:pt>
                  <c:pt idx="2">
                    <c:v>1892</c:v>
                  </c:pt>
                  <c:pt idx="3">
                    <c:v>1893</c:v>
                  </c:pt>
                  <c:pt idx="4">
                    <c:v>1894</c:v>
                  </c:pt>
                  <c:pt idx="5">
                    <c:v>1895</c:v>
                  </c:pt>
                  <c:pt idx="6">
                    <c:v>1896</c:v>
                  </c:pt>
                  <c:pt idx="7">
                    <c:v>1897</c:v>
                  </c:pt>
                  <c:pt idx="8">
                    <c:v>1898</c:v>
                  </c:pt>
                  <c:pt idx="9">
                    <c:v>1899</c:v>
                  </c:pt>
                  <c:pt idx="10">
                    <c:v>1900</c:v>
                  </c:pt>
                  <c:pt idx="11">
                    <c:v>1901</c:v>
                  </c:pt>
                  <c:pt idx="12">
                    <c:v>1902</c:v>
                  </c:pt>
                  <c:pt idx="13">
                    <c:v>1903</c:v>
                  </c:pt>
                  <c:pt idx="14">
                    <c:v>1904</c:v>
                  </c:pt>
                  <c:pt idx="15">
                    <c:v>1905</c:v>
                  </c:pt>
                  <c:pt idx="16">
                    <c:v>1906</c:v>
                  </c:pt>
                  <c:pt idx="17">
                    <c:v>1907</c:v>
                  </c:pt>
                  <c:pt idx="18">
                    <c:v>1908</c:v>
                  </c:pt>
                  <c:pt idx="19">
                    <c:v>1909</c:v>
                  </c:pt>
                  <c:pt idx="20">
                    <c:v>1910</c:v>
                  </c:pt>
                  <c:pt idx="21">
                    <c:v>1911</c:v>
                  </c:pt>
                  <c:pt idx="22">
                    <c:v>1912</c:v>
                  </c:pt>
                  <c:pt idx="23">
                    <c:v>1913</c:v>
                  </c:pt>
                  <c:pt idx="24">
                    <c:v>1914</c:v>
                  </c:pt>
                  <c:pt idx="25">
                    <c:v>1915</c:v>
                  </c:pt>
                  <c:pt idx="26">
                    <c:v>1916</c:v>
                  </c:pt>
                  <c:pt idx="27">
                    <c:v>1917</c:v>
                  </c:pt>
                  <c:pt idx="28">
                    <c:v>1918</c:v>
                  </c:pt>
                  <c:pt idx="29">
                    <c:v>1919</c:v>
                  </c:pt>
                  <c:pt idx="30">
                    <c:v>1920</c:v>
                  </c:pt>
                  <c:pt idx="31">
                    <c:v>1921</c:v>
                  </c:pt>
                  <c:pt idx="32">
                    <c:v>1922</c:v>
                  </c:pt>
                  <c:pt idx="33">
                    <c:v>1923</c:v>
                  </c:pt>
                  <c:pt idx="34">
                    <c:v>1924</c:v>
                  </c:pt>
                  <c:pt idx="35">
                    <c:v>1925</c:v>
                  </c:pt>
                  <c:pt idx="36">
                    <c:v>1926</c:v>
                  </c:pt>
                  <c:pt idx="37">
                    <c:v>1927</c:v>
                  </c:pt>
                  <c:pt idx="38">
                    <c:v>1928</c:v>
                  </c:pt>
                  <c:pt idx="39">
                    <c:v>1929</c:v>
                  </c:pt>
                  <c:pt idx="40">
                    <c:v>1930</c:v>
                  </c:pt>
                  <c:pt idx="41">
                    <c:v>1931</c:v>
                  </c:pt>
                  <c:pt idx="42">
                    <c:v>1932</c:v>
                  </c:pt>
                  <c:pt idx="43">
                    <c:v>1933</c:v>
                  </c:pt>
                  <c:pt idx="44">
                    <c:v>1934</c:v>
                  </c:pt>
                  <c:pt idx="45">
                    <c:v>1935</c:v>
                  </c:pt>
                  <c:pt idx="46">
                    <c:v>1936</c:v>
                  </c:pt>
                  <c:pt idx="47">
                    <c:v>1937</c:v>
                  </c:pt>
                  <c:pt idx="48">
                    <c:v>1938</c:v>
                  </c:pt>
                  <c:pt idx="49">
                    <c:v>1939</c:v>
                  </c:pt>
                  <c:pt idx="50">
                    <c:v>1940</c:v>
                  </c:pt>
                  <c:pt idx="51">
                    <c:v>1941</c:v>
                  </c:pt>
                  <c:pt idx="52">
                    <c:v>1942</c:v>
                  </c:pt>
                  <c:pt idx="53">
                    <c:v>1943</c:v>
                  </c:pt>
                  <c:pt idx="54">
                    <c:v>1944</c:v>
                  </c:pt>
                  <c:pt idx="55">
                    <c:v>1945</c:v>
                  </c:pt>
                  <c:pt idx="56">
                    <c:v>1946</c:v>
                  </c:pt>
                  <c:pt idx="57">
                    <c:v>1947</c:v>
                  </c:pt>
                  <c:pt idx="58">
                    <c:v>1948</c:v>
                  </c:pt>
                  <c:pt idx="59">
                    <c:v>1949</c:v>
                  </c:pt>
                  <c:pt idx="60">
                    <c:v>1950</c:v>
                  </c:pt>
                  <c:pt idx="61">
                    <c:v>1951</c:v>
                  </c:pt>
                  <c:pt idx="62">
                    <c:v>1952</c:v>
                  </c:pt>
                  <c:pt idx="63">
                    <c:v>1953</c:v>
                  </c:pt>
                  <c:pt idx="64">
                    <c:v>1954</c:v>
                  </c:pt>
                  <c:pt idx="65">
                    <c:v>1955</c:v>
                  </c:pt>
                  <c:pt idx="66">
                    <c:v>1956</c:v>
                  </c:pt>
                  <c:pt idx="67">
                    <c:v>1957</c:v>
                  </c:pt>
                  <c:pt idx="68">
                    <c:v>1958</c:v>
                  </c:pt>
                  <c:pt idx="69">
                    <c:v>1959</c:v>
                  </c:pt>
                  <c:pt idx="70">
                    <c:v>1960</c:v>
                  </c:pt>
                  <c:pt idx="71">
                    <c:v>1961</c:v>
                  </c:pt>
                  <c:pt idx="72">
                    <c:v>1962</c:v>
                  </c:pt>
                  <c:pt idx="73">
                    <c:v>1963</c:v>
                  </c:pt>
                  <c:pt idx="74">
                    <c:v>1964</c:v>
                  </c:pt>
                  <c:pt idx="75">
                    <c:v>1965</c:v>
                  </c:pt>
                  <c:pt idx="76">
                    <c:v>1966</c:v>
                  </c:pt>
                  <c:pt idx="77">
                    <c:v>1967</c:v>
                  </c:pt>
                  <c:pt idx="78">
                    <c:v>1968</c:v>
                  </c:pt>
                  <c:pt idx="79">
                    <c:v>1969</c:v>
                  </c:pt>
                  <c:pt idx="80">
                    <c:v>1970</c:v>
                  </c:pt>
                  <c:pt idx="81">
                    <c:v>1971</c:v>
                  </c:pt>
                  <c:pt idx="82">
                    <c:v>1972</c:v>
                  </c:pt>
                  <c:pt idx="83">
                    <c:v>1973</c:v>
                  </c:pt>
                  <c:pt idx="84">
                    <c:v>1974</c:v>
                  </c:pt>
                  <c:pt idx="85">
                    <c:v>1975</c:v>
                  </c:pt>
                  <c:pt idx="86">
                    <c:v>1976</c:v>
                  </c:pt>
                  <c:pt idx="87">
                    <c:v>1977</c:v>
                  </c:pt>
                  <c:pt idx="88">
                    <c:v>1978</c:v>
                  </c:pt>
                  <c:pt idx="89">
                    <c:v>1979</c:v>
                  </c:pt>
                  <c:pt idx="90">
                    <c:v>1980</c:v>
                  </c:pt>
                  <c:pt idx="91">
                    <c:v>1981</c:v>
                  </c:pt>
                  <c:pt idx="92">
                    <c:v>1982</c:v>
                  </c:pt>
                  <c:pt idx="93">
                    <c:v>1983</c:v>
                  </c:pt>
                  <c:pt idx="94">
                    <c:v>1984</c:v>
                  </c:pt>
                  <c:pt idx="95">
                    <c:v>1985</c:v>
                  </c:pt>
                  <c:pt idx="96">
                    <c:v>1986</c:v>
                  </c:pt>
                  <c:pt idx="97">
                    <c:v>1987</c:v>
                  </c:pt>
                  <c:pt idx="98">
                    <c:v>1988</c:v>
                  </c:pt>
                  <c:pt idx="99">
                    <c:v>1989</c:v>
                  </c:pt>
                  <c:pt idx="100">
                    <c:v>1990</c:v>
                  </c:pt>
                  <c:pt idx="101">
                    <c:v>1991</c:v>
                  </c:pt>
                  <c:pt idx="102">
                    <c:v>1992</c:v>
                  </c:pt>
                  <c:pt idx="103">
                    <c:v>1993</c:v>
                  </c:pt>
                  <c:pt idx="104">
                    <c:v>1994</c:v>
                  </c:pt>
                  <c:pt idx="105">
                    <c:v>1995</c:v>
                  </c:pt>
                  <c:pt idx="106">
                    <c:v>1996</c:v>
                  </c:pt>
                  <c:pt idx="107">
                    <c:v>1997</c:v>
                  </c:pt>
                  <c:pt idx="108">
                    <c:v>1998</c:v>
                  </c:pt>
                  <c:pt idx="109">
                    <c:v>1999</c:v>
                  </c:pt>
                  <c:pt idx="110">
                    <c:v>2000</c:v>
                  </c:pt>
                  <c:pt idx="111">
                    <c:v>2001</c:v>
                  </c:pt>
                  <c:pt idx="112">
                    <c:v>2002</c:v>
                  </c:pt>
                  <c:pt idx="113">
                    <c:v>2003</c:v>
                  </c:pt>
                  <c:pt idx="114">
                    <c:v>2004</c:v>
                  </c:pt>
                  <c:pt idx="115">
                    <c:v>2005</c:v>
                  </c:pt>
                  <c:pt idx="116">
                    <c:v>2006</c:v>
                  </c:pt>
                  <c:pt idx="117">
                    <c:v>2007</c:v>
                  </c:pt>
                  <c:pt idx="118">
                    <c:v>2008</c:v>
                  </c:pt>
                  <c:pt idx="119">
                    <c:v>2009</c:v>
                  </c:pt>
                  <c:pt idx="120">
                    <c:v>2010</c:v>
                  </c:pt>
                  <c:pt idx="121">
                    <c:v>2011</c:v>
                  </c:pt>
                  <c:pt idx="122">
                    <c:v>2012</c:v>
                  </c:pt>
                  <c:pt idx="123">
                    <c:v>2013</c:v>
                  </c:pt>
                  <c:pt idx="124">
                    <c:v>2014</c:v>
                  </c:pt>
                  <c:pt idx="125">
                    <c:v>2015</c:v>
                  </c:pt>
                  <c:pt idx="126">
                    <c:v>2016</c:v>
                  </c:pt>
                  <c:pt idx="127">
                    <c:v>2017</c:v>
                  </c:pt>
                  <c:pt idx="128">
                    <c:v>2018</c:v>
                  </c:pt>
                </c:lvl>
                <c:lvl>
                  <c:pt idx="0">
                    <c:v>Deodoro e Floriano </c:v>
                  </c:pt>
                  <c:pt idx="5">
                    <c:v>Primeira República Civil</c:v>
                  </c:pt>
                  <c:pt idx="41">
                    <c:v>Getúlio</c:v>
                  </c:pt>
                  <c:pt idx="56">
                    <c:v>Segunda República</c:v>
                  </c:pt>
                  <c:pt idx="74">
                    <c:v>Ditadura Militar</c:v>
                  </c:pt>
                  <c:pt idx="95">
                    <c:v>Nova República Pré-Plano Real</c:v>
                  </c:pt>
                  <c:pt idx="105">
                    <c:v>Nova República Pós-Plano Real</c:v>
                  </c:pt>
                </c:lvl>
              </c:multiLvlStrCache>
            </c:multiLvlStrRef>
          </c:cat>
          <c:val>
            <c:numRef>
              <c:f>'Taxa anual de crescimento '!$C$2:$C$130</c:f>
              <c:numCache>
                <c:formatCode>0.0%</c:formatCode>
                <c:ptCount val="129"/>
                <c:pt idx="0">
                  <c:v>1.4886010666354043E-2</c:v>
                </c:pt>
                <c:pt idx="1">
                  <c:v>-7.333833804931543E-3</c:v>
                </c:pt>
                <c:pt idx="2">
                  <c:v>-3.4089586969168154E-2</c:v>
                </c:pt>
                <c:pt idx="3">
                  <c:v>2.7704167670441703E-3</c:v>
                </c:pt>
                <c:pt idx="4">
                  <c:v>-2.2162162162162314E-2</c:v>
                </c:pt>
                <c:pt idx="5">
                  <c:v>5.638474295190727E-2</c:v>
                </c:pt>
                <c:pt idx="6">
                  <c:v>7.5527646956218261E-2</c:v>
                </c:pt>
                <c:pt idx="7">
                  <c:v>-6.1628284138825094E-3</c:v>
                </c:pt>
                <c:pt idx="8">
                  <c:v>3.9436466492602198E-2</c:v>
                </c:pt>
                <c:pt idx="9">
                  <c:v>-4.2388403370140163E-3</c:v>
                </c:pt>
                <c:pt idx="10">
                  <c:v>-3.3844860206012094E-2</c:v>
                </c:pt>
                <c:pt idx="11">
                  <c:v>0.14360000000000001</c:v>
                </c:pt>
                <c:pt idx="12">
                  <c:v>-4.8309179653428617E-3</c:v>
                </c:pt>
                <c:pt idx="13">
                  <c:v>1.9417476095482729E-2</c:v>
                </c:pt>
                <c:pt idx="14">
                  <c:v>1.4285714550814713E-2</c:v>
                </c:pt>
                <c:pt idx="15">
                  <c:v>3.2863850366524144E-2</c:v>
                </c:pt>
                <c:pt idx="16">
                  <c:v>0.12727272598447056</c:v>
                </c:pt>
                <c:pt idx="17">
                  <c:v>8.0645162810994916E-3</c:v>
                </c:pt>
                <c:pt idx="18">
                  <c:v>-3.2000000598575558E-2</c:v>
                </c:pt>
                <c:pt idx="19">
                  <c:v>0.10330578712023261</c:v>
                </c:pt>
                <c:pt idx="20">
                  <c:v>2.6217228923601125E-2</c:v>
                </c:pt>
                <c:pt idx="21">
                  <c:v>5.8394158736049209E-2</c:v>
                </c:pt>
                <c:pt idx="22">
                  <c:v>6.8965518538826834E-2</c:v>
                </c:pt>
                <c:pt idx="23">
                  <c:v>2.9032258575462211E-2</c:v>
                </c:pt>
                <c:pt idx="24">
                  <c:v>-1.2539185167432363E-2</c:v>
                </c:pt>
                <c:pt idx="25">
                  <c:v>3.1746032295869669E-3</c:v>
                </c:pt>
                <c:pt idx="26">
                  <c:v>9.493671049985157E-3</c:v>
                </c:pt>
                <c:pt idx="27">
                  <c:v>9.4043886312495953E-2</c:v>
                </c:pt>
                <c:pt idx="28">
                  <c:v>-2.0057306948597586E-2</c:v>
                </c:pt>
                <c:pt idx="29">
                  <c:v>7.8947369860379216E-2</c:v>
                </c:pt>
                <c:pt idx="30">
                  <c:v>0.12466124449455966</c:v>
                </c:pt>
                <c:pt idx="31">
                  <c:v>1.9277108795770766E-2</c:v>
                </c:pt>
                <c:pt idx="32">
                  <c:v>7.8014185834607216E-2</c:v>
                </c:pt>
                <c:pt idx="33">
                  <c:v>8.5526315542089462E-2</c:v>
                </c:pt>
                <c:pt idx="34">
                  <c:v>1.4141412811805972E-2</c:v>
                </c:pt>
                <c:pt idx="35">
                  <c:v>0</c:v>
                </c:pt>
                <c:pt idx="36">
                  <c:v>5.1792829650209204E-2</c:v>
                </c:pt>
                <c:pt idx="37">
                  <c:v>0.10795454589067412</c:v>
                </c:pt>
                <c:pt idx="38">
                  <c:v>0.11452991384896133</c:v>
                </c:pt>
                <c:pt idx="39">
                  <c:v>1.0736196511527856E-2</c:v>
                </c:pt>
                <c:pt idx="40">
                  <c:v>-2.1244309936822019E-2</c:v>
                </c:pt>
                <c:pt idx="41">
                  <c:v>-3.2558138916650693E-2</c:v>
                </c:pt>
                <c:pt idx="42">
                  <c:v>4.3269230276824472E-2</c:v>
                </c:pt>
                <c:pt idx="43">
                  <c:v>8.909370239968184E-2</c:v>
                </c:pt>
                <c:pt idx="44">
                  <c:v>9.1678419724215879E-2</c:v>
                </c:pt>
                <c:pt idx="45">
                  <c:v>2.971576281251407E-2</c:v>
                </c:pt>
                <c:pt idx="46">
                  <c:v>0.12045169303845013</c:v>
                </c:pt>
                <c:pt idx="47">
                  <c:v>4.5912654816871505E-2</c:v>
                </c:pt>
                <c:pt idx="48">
                  <c:v>4.4967880039194379E-2</c:v>
                </c:pt>
                <c:pt idx="49">
                  <c:v>2.4590163567873663E-2</c:v>
                </c:pt>
                <c:pt idx="50">
                  <c:v>-1.0000000179260799E-2</c:v>
                </c:pt>
                <c:pt idx="51">
                  <c:v>4.9494949603894715E-2</c:v>
                </c:pt>
                <c:pt idx="52">
                  <c:v>-2.6948989147929446E-2</c:v>
                </c:pt>
                <c:pt idx="53">
                  <c:v>8.5064292745875E-2</c:v>
                </c:pt>
                <c:pt idx="54">
                  <c:v>7.5660893268416574E-2</c:v>
                </c:pt>
                <c:pt idx="55">
                  <c:v>3.220338974430715E-2</c:v>
                </c:pt>
                <c:pt idx="56">
                  <c:v>0.11576354695248765</c:v>
                </c:pt>
                <c:pt idx="57">
                  <c:v>2.4282560564607557E-2</c:v>
                </c:pt>
                <c:pt idx="58">
                  <c:v>9.7000000000000031E-2</c:v>
                </c:pt>
                <c:pt idx="59">
                  <c:v>7.6999999999999888E-2</c:v>
                </c:pt>
                <c:pt idx="60">
                  <c:v>6.8000000000000005E-2</c:v>
                </c:pt>
                <c:pt idx="61">
                  <c:v>4.9000000000000099E-2</c:v>
                </c:pt>
                <c:pt idx="62">
                  <c:v>7.2999999999999995E-2</c:v>
                </c:pt>
                <c:pt idx="63">
                  <c:v>4.7E-2</c:v>
                </c:pt>
                <c:pt idx="64">
                  <c:v>7.8E-2</c:v>
                </c:pt>
                <c:pt idx="65">
                  <c:v>8.8000000000000009E-2</c:v>
                </c:pt>
                <c:pt idx="66">
                  <c:v>2.9000000000000102E-2</c:v>
                </c:pt>
                <c:pt idx="67">
                  <c:v>7.6999999999999999E-2</c:v>
                </c:pt>
                <c:pt idx="68">
                  <c:v>0.10800000000000001</c:v>
                </c:pt>
                <c:pt idx="69">
                  <c:v>9.8000000000000004E-2</c:v>
                </c:pt>
                <c:pt idx="70">
                  <c:v>9.4000000000000097E-2</c:v>
                </c:pt>
                <c:pt idx="71">
                  <c:v>8.599999999999991E-2</c:v>
                </c:pt>
                <c:pt idx="72">
                  <c:v>6.5999999999999892E-2</c:v>
                </c:pt>
                <c:pt idx="73">
                  <c:v>5.9999999999999394E-3</c:v>
                </c:pt>
                <c:pt idx="74">
                  <c:v>3.40000000000001E-2</c:v>
                </c:pt>
                <c:pt idx="75">
                  <c:v>2.4000000000000101E-2</c:v>
                </c:pt>
                <c:pt idx="76">
                  <c:v>6.7000000000000004E-2</c:v>
                </c:pt>
                <c:pt idx="77">
                  <c:v>4.2000000000000003E-2</c:v>
                </c:pt>
                <c:pt idx="78">
                  <c:v>9.8000000000000004E-2</c:v>
                </c:pt>
                <c:pt idx="79">
                  <c:v>9.5000000000000001E-2</c:v>
                </c:pt>
                <c:pt idx="80">
                  <c:v>0.10400000000000001</c:v>
                </c:pt>
                <c:pt idx="81">
                  <c:v>0.11342921993190799</c:v>
                </c:pt>
                <c:pt idx="82">
                  <c:v>0.119403481162508</c:v>
                </c:pt>
                <c:pt idx="83">
                  <c:v>0.139687217796781</c:v>
                </c:pt>
                <c:pt idx="84">
                  <c:v>8.1539386845718806E-2</c:v>
                </c:pt>
                <c:pt idx="85">
                  <c:v>5.1666490840630394E-2</c:v>
                </c:pt>
                <c:pt idx="86">
                  <c:v>0.102571295347873</c:v>
                </c:pt>
                <c:pt idx="87">
                  <c:v>4.9343280697893406E-2</c:v>
                </c:pt>
                <c:pt idx="88">
                  <c:v>4.9698976892475294E-2</c:v>
                </c:pt>
                <c:pt idx="89">
                  <c:v>6.7595601220407198E-2</c:v>
                </c:pt>
                <c:pt idx="90">
                  <c:v>9.1999999999999998E-2</c:v>
                </c:pt>
                <c:pt idx="91">
                  <c:v>-4.2500000000000003E-2</c:v>
                </c:pt>
                <c:pt idx="92">
                  <c:v>8.2999999999999793E-3</c:v>
                </c:pt>
                <c:pt idx="93">
                  <c:v>-2.93000000000001E-2</c:v>
                </c:pt>
                <c:pt idx="94">
                  <c:v>5.4000000000000103E-2</c:v>
                </c:pt>
                <c:pt idx="95">
                  <c:v>7.8499999999999903E-2</c:v>
                </c:pt>
                <c:pt idx="96">
                  <c:v>7.4900000000000008E-2</c:v>
                </c:pt>
                <c:pt idx="97">
                  <c:v>3.5299999999999998E-2</c:v>
                </c:pt>
                <c:pt idx="98">
                  <c:v>-6.0000000000002304E-4</c:v>
                </c:pt>
                <c:pt idx="99">
                  <c:v>3.1600000000000003E-2</c:v>
                </c:pt>
                <c:pt idx="100">
                  <c:v>-4.34999999999999E-2</c:v>
                </c:pt>
                <c:pt idx="101">
                  <c:v>1.03218958546951E-2</c:v>
                </c:pt>
                <c:pt idx="102">
                  <c:v>-5.440720510303549E-3</c:v>
                </c:pt>
                <c:pt idx="103">
                  <c:v>4.9246900046375969E-2</c:v>
                </c:pt>
                <c:pt idx="104">
                  <c:v>5.8528703643897305E-2</c:v>
                </c:pt>
                <c:pt idx="105">
                  <c:v>4.2237936336471479E-2</c:v>
                </c:pt>
                <c:pt idx="106">
                  <c:v>2.2088640505145696E-2</c:v>
                </c:pt>
                <c:pt idx="107">
                  <c:v>3.3948459853159391E-2</c:v>
                </c:pt>
                <c:pt idx="108">
                  <c:v>3.3809790195232382E-3</c:v>
                </c:pt>
                <c:pt idx="109">
                  <c:v>4.6793756667950961E-3</c:v>
                </c:pt>
                <c:pt idx="110">
                  <c:v>4.3879494436487934E-2</c:v>
                </c:pt>
                <c:pt idx="111">
                  <c:v>1.3898964044580851E-2</c:v>
                </c:pt>
                <c:pt idx="112">
                  <c:v>3.0534618568361652E-2</c:v>
                </c:pt>
                <c:pt idx="113">
                  <c:v>1.1408289987710844E-2</c:v>
                </c:pt>
                <c:pt idx="114">
                  <c:v>5.7599646368599905E-2</c:v>
                </c:pt>
                <c:pt idx="115">
                  <c:v>3.2021320621624057E-2</c:v>
                </c:pt>
                <c:pt idx="116">
                  <c:v>3.961988708994852E-2</c:v>
                </c:pt>
                <c:pt idx="117">
                  <c:v>6.0698706073315234E-2</c:v>
                </c:pt>
                <c:pt idx="118">
                  <c:v>5.0941954481199335E-2</c:v>
                </c:pt>
                <c:pt idx="119">
                  <c:v>-1.2581200299162276E-3</c:v>
                </c:pt>
                <c:pt idx="120">
                  <c:v>7.5282258181216269E-2</c:v>
                </c:pt>
                <c:pt idx="121">
                  <c:v>3.974423079447021E-2</c:v>
                </c:pt>
                <c:pt idx="122">
                  <c:v>1.9211759850945354E-2</c:v>
                </c:pt>
                <c:pt idx="123">
                  <c:v>3.0048226702888599E-2</c:v>
                </c:pt>
                <c:pt idx="124">
                  <c:v>5.0395574027326971E-3</c:v>
                </c:pt>
                <c:pt idx="125">
                  <c:v>-3.5457633934728394E-2</c:v>
                </c:pt>
                <c:pt idx="126">
                  <c:v>-3.3054543131702301E-2</c:v>
                </c:pt>
                <c:pt idx="127">
                  <c:v>1.0638612600035069E-2</c:v>
                </c:pt>
                <c:pt idx="128">
                  <c:v>1.1175791817495062E-2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FC-4B1A-B8EA-22FB1DCC0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651824880"/>
        <c:axId val="651828488"/>
      </c:barChart>
      <c:catAx>
        <c:axId val="65182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 w="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1828488"/>
        <c:crosses val="autoZero"/>
        <c:auto val="1"/>
        <c:lblAlgn val="ctr"/>
        <c:lblOffset val="100"/>
        <c:noMultiLvlLbl val="0"/>
      </c:catAx>
      <c:valAx>
        <c:axId val="65182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1824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0.06098</cdr:x>
      <cdr:y>0.18736</cdr:y>
    </cdr:from>
    <cdr:to>
      <cdr:x>0.09792</cdr:x>
      <cdr:y>0.99783</cdr:y>
    </cdr:to>
    <cdr:sp macro="" textlink="">
      <cdr:nvSpPr>
        <cdr:cNvPr id="2" name="Retângulo 1">
          <a:extLst xmlns:a="http://schemas.openxmlformats.org/drawingml/2006/main">
            <a:ext uri="{FF2B5EF4-FFF2-40B4-BE49-F238E27FC236}">
              <a16:creationId xmlns:a16="http://schemas.microsoft.com/office/drawing/2014/main" id="{627C4DF1-E986-4B35-B25F-83892FC3C7F1}"/>
            </a:ext>
          </a:extLst>
        </cdr:cNvPr>
        <cdr:cNvSpPr/>
      </cdr:nvSpPr>
      <cdr:spPr>
        <a:xfrm xmlns:a="http://schemas.openxmlformats.org/drawingml/2006/main">
          <a:off x="710070" y="1238560"/>
          <a:ext cx="430141" cy="535775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 dirty="0"/>
        </a:p>
      </cdr:txBody>
    </cdr:sp>
  </cdr:relSizeAnchor>
  <cdr:relSizeAnchor xmlns:cdr="http://schemas.openxmlformats.org/drawingml/2006/chartDrawing">
    <cdr:from>
      <cdr:x>0.35592</cdr:x>
      <cdr:y>0.18952</cdr:y>
    </cdr:from>
    <cdr:to>
      <cdr:x>0.4638</cdr:x>
      <cdr:y>1</cdr:y>
    </cdr:to>
    <cdr:sp macro="" textlink="">
      <cdr:nvSpPr>
        <cdr:cNvPr id="3" name="Retângulo 2">
          <a:extLst xmlns:a="http://schemas.openxmlformats.org/drawingml/2006/main">
            <a:ext uri="{FF2B5EF4-FFF2-40B4-BE49-F238E27FC236}">
              <a16:creationId xmlns:a16="http://schemas.microsoft.com/office/drawing/2014/main" id="{1C042877-A5B8-4422-8971-9592C0664CDC}"/>
            </a:ext>
          </a:extLst>
        </cdr:cNvPr>
        <cdr:cNvSpPr/>
      </cdr:nvSpPr>
      <cdr:spPr>
        <a:xfrm xmlns:a="http://schemas.openxmlformats.org/drawingml/2006/main">
          <a:off x="4144444" y="1252847"/>
          <a:ext cx="1256188" cy="535781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0.59264</cdr:x>
      <cdr:y>0.18952</cdr:y>
    </cdr:from>
    <cdr:to>
      <cdr:x>0.74601</cdr:x>
      <cdr:y>1</cdr:y>
    </cdr:to>
    <cdr:sp macro="" textlink="">
      <cdr:nvSpPr>
        <cdr:cNvPr id="4" name="Retângulo 3">
          <a:extLst xmlns:a="http://schemas.openxmlformats.org/drawingml/2006/main">
            <a:ext uri="{FF2B5EF4-FFF2-40B4-BE49-F238E27FC236}">
              <a16:creationId xmlns:a16="http://schemas.microsoft.com/office/drawing/2014/main" id="{A062CC05-6980-4ABF-AEBA-CF903BD32595}"/>
            </a:ext>
          </a:extLst>
        </cdr:cNvPr>
        <cdr:cNvSpPr/>
      </cdr:nvSpPr>
      <cdr:spPr>
        <a:xfrm xmlns:a="http://schemas.openxmlformats.org/drawingml/2006/main">
          <a:off x="6900886" y="1252847"/>
          <a:ext cx="1785888" cy="535781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0.06346</cdr:x>
      <cdr:y>0.09533</cdr:y>
    </cdr:from>
    <cdr:to>
      <cdr:x>0.10235</cdr:x>
      <cdr:y>1</cdr:y>
    </cdr:to>
    <cdr:sp macro="" textlink="">
      <cdr:nvSpPr>
        <cdr:cNvPr id="2" name="Retângulo 1">
          <a:extLst xmlns:a="http://schemas.openxmlformats.org/drawingml/2006/main">
            <a:ext uri="{FF2B5EF4-FFF2-40B4-BE49-F238E27FC236}">
              <a16:creationId xmlns:a16="http://schemas.microsoft.com/office/drawing/2014/main" id="{D9A29211-DD61-4AF2-B82C-4E44033F912A}"/>
            </a:ext>
          </a:extLst>
        </cdr:cNvPr>
        <cdr:cNvSpPr/>
      </cdr:nvSpPr>
      <cdr:spPr>
        <a:xfrm xmlns:a="http://schemas.openxmlformats.org/drawingml/2006/main">
          <a:off x="766996" y="630878"/>
          <a:ext cx="470010" cy="598714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0.35939</cdr:x>
      <cdr:y>0.09346</cdr:y>
    </cdr:from>
    <cdr:to>
      <cdr:x>0.46511</cdr:x>
      <cdr:y>1</cdr:y>
    </cdr:to>
    <cdr:sp macro="" textlink="">
      <cdr:nvSpPr>
        <cdr:cNvPr id="3" name="Retângulo 2">
          <a:extLst xmlns:a="http://schemas.openxmlformats.org/drawingml/2006/main">
            <a:ext uri="{FF2B5EF4-FFF2-40B4-BE49-F238E27FC236}">
              <a16:creationId xmlns:a16="http://schemas.microsoft.com/office/drawing/2014/main" id="{7C1B4AB4-F896-404C-B9AF-EF17E9653001}"/>
            </a:ext>
          </a:extLst>
        </cdr:cNvPr>
        <cdr:cNvSpPr/>
      </cdr:nvSpPr>
      <cdr:spPr>
        <a:xfrm xmlns:a="http://schemas.openxmlformats.org/drawingml/2006/main">
          <a:off x="4343445" y="618520"/>
          <a:ext cx="1277697" cy="59994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0.59479</cdr:x>
      <cdr:y>0.09533</cdr:y>
    </cdr:from>
    <cdr:to>
      <cdr:x>0.74514</cdr:x>
      <cdr:y>1</cdr:y>
    </cdr:to>
    <cdr:sp macro="" textlink="">
      <cdr:nvSpPr>
        <cdr:cNvPr id="4" name="Retângulo 3">
          <a:extLst xmlns:a="http://schemas.openxmlformats.org/drawingml/2006/main">
            <a:ext uri="{FF2B5EF4-FFF2-40B4-BE49-F238E27FC236}">
              <a16:creationId xmlns:a16="http://schemas.microsoft.com/office/drawing/2014/main" id="{774FACF8-B444-41FC-B756-F5137016EF4A}"/>
            </a:ext>
          </a:extLst>
        </cdr:cNvPr>
        <cdr:cNvSpPr/>
      </cdr:nvSpPr>
      <cdr:spPr>
        <a:xfrm xmlns:a="http://schemas.openxmlformats.org/drawingml/2006/main">
          <a:off x="7188405" y="630878"/>
          <a:ext cx="1817072" cy="598714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t-BR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A38C7-A666-41E7-94A9-BA2BD9DA2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944A8B-7BE8-4D42-A3E6-2D853F603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FAFA95-DF1C-4EAA-A524-D39CBA940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3D7B-2AF1-4C27-BF19-3D6279FC244B}" type="datetimeFigureOut">
              <a:rPr lang="pt-BR" smtClean="0"/>
              <a:t>30/06/2019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53E762-8A8D-473A-872C-8C15E211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1DECB8-2933-4B6B-8187-A96CC3845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4831-83D3-4DBE-8DC7-18E7EE0AB1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5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45089-4405-4F0B-8D1F-7080AB225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C376542-8A03-445F-A013-5E734B637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1A4157-ECC5-425C-A7B4-F343BD66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3D7B-2AF1-4C27-BF19-3D6279FC244B}" type="datetimeFigureOut">
              <a:rPr lang="pt-BR" smtClean="0"/>
              <a:t>30/06/2019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3C2BA7-0752-414D-917B-AAB683D6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6CB44C-E12F-4CA4-BEEA-51659692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4831-83D3-4DBE-8DC7-18E7EE0AB1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71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04BFF3-87B0-41C5-9F09-796726BA56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BE094A-1E7C-4281-80DC-119B07058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B4DD3A-5DCE-4DDE-BC0B-6961DC7C4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3D7B-2AF1-4C27-BF19-3D6279FC244B}" type="datetimeFigureOut">
              <a:rPr lang="pt-BR" smtClean="0"/>
              <a:t>30/06/2019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7A9EAA-FE93-473D-9247-EA5D3547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5BCBED-108A-42C6-AC1A-04361F1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4831-83D3-4DBE-8DC7-18E7EE0AB1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96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41EF8-4016-49D0-8122-AF3ED68B8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F196D0-2CAC-48FF-B325-3F5EC6930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24445F-8C98-4C8E-A601-3FA9AA0B4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3D7B-2AF1-4C27-BF19-3D6279FC244B}" type="datetimeFigureOut">
              <a:rPr lang="pt-BR" smtClean="0"/>
              <a:t>30/06/2019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1E7BD1-04F5-4A10-A8F3-67736506D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E62E29-0980-41EE-AFD9-67E914EE7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4831-83D3-4DBE-8DC7-18E7EE0AB1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85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B0C241-58EB-4D7D-B6CC-B96EDB944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9CC90E-9925-4A54-8B4F-ED453D897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D2EB9E-0662-4167-A8D7-CF5AE5E8C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3D7B-2AF1-4C27-BF19-3D6279FC244B}" type="datetimeFigureOut">
              <a:rPr lang="pt-BR" smtClean="0"/>
              <a:t>30/06/2019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830137-42CF-44AE-9855-465B3F872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ED2BED-DCE8-43ED-87DC-432E69F9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4831-83D3-4DBE-8DC7-18E7EE0AB1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55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6AA79-3D9C-4290-9D0B-C6CC03180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B634BD-48BB-48B9-81E7-D337C1D38F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AA93CA0-00D8-43E7-99B8-FDB675E61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BF6B4A-3FB1-4757-8A4C-DB0BB2872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3D7B-2AF1-4C27-BF19-3D6279FC244B}" type="datetimeFigureOut">
              <a:rPr lang="pt-BR" smtClean="0"/>
              <a:t>30/06/2019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6D9BE42-4617-429A-8F1A-60E115FE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2AF36F-DE6C-4704-963B-2F46CA67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4831-83D3-4DBE-8DC7-18E7EE0AB1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11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DD4E4-2838-4B56-A385-57A1EECD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AA4B2B-0B1D-41F3-AB7A-6DD1285F1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7B4686-7386-4E07-93CB-A1BC09670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DB063B3-5F1E-4A0E-8EB2-443A9CDA3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D3EE7DA-68BD-4208-ABA4-6F08FBF29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574A55-F4BF-444D-9C42-B4A636045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3D7B-2AF1-4C27-BF19-3D6279FC244B}" type="datetimeFigureOut">
              <a:rPr lang="pt-BR" smtClean="0"/>
              <a:t>30/06/2019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8BE5239-6F98-4C47-AA30-C8545D099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0E134C6-6987-4B91-835C-74E9ED5B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4831-83D3-4DBE-8DC7-18E7EE0AB1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03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11F0F5-BA33-4CA7-BB33-26B2E9F0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3045853-ABBD-4F46-A62C-FB372C8A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3D7B-2AF1-4C27-BF19-3D6279FC244B}" type="datetimeFigureOut">
              <a:rPr lang="pt-BR" smtClean="0"/>
              <a:t>30/06/2019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5C02C8E-4549-4FC0-A350-8D7F5CA9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348B2FA-BBE4-4FFE-9ABE-48567C938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4831-83D3-4DBE-8DC7-18E7EE0AB1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27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6CDE487-BB08-4F42-B9D6-9DA4B5F17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3D7B-2AF1-4C27-BF19-3D6279FC244B}" type="datetimeFigureOut">
              <a:rPr lang="pt-BR" smtClean="0"/>
              <a:t>30/06/2019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89D49E3-B371-4A2C-A0B7-E72BA5117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442DFA-D69F-4A25-B201-31DDD078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4831-83D3-4DBE-8DC7-18E7EE0AB1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82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AC86A-5630-4C65-BF8F-790BB717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D73018-FE94-449D-B943-E2F5262FE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C322864-0269-4B52-83FC-8EE00CD88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9A2088A-203A-4C5E-9FD9-AE0E529B4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3D7B-2AF1-4C27-BF19-3D6279FC244B}" type="datetimeFigureOut">
              <a:rPr lang="pt-BR" smtClean="0"/>
              <a:t>30/06/2019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AC06DF-FE2D-454E-9151-41F320715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68EF1A-9CB9-4B7D-81A3-FF9C3BCE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4831-83D3-4DBE-8DC7-18E7EE0AB1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85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CCBCD9-8423-4511-869B-A96B1CD9B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3EFAF9D-3B83-4BB6-AE3E-49F66E762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98D43CC-8C1D-44BA-8EEF-0A6BD7218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103C61-13FD-4531-ABCD-EDB9AB30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3D7B-2AF1-4C27-BF19-3D6279FC244B}" type="datetimeFigureOut">
              <a:rPr lang="pt-BR" smtClean="0"/>
              <a:t>30/06/2019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7CE1CB-9A66-4C12-912F-50D0BD8F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FB8FCA-79CD-4999-AFB9-FF7913B26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4831-83D3-4DBE-8DC7-18E7EE0AB1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47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4773797-EF0C-4D4A-93B6-907B4FDAE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D7238A-AF12-41E6-AFD9-702DA9332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423A64-0D82-4298-AB45-402401C03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3D7B-2AF1-4C27-BF19-3D6279FC244B}" type="datetimeFigureOut">
              <a:rPr lang="pt-BR" smtClean="0"/>
              <a:t>30/06/2019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CAE282-64EE-4CF9-8BE4-13C6F98C7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3F0D20-3A34-4290-AEF3-C8CE2F2FC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44831-83D3-4DBE-8DC7-18E7EE0AB1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2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B778B9-42CA-4E91-8BBC-CF420C086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88591"/>
            <a:ext cx="9144000" cy="1680817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INFLAÇÃO E PIB EM 130 ANOS DA REPÚBLICA</a:t>
            </a:r>
          </a:p>
        </p:txBody>
      </p:sp>
    </p:spTree>
    <p:extLst>
      <p:ext uri="{BB962C8B-B14F-4D97-AF65-F5344CB8AC3E}">
        <p14:creationId xmlns:p14="http://schemas.microsoft.com/office/powerpoint/2010/main" val="289367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12AC4F1-5BE1-4C9D-8FB5-392CF97238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36533"/>
              </p:ext>
            </p:extLst>
          </p:nvPr>
        </p:nvGraphicFramePr>
        <p:xfrm>
          <a:off x="643467" y="114300"/>
          <a:ext cx="1090506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93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1DBCC0F-E057-436B-847B-7B293CC733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97744"/>
              </p:ext>
            </p:extLst>
          </p:nvPr>
        </p:nvGraphicFramePr>
        <p:xfrm>
          <a:off x="314325" y="118753"/>
          <a:ext cx="11644313" cy="6610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508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Gráfico 41">
            <a:extLst>
              <a:ext uri="{FF2B5EF4-FFF2-40B4-BE49-F238E27FC236}">
                <a16:creationId xmlns:a16="http://schemas.microsoft.com/office/drawing/2014/main" id="{C848AB6B-A8EF-49C1-B90E-8D57889D1F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994334"/>
              </p:ext>
            </p:extLst>
          </p:nvPr>
        </p:nvGraphicFramePr>
        <p:xfrm>
          <a:off x="53191" y="119990"/>
          <a:ext cx="12085618" cy="6618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9678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D097675-295A-4F24-BFA7-BF4AADEC9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327788"/>
              </p:ext>
            </p:extLst>
          </p:nvPr>
        </p:nvGraphicFramePr>
        <p:xfrm>
          <a:off x="332509" y="904871"/>
          <a:ext cx="11600309" cy="5085214"/>
        </p:xfrm>
        <a:graphic>
          <a:graphicData uri="http://schemas.openxmlformats.org/drawingml/2006/table">
            <a:tbl>
              <a:tblPr/>
              <a:tblGrid>
                <a:gridCol w="5029536">
                  <a:extLst>
                    <a:ext uri="{9D8B030D-6E8A-4147-A177-3AD203B41FA5}">
                      <a16:colId xmlns:a16="http://schemas.microsoft.com/office/drawing/2014/main" val="2894545534"/>
                    </a:ext>
                  </a:extLst>
                </a:gridCol>
                <a:gridCol w="3231559">
                  <a:extLst>
                    <a:ext uri="{9D8B030D-6E8A-4147-A177-3AD203B41FA5}">
                      <a16:colId xmlns:a16="http://schemas.microsoft.com/office/drawing/2014/main" val="3231429543"/>
                    </a:ext>
                  </a:extLst>
                </a:gridCol>
                <a:gridCol w="3339214">
                  <a:extLst>
                    <a:ext uri="{9D8B030D-6E8A-4147-A177-3AD203B41FA5}">
                      <a16:colId xmlns:a16="http://schemas.microsoft.com/office/drawing/2014/main" val="3858519371"/>
                    </a:ext>
                  </a:extLst>
                </a:gridCol>
              </a:tblGrid>
              <a:tr h="117901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Média da Taxa Anual de Crescimento do PIB (%)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Média da Taxa Anual de Inflação (Deflator implícito do PIB) (%)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913396"/>
                  </a:ext>
                </a:extLst>
              </a:tr>
              <a:tr h="45900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Deodoro/Floriano (1890-94)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-0,9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556053"/>
                  </a:ext>
                </a:extLst>
              </a:tr>
              <a:tr h="45900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1ª. República Civil (1895-1930)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164912"/>
                  </a:ext>
                </a:extLst>
              </a:tr>
              <a:tr h="45900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Getúlio (1931-1945)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234660"/>
                  </a:ext>
                </a:extLst>
              </a:tr>
              <a:tr h="45900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2ª. República (1946-1963)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7,1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578784"/>
                  </a:ext>
                </a:extLst>
              </a:tr>
              <a:tr h="45900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Ditadura Militar (1964-84)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6,3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58,0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89609"/>
                  </a:ext>
                </a:extLst>
              </a:tr>
              <a:tr h="51093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Nova República Pré-Real (1985-1994)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1075,4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670366"/>
                  </a:ext>
                </a:extLst>
              </a:tr>
              <a:tr h="48542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Nova República Pós-Real (1995-2018)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10,8 (8,0 sem 1995)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171967"/>
                  </a:ext>
                </a:extLst>
              </a:tr>
              <a:tr h="45900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455" marR="20455" marT="204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11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93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41581-E6C4-4B88-9CF7-175C7567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/>
              <a:t>Fontes dos Dados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F891AB-CC60-4850-B81B-C207E793B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Tombolo, Guilherme Alexandre. "O PIB brasileiro nos Séculos XIX e XX“ (para PIB e deflator implícito, 1890-1900).</a:t>
            </a:r>
          </a:p>
          <a:p>
            <a:r>
              <a:rPr lang="pt-BR" dirty="0" err="1"/>
              <a:t>Ipeadata</a:t>
            </a:r>
            <a:r>
              <a:rPr lang="pt-BR" dirty="0"/>
              <a:t>, Produto interno bruto (PIB) a preços de mercado - deflator implícito: variação anual, 1901-2018. </a:t>
            </a:r>
          </a:p>
          <a:p>
            <a:r>
              <a:rPr lang="pt-BR" dirty="0" err="1"/>
              <a:t>Ipeadata</a:t>
            </a:r>
            <a:r>
              <a:rPr lang="pt-BR" dirty="0"/>
              <a:t>, Produto interno bruto (PIB)- preços de mercado - var. real anual - (% a.a.), 1901-2018. </a:t>
            </a:r>
          </a:p>
        </p:txBody>
      </p:sp>
    </p:spTree>
    <p:extLst>
      <p:ext uri="{BB962C8B-B14F-4D97-AF65-F5344CB8AC3E}">
        <p14:creationId xmlns:p14="http://schemas.microsoft.com/office/powerpoint/2010/main" val="1552251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do Office</vt:lpstr>
      <vt:lpstr>INFLAÇÃO E PIB EM 130 ANOS DA REPÚBLICA</vt:lpstr>
      <vt:lpstr>Apresentação do PowerPoint</vt:lpstr>
      <vt:lpstr>Apresentação do PowerPoint</vt:lpstr>
      <vt:lpstr>Apresentação do PowerPoint</vt:lpstr>
      <vt:lpstr>Apresentação do PowerPoint</vt:lpstr>
      <vt:lpstr>Fontes dos Dados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INFLAÇÃO E PIB EM 130 ANOS DA REPÚBLICA</dc:title>
  <dc:creator>Maria Santos</dc:creator>
  <cp:lastModifiedBy>Maria Santos</cp:lastModifiedBy>
  <cp:revision>10</cp:revision>
  <dcterms:created xsi:type="dcterms:W3CDTF">2019-06-26T16:56:43Z</dcterms:created>
  <dcterms:modified xsi:type="dcterms:W3CDTF">2019-06-30T21:51:01Z</dcterms:modified>
</cp:coreProperties>
</file>