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58" r:id="rId4"/>
    <p:sldId id="259" r:id="rId5"/>
    <p:sldId id="260" r:id="rId6"/>
    <p:sldId id="288" r:id="rId7"/>
    <p:sldId id="280" r:id="rId8"/>
    <p:sldId id="281" r:id="rId9"/>
    <p:sldId id="278" r:id="rId10"/>
    <p:sldId id="266" r:id="rId11"/>
    <p:sldId id="290" r:id="rId12"/>
    <p:sldId id="268" r:id="rId13"/>
    <p:sldId id="269" r:id="rId14"/>
    <p:sldId id="271" r:id="rId15"/>
    <p:sldId id="27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05D7E-B763-4499-99E4-3F1B49785F2F}" v="4" dt="2022-09-28T15:27:44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mar" userId="35f624df76cd6eb4" providerId="LiveId" clId="{5BBA9CAB-0771-43E8-85D4-41C4BC115C42}"/>
    <pc:docChg chg="undo custSel addSld delSld modSld modShowInfo">
      <pc:chgData name="Edmar" userId="35f624df76cd6eb4" providerId="LiveId" clId="{5BBA9CAB-0771-43E8-85D4-41C4BC115C42}" dt="2022-09-28T00:36:52.740" v="1869" actId="2744"/>
      <pc:docMkLst>
        <pc:docMk/>
      </pc:docMkLst>
      <pc:sldChg chg="modSp mod">
        <pc:chgData name="Edmar" userId="35f624df76cd6eb4" providerId="LiveId" clId="{5BBA9CAB-0771-43E8-85D4-41C4BC115C42}" dt="2022-09-25T14:16:23.797" v="1112" actId="27636"/>
        <pc:sldMkLst>
          <pc:docMk/>
          <pc:sldMk cId="1619605335" sldId="256"/>
        </pc:sldMkLst>
        <pc:spChg chg="mod">
          <ac:chgData name="Edmar" userId="35f624df76cd6eb4" providerId="LiveId" clId="{5BBA9CAB-0771-43E8-85D4-41C4BC115C42}" dt="2022-09-25T14:16:23.797" v="1112" actId="27636"/>
          <ac:spMkLst>
            <pc:docMk/>
            <pc:sldMk cId="1619605335" sldId="256"/>
            <ac:spMk id="2" creationId="{99C3E68B-5DC8-E001-CA07-E1D475398080}"/>
          </ac:spMkLst>
        </pc:spChg>
      </pc:sldChg>
      <pc:sldChg chg="modSp mod">
        <pc:chgData name="Edmar" userId="35f624df76cd6eb4" providerId="LiveId" clId="{5BBA9CAB-0771-43E8-85D4-41C4BC115C42}" dt="2022-09-24T21:56:22.020" v="1040" actId="27636"/>
        <pc:sldMkLst>
          <pc:docMk/>
          <pc:sldMk cId="453610211" sldId="258"/>
        </pc:sldMkLst>
        <pc:spChg chg="mod">
          <ac:chgData name="Edmar" userId="35f624df76cd6eb4" providerId="LiveId" clId="{5BBA9CAB-0771-43E8-85D4-41C4BC115C42}" dt="2022-09-24T21:56:22.020" v="1040" actId="27636"/>
          <ac:spMkLst>
            <pc:docMk/>
            <pc:sldMk cId="453610211" sldId="258"/>
            <ac:spMk id="2" creationId="{9B8283A7-1A9D-77BF-099D-64AB13F2918B}"/>
          </ac:spMkLst>
        </pc:spChg>
      </pc:sldChg>
      <pc:sldChg chg="modSp mod">
        <pc:chgData name="Edmar" userId="35f624df76cd6eb4" providerId="LiveId" clId="{5BBA9CAB-0771-43E8-85D4-41C4BC115C42}" dt="2022-09-24T22:03:07.636" v="1069" actId="6549"/>
        <pc:sldMkLst>
          <pc:docMk/>
          <pc:sldMk cId="1733197105" sldId="260"/>
        </pc:sldMkLst>
        <pc:spChg chg="mod">
          <ac:chgData name="Edmar" userId="35f624df76cd6eb4" providerId="LiveId" clId="{5BBA9CAB-0771-43E8-85D4-41C4BC115C42}" dt="2022-09-24T22:03:07.636" v="1069" actId="6549"/>
          <ac:spMkLst>
            <pc:docMk/>
            <pc:sldMk cId="1733197105" sldId="260"/>
            <ac:spMk id="2" creationId="{436752D8-F795-FB95-A72A-FCF81224571B}"/>
          </ac:spMkLst>
        </pc:spChg>
      </pc:sldChg>
      <pc:sldChg chg="modSp del mod">
        <pc:chgData name="Edmar" userId="35f624df76cd6eb4" providerId="LiveId" clId="{5BBA9CAB-0771-43E8-85D4-41C4BC115C42}" dt="2022-09-25T22:37:30.457" v="1779" actId="2696"/>
        <pc:sldMkLst>
          <pc:docMk/>
          <pc:sldMk cId="2915966137" sldId="264"/>
        </pc:sldMkLst>
        <pc:spChg chg="mod">
          <ac:chgData name="Edmar" userId="35f624df76cd6eb4" providerId="LiveId" clId="{5BBA9CAB-0771-43E8-85D4-41C4BC115C42}" dt="2022-09-25T14:17:21.343" v="1114" actId="20577"/>
          <ac:spMkLst>
            <pc:docMk/>
            <pc:sldMk cId="2915966137" sldId="264"/>
            <ac:spMk id="2" creationId="{F52F5F53-2DF8-05A2-FA75-4224F1395126}"/>
          </ac:spMkLst>
        </pc:spChg>
      </pc:sldChg>
      <pc:sldChg chg="modSp del mod">
        <pc:chgData name="Edmar" userId="35f624df76cd6eb4" providerId="LiveId" clId="{5BBA9CAB-0771-43E8-85D4-41C4BC115C42}" dt="2022-09-25T18:59:14.964" v="1231" actId="47"/>
        <pc:sldMkLst>
          <pc:docMk/>
          <pc:sldMk cId="2026804547" sldId="265"/>
        </pc:sldMkLst>
        <pc:graphicFrameChg chg="mod modGraphic">
          <ac:chgData name="Edmar" userId="35f624df76cd6eb4" providerId="LiveId" clId="{5BBA9CAB-0771-43E8-85D4-41C4BC115C42}" dt="2022-09-25T18:51:28.003" v="1178" actId="1076"/>
          <ac:graphicFrameMkLst>
            <pc:docMk/>
            <pc:sldMk cId="2026804547" sldId="265"/>
            <ac:graphicFrameMk id="4" creationId="{2F1774CF-4300-5033-DC12-2091AE6F5405}"/>
          </ac:graphicFrameMkLst>
        </pc:graphicFrameChg>
      </pc:sldChg>
      <pc:sldChg chg="modSp mod">
        <pc:chgData name="Edmar" userId="35f624df76cd6eb4" providerId="LiveId" clId="{5BBA9CAB-0771-43E8-85D4-41C4BC115C42}" dt="2022-09-25T20:50:37.197" v="1534" actId="1076"/>
        <pc:sldMkLst>
          <pc:docMk/>
          <pc:sldMk cId="289129917" sldId="268"/>
        </pc:sldMkLst>
        <pc:graphicFrameChg chg="mod modGraphic">
          <ac:chgData name="Edmar" userId="35f624df76cd6eb4" providerId="LiveId" clId="{5BBA9CAB-0771-43E8-85D4-41C4BC115C42}" dt="2022-09-25T20:50:37.197" v="1534" actId="1076"/>
          <ac:graphicFrameMkLst>
            <pc:docMk/>
            <pc:sldMk cId="289129917" sldId="268"/>
            <ac:graphicFrameMk id="4" creationId="{17196ADF-01F6-69D1-6869-3B96FF68EC82}"/>
          </ac:graphicFrameMkLst>
        </pc:graphicFrameChg>
      </pc:sldChg>
      <pc:sldChg chg="modSp mod">
        <pc:chgData name="Edmar" userId="35f624df76cd6eb4" providerId="LiveId" clId="{5BBA9CAB-0771-43E8-85D4-41C4BC115C42}" dt="2022-09-25T22:50:39.992" v="1784" actId="6549"/>
        <pc:sldMkLst>
          <pc:docMk/>
          <pc:sldMk cId="4115240895" sldId="269"/>
        </pc:sldMkLst>
        <pc:spChg chg="mod">
          <ac:chgData name="Edmar" userId="35f624df76cd6eb4" providerId="LiveId" clId="{5BBA9CAB-0771-43E8-85D4-41C4BC115C42}" dt="2022-09-25T20:51:43.297" v="1543" actId="20577"/>
          <ac:spMkLst>
            <pc:docMk/>
            <pc:sldMk cId="4115240895" sldId="269"/>
            <ac:spMk id="2" creationId="{CDE616DA-BDEC-2A26-7093-3008111604DC}"/>
          </ac:spMkLst>
        </pc:spChg>
        <pc:spChg chg="mod">
          <ac:chgData name="Edmar" userId="35f624df76cd6eb4" providerId="LiveId" clId="{5BBA9CAB-0771-43E8-85D4-41C4BC115C42}" dt="2022-09-25T20:52:51.611" v="1554" actId="6549"/>
          <ac:spMkLst>
            <pc:docMk/>
            <pc:sldMk cId="4115240895" sldId="269"/>
            <ac:spMk id="3" creationId="{4519A87B-1EB2-E721-30EB-1C9D41A6EB9E}"/>
          </ac:spMkLst>
        </pc:spChg>
        <pc:graphicFrameChg chg="modGraphic">
          <ac:chgData name="Edmar" userId="35f624df76cd6eb4" providerId="LiveId" clId="{5BBA9CAB-0771-43E8-85D4-41C4BC115C42}" dt="2022-09-25T22:50:39.992" v="1784" actId="6549"/>
          <ac:graphicFrameMkLst>
            <pc:docMk/>
            <pc:sldMk cId="4115240895" sldId="269"/>
            <ac:graphicFrameMk id="4" creationId="{69B23000-2E80-2FB3-37DA-73A0CA22B11C}"/>
          </ac:graphicFrameMkLst>
        </pc:graphicFrameChg>
      </pc:sldChg>
      <pc:sldChg chg="modSp mod">
        <pc:chgData name="Edmar" userId="35f624df76cd6eb4" providerId="LiveId" clId="{5BBA9CAB-0771-43E8-85D4-41C4BC115C42}" dt="2022-09-25T21:18:43.472" v="1671" actId="6549"/>
        <pc:sldMkLst>
          <pc:docMk/>
          <pc:sldMk cId="588450362" sldId="270"/>
        </pc:sldMkLst>
        <pc:spChg chg="mod">
          <ac:chgData name="Edmar" userId="35f624df76cd6eb4" providerId="LiveId" clId="{5BBA9CAB-0771-43E8-85D4-41C4BC115C42}" dt="2022-09-25T19:04:04.307" v="1374" actId="6549"/>
          <ac:spMkLst>
            <pc:docMk/>
            <pc:sldMk cId="588450362" sldId="270"/>
            <ac:spMk id="2" creationId="{C6640B56-959F-26F4-2D19-6C1821CCAEC1}"/>
          </ac:spMkLst>
        </pc:spChg>
        <pc:spChg chg="mod">
          <ac:chgData name="Edmar" userId="35f624df76cd6eb4" providerId="LiveId" clId="{5BBA9CAB-0771-43E8-85D4-41C4BC115C42}" dt="2022-09-25T21:18:43.472" v="1671" actId="6549"/>
          <ac:spMkLst>
            <pc:docMk/>
            <pc:sldMk cId="588450362" sldId="270"/>
            <ac:spMk id="3" creationId="{FE6094AC-AF00-6D4A-FD9A-CF2669F7095D}"/>
          </ac:spMkLst>
        </pc:spChg>
      </pc:sldChg>
      <pc:sldChg chg="modSp mod">
        <pc:chgData name="Edmar" userId="35f624df76cd6eb4" providerId="LiveId" clId="{5BBA9CAB-0771-43E8-85D4-41C4BC115C42}" dt="2022-09-25T21:21:34.609" v="1732" actId="20577"/>
        <pc:sldMkLst>
          <pc:docMk/>
          <pc:sldMk cId="2599963183" sldId="271"/>
        </pc:sldMkLst>
        <pc:spChg chg="mod">
          <ac:chgData name="Edmar" userId="35f624df76cd6eb4" providerId="LiveId" clId="{5BBA9CAB-0771-43E8-85D4-41C4BC115C42}" dt="2022-09-25T20:53:34.982" v="1591" actId="20577"/>
          <ac:spMkLst>
            <pc:docMk/>
            <pc:sldMk cId="2599963183" sldId="271"/>
            <ac:spMk id="2" creationId="{38D68DFE-6324-1663-C76A-D9946C1CDA8B}"/>
          </ac:spMkLst>
        </pc:spChg>
        <pc:spChg chg="mod">
          <ac:chgData name="Edmar" userId="35f624df76cd6eb4" providerId="LiveId" clId="{5BBA9CAB-0771-43E8-85D4-41C4BC115C42}" dt="2022-09-25T21:21:34.609" v="1732" actId="20577"/>
          <ac:spMkLst>
            <pc:docMk/>
            <pc:sldMk cId="2599963183" sldId="271"/>
            <ac:spMk id="3" creationId="{30A5C03F-06E2-65E8-F411-1C6D9043B2D9}"/>
          </ac:spMkLst>
        </pc:spChg>
      </pc:sldChg>
      <pc:sldChg chg="addSp delSp modSp del mod">
        <pc:chgData name="Edmar" userId="35f624df76cd6eb4" providerId="LiveId" clId="{5BBA9CAB-0771-43E8-85D4-41C4BC115C42}" dt="2022-09-28T00:35:57.125" v="1868" actId="2696"/>
        <pc:sldMkLst>
          <pc:docMk/>
          <pc:sldMk cId="3864971298" sldId="273"/>
        </pc:sldMkLst>
        <pc:spChg chg="add del mod">
          <ac:chgData name="Edmar" userId="35f624df76cd6eb4" providerId="LiveId" clId="{5BBA9CAB-0771-43E8-85D4-41C4BC115C42}" dt="2022-09-28T00:33:11.857" v="1808" actId="478"/>
          <ac:spMkLst>
            <pc:docMk/>
            <pc:sldMk cId="3864971298" sldId="273"/>
            <ac:spMk id="4" creationId="{B091E27A-3300-84D7-D83C-6445FADDD342}"/>
          </ac:spMkLst>
        </pc:spChg>
        <pc:picChg chg="add del mod">
          <ac:chgData name="Edmar" userId="35f624df76cd6eb4" providerId="LiveId" clId="{5BBA9CAB-0771-43E8-85D4-41C4BC115C42}" dt="2022-09-28T00:33:21.372" v="1809" actId="1076"/>
          <ac:picMkLst>
            <pc:docMk/>
            <pc:sldMk cId="3864971298" sldId="273"/>
            <ac:picMk id="5" creationId="{E45084D1-A58E-669C-7D13-146525D047F1}"/>
          </ac:picMkLst>
        </pc:picChg>
      </pc:sldChg>
      <pc:sldChg chg="del">
        <pc:chgData name="Edmar" userId="35f624df76cd6eb4" providerId="LiveId" clId="{5BBA9CAB-0771-43E8-85D4-41C4BC115C42}" dt="2022-09-25T22:13:25.790" v="1741" actId="2696"/>
        <pc:sldMkLst>
          <pc:docMk/>
          <pc:sldMk cId="1908288681" sldId="275"/>
        </pc:sldMkLst>
      </pc:sldChg>
      <pc:sldChg chg="addSp delSp modSp new mod">
        <pc:chgData name="Edmar" userId="35f624df76cd6eb4" providerId="LiveId" clId="{5BBA9CAB-0771-43E8-85D4-41C4BC115C42}" dt="2022-09-26T13:11:03.498" v="1806" actId="6549"/>
        <pc:sldMkLst>
          <pc:docMk/>
          <pc:sldMk cId="1479290133" sldId="278"/>
        </pc:sldMkLst>
        <pc:spChg chg="mod">
          <ac:chgData name="Edmar" userId="35f624df76cd6eb4" providerId="LiveId" clId="{5BBA9CAB-0771-43E8-85D4-41C4BC115C42}" dt="2022-09-25T18:57:03.790" v="1230" actId="6549"/>
          <ac:spMkLst>
            <pc:docMk/>
            <pc:sldMk cId="1479290133" sldId="278"/>
            <ac:spMk id="2" creationId="{A3A37E84-594A-5050-CFBF-769C85F0268A}"/>
          </ac:spMkLst>
        </pc:spChg>
        <pc:spChg chg="del mod">
          <ac:chgData name="Edmar" userId="35f624df76cd6eb4" providerId="LiveId" clId="{5BBA9CAB-0771-43E8-85D4-41C4BC115C42}" dt="2022-09-25T18:53:02.980" v="1183"/>
          <ac:spMkLst>
            <pc:docMk/>
            <pc:sldMk cId="1479290133" sldId="278"/>
            <ac:spMk id="3" creationId="{34A4BB44-2EF4-9B0F-EA12-A40C9B1C6FE9}"/>
          </ac:spMkLst>
        </pc:spChg>
        <pc:graphicFrameChg chg="add mod modGraphic">
          <ac:chgData name="Edmar" userId="35f624df76cd6eb4" providerId="LiveId" clId="{5BBA9CAB-0771-43E8-85D4-41C4BC115C42}" dt="2022-09-26T13:11:03.498" v="1806" actId="6549"/>
          <ac:graphicFrameMkLst>
            <pc:docMk/>
            <pc:sldMk cId="1479290133" sldId="278"/>
            <ac:graphicFrameMk id="4" creationId="{73A848FD-19E1-B5B6-7E0C-6C6026EA70FA}"/>
          </ac:graphicFrameMkLst>
        </pc:graphicFrameChg>
      </pc:sldChg>
      <pc:sldChg chg="addSp delSp modSp new mod">
        <pc:chgData name="Edmar" userId="35f624df76cd6eb4" providerId="LiveId" clId="{5BBA9CAB-0771-43E8-85D4-41C4BC115C42}" dt="2022-09-25T22:30:35.201" v="1769" actId="6549"/>
        <pc:sldMkLst>
          <pc:docMk/>
          <pc:sldMk cId="3669928532" sldId="279"/>
        </pc:sldMkLst>
        <pc:spChg chg="mod">
          <ac:chgData name="Edmar" userId="35f624df76cd6eb4" providerId="LiveId" clId="{5BBA9CAB-0771-43E8-85D4-41C4BC115C42}" dt="2022-09-25T22:30:35.201" v="1769" actId="6549"/>
          <ac:spMkLst>
            <pc:docMk/>
            <pc:sldMk cId="3669928532" sldId="279"/>
            <ac:spMk id="2" creationId="{56800E28-3D62-66D0-29AA-9E57CBEE1FBE}"/>
          </ac:spMkLst>
        </pc:spChg>
        <pc:spChg chg="del">
          <ac:chgData name="Edmar" userId="35f624df76cd6eb4" providerId="LiveId" clId="{5BBA9CAB-0771-43E8-85D4-41C4BC115C42}" dt="2022-09-25T22:11:37.775" v="1735"/>
          <ac:spMkLst>
            <pc:docMk/>
            <pc:sldMk cId="3669928532" sldId="279"/>
            <ac:spMk id="3" creationId="{ABF30DDD-4F49-37E7-F3DA-86A8158C224E}"/>
          </ac:spMkLst>
        </pc:spChg>
        <pc:graphicFrameChg chg="add mod">
          <ac:chgData name="Edmar" userId="35f624df76cd6eb4" providerId="LiveId" clId="{5BBA9CAB-0771-43E8-85D4-41C4BC115C42}" dt="2022-09-25T22:12:19.880" v="1740" actId="1076"/>
          <ac:graphicFrameMkLst>
            <pc:docMk/>
            <pc:sldMk cId="3669928532" sldId="279"/>
            <ac:graphicFrameMk id="4" creationId="{00000000-0008-0000-0100-000003000000}"/>
          </ac:graphicFrameMkLst>
        </pc:graphicFrameChg>
      </pc:sldChg>
      <pc:sldChg chg="addSp delSp modSp new mod">
        <pc:chgData name="Edmar" userId="35f624df76cd6eb4" providerId="LiveId" clId="{5BBA9CAB-0771-43E8-85D4-41C4BC115C42}" dt="2022-09-25T22:36:41.266" v="1778" actId="122"/>
        <pc:sldMkLst>
          <pc:docMk/>
          <pc:sldMk cId="560283283" sldId="280"/>
        </pc:sldMkLst>
        <pc:spChg chg="mod">
          <ac:chgData name="Edmar" userId="35f624df76cd6eb4" providerId="LiveId" clId="{5BBA9CAB-0771-43E8-85D4-41C4BC115C42}" dt="2022-09-25T22:36:41.266" v="1778" actId="122"/>
          <ac:spMkLst>
            <pc:docMk/>
            <pc:sldMk cId="560283283" sldId="280"/>
            <ac:spMk id="2" creationId="{A9B974EE-F962-D47D-E123-0D46FF850F8C}"/>
          </ac:spMkLst>
        </pc:spChg>
        <pc:spChg chg="del">
          <ac:chgData name="Edmar" userId="35f624df76cd6eb4" providerId="LiveId" clId="{5BBA9CAB-0771-43E8-85D4-41C4BC115C42}" dt="2022-09-25T22:34:08.820" v="1772"/>
          <ac:spMkLst>
            <pc:docMk/>
            <pc:sldMk cId="560283283" sldId="280"/>
            <ac:spMk id="3" creationId="{19569738-3698-D94C-467D-62FD6D008F31}"/>
          </ac:spMkLst>
        </pc:spChg>
        <pc:graphicFrameChg chg="add mod">
          <ac:chgData name="Edmar" userId="35f624df76cd6eb4" providerId="LiveId" clId="{5BBA9CAB-0771-43E8-85D4-41C4BC115C42}" dt="2022-09-25T22:34:08.820" v="1772"/>
          <ac:graphicFrameMkLst>
            <pc:docMk/>
            <pc:sldMk cId="560283283" sldId="280"/>
            <ac:graphicFrameMk id="4" creationId="{00000000-0008-0000-0000-000003000000}"/>
          </ac:graphicFrameMkLst>
        </pc:graphicFrameChg>
        <pc:graphicFrameChg chg="add mod">
          <ac:chgData name="Edmar" userId="35f624df76cd6eb4" providerId="LiveId" clId="{5BBA9CAB-0771-43E8-85D4-41C4BC115C42}" dt="2022-09-25T22:36:11.153" v="1775"/>
          <ac:graphicFrameMkLst>
            <pc:docMk/>
            <pc:sldMk cId="560283283" sldId="280"/>
            <ac:graphicFrameMk id="5" creationId="{00000000-0008-0000-0000-000003000000}"/>
          </ac:graphicFrameMkLst>
        </pc:graphicFrameChg>
      </pc:sldChg>
      <pc:sldChg chg="modSp new mod">
        <pc:chgData name="Edmar" userId="35f624df76cd6eb4" providerId="LiveId" clId="{5BBA9CAB-0771-43E8-85D4-41C4BC115C42}" dt="2022-09-28T00:35:48.573" v="1867" actId="255"/>
        <pc:sldMkLst>
          <pc:docMk/>
          <pc:sldMk cId="3712512189" sldId="282"/>
        </pc:sldMkLst>
        <pc:spChg chg="mod">
          <ac:chgData name="Edmar" userId="35f624df76cd6eb4" providerId="LiveId" clId="{5BBA9CAB-0771-43E8-85D4-41C4BC115C42}" dt="2022-09-28T00:35:48.573" v="1867" actId="255"/>
          <ac:spMkLst>
            <pc:docMk/>
            <pc:sldMk cId="3712512189" sldId="282"/>
            <ac:spMk id="3" creationId="{0DE9026B-FB1F-DC74-6976-C43258CF6D60}"/>
          </ac:spMkLst>
        </pc:spChg>
      </pc:sldChg>
    </pc:docChg>
  </pc:docChgLst>
  <pc:docChgLst>
    <pc:chgData name="Edmar Lisboa Bacha" userId="35f624df76cd6eb4" providerId="LiveId" clId="{BA005D7E-B763-4499-99E4-3F1B49785F2F}"/>
    <pc:docChg chg="undo custSel addSld delSld modSld sldOrd">
      <pc:chgData name="Edmar Lisboa Bacha" userId="35f624df76cd6eb4" providerId="LiveId" clId="{BA005D7E-B763-4499-99E4-3F1B49785F2F}" dt="2022-09-28T15:32:10.053" v="803" actId="20577"/>
      <pc:docMkLst>
        <pc:docMk/>
      </pc:docMkLst>
      <pc:sldChg chg="modSp del mod">
        <pc:chgData name="Edmar Lisboa Bacha" userId="35f624df76cd6eb4" providerId="LiveId" clId="{BA005D7E-B763-4499-99E4-3F1B49785F2F}" dt="2022-09-28T15:24:53.822" v="771" actId="2696"/>
        <pc:sldMkLst>
          <pc:docMk/>
          <pc:sldMk cId="1619605335" sldId="256"/>
        </pc:sldMkLst>
        <pc:spChg chg="mod">
          <ac:chgData name="Edmar Lisboa Bacha" userId="35f624df76cd6eb4" providerId="LiveId" clId="{BA005D7E-B763-4499-99E4-3F1B49785F2F}" dt="2022-09-27T14:21:45.323" v="592" actId="6549"/>
          <ac:spMkLst>
            <pc:docMk/>
            <pc:sldMk cId="1619605335" sldId="256"/>
            <ac:spMk id="2" creationId="{99C3E68B-5DC8-E001-CA07-E1D475398080}"/>
          </ac:spMkLst>
        </pc:spChg>
      </pc:sldChg>
      <pc:sldChg chg="modSp mod">
        <pc:chgData name="Edmar Lisboa Bacha" userId="35f624df76cd6eb4" providerId="LiveId" clId="{BA005D7E-B763-4499-99E4-3F1B49785F2F}" dt="2022-09-28T15:29:12.795" v="789" actId="120"/>
        <pc:sldMkLst>
          <pc:docMk/>
          <pc:sldMk cId="453610211" sldId="258"/>
        </pc:sldMkLst>
        <pc:spChg chg="mod">
          <ac:chgData name="Edmar Lisboa Bacha" userId="35f624df76cd6eb4" providerId="LiveId" clId="{BA005D7E-B763-4499-99E4-3F1B49785F2F}" dt="2022-09-28T15:29:12.795" v="789" actId="120"/>
          <ac:spMkLst>
            <pc:docMk/>
            <pc:sldMk cId="453610211" sldId="258"/>
            <ac:spMk id="2" creationId="{9B8283A7-1A9D-77BF-099D-64AB13F2918B}"/>
          </ac:spMkLst>
        </pc:spChg>
      </pc:sldChg>
      <pc:sldChg chg="modSp mod">
        <pc:chgData name="Edmar Lisboa Bacha" userId="35f624df76cd6eb4" providerId="LiveId" clId="{BA005D7E-B763-4499-99E4-3F1B49785F2F}" dt="2022-09-28T15:29:19.245" v="790" actId="120"/>
        <pc:sldMkLst>
          <pc:docMk/>
          <pc:sldMk cId="949431344" sldId="259"/>
        </pc:sldMkLst>
        <pc:spChg chg="mod">
          <ac:chgData name="Edmar Lisboa Bacha" userId="35f624df76cd6eb4" providerId="LiveId" clId="{BA005D7E-B763-4499-99E4-3F1B49785F2F}" dt="2022-09-28T15:29:19.245" v="790" actId="120"/>
          <ac:spMkLst>
            <pc:docMk/>
            <pc:sldMk cId="949431344" sldId="259"/>
            <ac:spMk id="2" creationId="{03E0E7D8-0AD8-1717-F504-B20BA8D36A56}"/>
          </ac:spMkLst>
        </pc:spChg>
        <pc:spChg chg="mod">
          <ac:chgData name="Edmar Lisboa Bacha" userId="35f624df76cd6eb4" providerId="LiveId" clId="{BA005D7E-B763-4499-99E4-3F1B49785F2F}" dt="2022-09-28T15:11:02.232" v="660" actId="6549"/>
          <ac:spMkLst>
            <pc:docMk/>
            <pc:sldMk cId="949431344" sldId="259"/>
            <ac:spMk id="3" creationId="{A17ACB58-11B2-FF31-7754-34A5C83A6430}"/>
          </ac:spMkLst>
        </pc:spChg>
      </pc:sldChg>
      <pc:sldChg chg="modSp mod">
        <pc:chgData name="Edmar Lisboa Bacha" userId="35f624df76cd6eb4" providerId="LiveId" clId="{BA005D7E-B763-4499-99E4-3F1B49785F2F}" dt="2022-09-28T15:29:24.689" v="791" actId="120"/>
        <pc:sldMkLst>
          <pc:docMk/>
          <pc:sldMk cId="1733197105" sldId="260"/>
        </pc:sldMkLst>
        <pc:spChg chg="mod">
          <ac:chgData name="Edmar Lisboa Bacha" userId="35f624df76cd6eb4" providerId="LiveId" clId="{BA005D7E-B763-4499-99E4-3F1B49785F2F}" dt="2022-09-28T15:29:24.689" v="791" actId="120"/>
          <ac:spMkLst>
            <pc:docMk/>
            <pc:sldMk cId="1733197105" sldId="260"/>
            <ac:spMk id="2" creationId="{436752D8-F795-FB95-A72A-FCF81224571B}"/>
          </ac:spMkLst>
        </pc:spChg>
        <pc:spChg chg="mod">
          <ac:chgData name="Edmar Lisboa Bacha" userId="35f624df76cd6eb4" providerId="LiveId" clId="{BA005D7E-B763-4499-99E4-3F1B49785F2F}" dt="2022-09-28T15:12:36.636" v="767" actId="20577"/>
          <ac:spMkLst>
            <pc:docMk/>
            <pc:sldMk cId="1733197105" sldId="260"/>
            <ac:spMk id="3" creationId="{E030F8E7-2B7A-4FE4-22FA-1DC4A72CB71E}"/>
          </ac:spMkLst>
        </pc:spChg>
      </pc:sldChg>
      <pc:sldChg chg="addSp delSp modSp mod ord">
        <pc:chgData name="Edmar Lisboa Bacha" userId="35f624df76cd6eb4" providerId="LiveId" clId="{BA005D7E-B763-4499-99E4-3F1B49785F2F}" dt="2022-09-22T17:11:06.164" v="84"/>
        <pc:sldMkLst>
          <pc:docMk/>
          <pc:sldMk cId="2915966137" sldId="264"/>
        </pc:sldMkLst>
        <pc:spChg chg="mod">
          <ac:chgData name="Edmar Lisboa Bacha" userId="35f624df76cd6eb4" providerId="LiveId" clId="{BA005D7E-B763-4499-99E4-3F1B49785F2F}" dt="2022-09-22T17:10:11.525" v="82" actId="255"/>
          <ac:spMkLst>
            <pc:docMk/>
            <pc:sldMk cId="2915966137" sldId="264"/>
            <ac:spMk id="2" creationId="{F52F5F53-2DF8-05A2-FA75-4224F1395126}"/>
          </ac:spMkLst>
        </pc:spChg>
        <pc:spChg chg="add del mod">
          <ac:chgData name="Edmar Lisboa Bacha" userId="35f624df76cd6eb4" providerId="LiveId" clId="{BA005D7E-B763-4499-99E4-3F1B49785F2F}" dt="2022-09-22T17:08:20.854" v="2"/>
          <ac:spMkLst>
            <pc:docMk/>
            <pc:sldMk cId="2915966137" sldId="264"/>
            <ac:spMk id="4" creationId="{E34FFEB3-83AC-6C35-794D-9750491A3A15}"/>
          </ac:spMkLst>
        </pc:spChg>
        <pc:graphicFrameChg chg="add mod">
          <ac:chgData name="Edmar Lisboa Bacha" userId="35f624df76cd6eb4" providerId="LiveId" clId="{BA005D7E-B763-4499-99E4-3F1B49785F2F}" dt="2022-09-22T17:08:20.854" v="2"/>
          <ac:graphicFrameMkLst>
            <pc:docMk/>
            <pc:sldMk cId="2915966137" sldId="264"/>
            <ac:graphicFrameMk id="5" creationId="{00000000-0008-0000-0000-000003000000}"/>
          </ac:graphicFrameMkLst>
        </pc:graphicFrameChg>
        <pc:picChg chg="del">
          <ac:chgData name="Edmar Lisboa Bacha" userId="35f624df76cd6eb4" providerId="LiveId" clId="{BA005D7E-B763-4499-99E4-3F1B49785F2F}" dt="2022-09-22T17:06:55.515" v="0" actId="21"/>
          <ac:picMkLst>
            <pc:docMk/>
            <pc:sldMk cId="2915966137" sldId="264"/>
            <ac:picMk id="7" creationId="{E2845130-6024-517A-B36B-D084570D2138}"/>
          </ac:picMkLst>
        </pc:picChg>
      </pc:sldChg>
      <pc:sldChg chg="modSp mod">
        <pc:chgData name="Edmar Lisboa Bacha" userId="35f624df76cd6eb4" providerId="LiveId" clId="{BA005D7E-B763-4499-99E4-3F1B49785F2F}" dt="2022-09-28T15:29:59.247" v="795" actId="120"/>
        <pc:sldMkLst>
          <pc:docMk/>
          <pc:sldMk cId="3195039880" sldId="266"/>
        </pc:sldMkLst>
        <pc:spChg chg="mod">
          <ac:chgData name="Edmar Lisboa Bacha" userId="35f624df76cd6eb4" providerId="LiveId" clId="{BA005D7E-B763-4499-99E4-3F1B49785F2F}" dt="2022-09-28T15:29:59.247" v="795" actId="120"/>
          <ac:spMkLst>
            <pc:docMk/>
            <pc:sldMk cId="3195039880" sldId="266"/>
            <ac:spMk id="2" creationId="{E587B6E0-C00F-CCCF-F111-8385108838A7}"/>
          </ac:spMkLst>
        </pc:spChg>
      </pc:sldChg>
      <pc:sldChg chg="modSp mod">
        <pc:chgData name="Edmar Lisboa Bacha" userId="35f624df76cd6eb4" providerId="LiveId" clId="{BA005D7E-B763-4499-99E4-3F1B49785F2F}" dt="2022-09-28T15:29:02.073" v="788" actId="120"/>
        <pc:sldMkLst>
          <pc:docMk/>
          <pc:sldMk cId="289129917" sldId="268"/>
        </pc:sldMkLst>
        <pc:spChg chg="mod">
          <ac:chgData name="Edmar Lisboa Bacha" userId="35f624df76cd6eb4" providerId="LiveId" clId="{BA005D7E-B763-4499-99E4-3F1B49785F2F}" dt="2022-09-28T15:29:02.073" v="788" actId="120"/>
          <ac:spMkLst>
            <pc:docMk/>
            <pc:sldMk cId="289129917" sldId="268"/>
            <ac:spMk id="2" creationId="{41FB523D-3555-E794-1887-4FF8CB312A85}"/>
          </ac:spMkLst>
        </pc:spChg>
      </pc:sldChg>
      <pc:sldChg chg="modSp mod">
        <pc:chgData name="Edmar Lisboa Bacha" userId="35f624df76cd6eb4" providerId="LiveId" clId="{BA005D7E-B763-4499-99E4-3F1B49785F2F}" dt="2022-09-28T15:30:12.695" v="796" actId="120"/>
        <pc:sldMkLst>
          <pc:docMk/>
          <pc:sldMk cId="4115240895" sldId="269"/>
        </pc:sldMkLst>
        <pc:spChg chg="mod">
          <ac:chgData name="Edmar Lisboa Bacha" userId="35f624df76cd6eb4" providerId="LiveId" clId="{BA005D7E-B763-4499-99E4-3F1B49785F2F}" dt="2022-09-28T15:30:12.695" v="796" actId="120"/>
          <ac:spMkLst>
            <pc:docMk/>
            <pc:sldMk cId="4115240895" sldId="269"/>
            <ac:spMk id="2" creationId="{CDE616DA-BDEC-2A26-7093-3008111604DC}"/>
          </ac:spMkLst>
        </pc:spChg>
        <pc:graphicFrameChg chg="modGraphic">
          <ac:chgData name="Edmar Lisboa Bacha" userId="35f624df76cd6eb4" providerId="LiveId" clId="{BA005D7E-B763-4499-99E4-3F1B49785F2F}" dt="2022-09-26T21:45:49.039" v="362" actId="6549"/>
          <ac:graphicFrameMkLst>
            <pc:docMk/>
            <pc:sldMk cId="4115240895" sldId="269"/>
            <ac:graphicFrameMk id="4" creationId="{69B23000-2E80-2FB3-37DA-73A0CA22B11C}"/>
          </ac:graphicFrameMkLst>
        </pc:graphicFrameChg>
      </pc:sldChg>
      <pc:sldChg chg="modSp mod">
        <pc:chgData name="Edmar Lisboa Bacha" userId="35f624df76cd6eb4" providerId="LiveId" clId="{BA005D7E-B763-4499-99E4-3F1B49785F2F}" dt="2022-09-28T15:30:24.082" v="798" actId="120"/>
        <pc:sldMkLst>
          <pc:docMk/>
          <pc:sldMk cId="588450362" sldId="270"/>
        </pc:sldMkLst>
        <pc:spChg chg="mod">
          <ac:chgData name="Edmar Lisboa Bacha" userId="35f624df76cd6eb4" providerId="LiveId" clId="{BA005D7E-B763-4499-99E4-3F1B49785F2F}" dt="2022-09-28T15:30:24.082" v="798" actId="120"/>
          <ac:spMkLst>
            <pc:docMk/>
            <pc:sldMk cId="588450362" sldId="270"/>
            <ac:spMk id="2" creationId="{C6640B56-959F-26F4-2D19-6C1821CCAEC1}"/>
          </ac:spMkLst>
        </pc:spChg>
      </pc:sldChg>
      <pc:sldChg chg="modSp mod">
        <pc:chgData name="Edmar Lisboa Bacha" userId="35f624df76cd6eb4" providerId="LiveId" clId="{BA005D7E-B763-4499-99E4-3F1B49785F2F}" dt="2022-09-28T15:32:10.053" v="803" actId="20577"/>
        <pc:sldMkLst>
          <pc:docMk/>
          <pc:sldMk cId="2599963183" sldId="271"/>
        </pc:sldMkLst>
        <pc:spChg chg="mod">
          <ac:chgData name="Edmar Lisboa Bacha" userId="35f624df76cd6eb4" providerId="LiveId" clId="{BA005D7E-B763-4499-99E4-3F1B49785F2F}" dt="2022-09-28T15:32:10.053" v="803" actId="20577"/>
          <ac:spMkLst>
            <pc:docMk/>
            <pc:sldMk cId="2599963183" sldId="271"/>
            <ac:spMk id="2" creationId="{38D68DFE-6324-1663-C76A-D9946C1CDA8B}"/>
          </ac:spMkLst>
        </pc:spChg>
        <pc:spChg chg="mod">
          <ac:chgData name="Edmar Lisboa Bacha" userId="35f624df76cd6eb4" providerId="LiveId" clId="{BA005D7E-B763-4499-99E4-3F1B49785F2F}" dt="2022-09-26T22:53:37.721" v="497" actId="6549"/>
          <ac:spMkLst>
            <pc:docMk/>
            <pc:sldMk cId="2599963183" sldId="271"/>
            <ac:spMk id="3" creationId="{30A5C03F-06E2-65E8-F411-1C6D9043B2D9}"/>
          </ac:spMkLst>
        </pc:spChg>
      </pc:sldChg>
      <pc:sldChg chg="del">
        <pc:chgData name="Edmar Lisboa Bacha" userId="35f624df76cd6eb4" providerId="LiveId" clId="{BA005D7E-B763-4499-99E4-3F1B49785F2F}" dt="2022-09-28T15:26:44.969" v="781" actId="2696"/>
        <pc:sldMkLst>
          <pc:docMk/>
          <pc:sldMk cId="1199559632" sldId="274"/>
        </pc:sldMkLst>
      </pc:sldChg>
      <pc:sldChg chg="addSp modSp mod">
        <pc:chgData name="Edmar Lisboa Bacha" userId="35f624df76cd6eb4" providerId="LiveId" clId="{BA005D7E-B763-4499-99E4-3F1B49785F2F}" dt="2022-09-22T17:19:48.502" v="221" actId="113"/>
        <pc:sldMkLst>
          <pc:docMk/>
          <pc:sldMk cId="1908288681" sldId="275"/>
        </pc:sldMkLst>
        <pc:spChg chg="mod">
          <ac:chgData name="Edmar Lisboa Bacha" userId="35f624df76cd6eb4" providerId="LiveId" clId="{BA005D7E-B763-4499-99E4-3F1B49785F2F}" dt="2022-09-22T17:19:48.502" v="221" actId="113"/>
          <ac:spMkLst>
            <pc:docMk/>
            <pc:sldMk cId="1908288681" sldId="275"/>
            <ac:spMk id="2" creationId="{C6A7D959-7711-A485-E867-FD5C14784ADF}"/>
          </ac:spMkLst>
        </pc:spChg>
        <pc:spChg chg="mod">
          <ac:chgData name="Edmar Lisboa Bacha" userId="35f624df76cd6eb4" providerId="LiveId" clId="{BA005D7E-B763-4499-99E4-3F1B49785F2F}" dt="2022-09-22T17:11:16.202" v="86" actId="6549"/>
          <ac:spMkLst>
            <pc:docMk/>
            <pc:sldMk cId="1908288681" sldId="275"/>
            <ac:spMk id="3" creationId="{D58FF975-E8CF-126E-D119-5164BA12D3F6}"/>
          </ac:spMkLst>
        </pc:spChg>
        <pc:graphicFrameChg chg="add mod">
          <ac:chgData name="Edmar Lisboa Bacha" userId="35f624df76cd6eb4" providerId="LiveId" clId="{BA005D7E-B763-4499-99E4-3F1B49785F2F}" dt="2022-09-22T17:13:52.816" v="100" actId="14100"/>
          <ac:graphicFrameMkLst>
            <pc:docMk/>
            <pc:sldMk cId="1908288681" sldId="275"/>
            <ac:graphicFrameMk id="4" creationId="{00000000-0008-0000-0100-000003000000}"/>
          </ac:graphicFrameMkLst>
        </pc:graphicFrameChg>
      </pc:sldChg>
      <pc:sldChg chg="del">
        <pc:chgData name="Edmar Lisboa Bacha" userId="35f624df76cd6eb4" providerId="LiveId" clId="{BA005D7E-B763-4499-99E4-3F1B49785F2F}" dt="2022-09-28T15:27:59.970" v="786" actId="2696"/>
        <pc:sldMkLst>
          <pc:docMk/>
          <pc:sldMk cId="550673637" sldId="277"/>
        </pc:sldMkLst>
      </pc:sldChg>
      <pc:sldChg chg="modSp mod">
        <pc:chgData name="Edmar Lisboa Bacha" userId="35f624df76cd6eb4" providerId="LiveId" clId="{BA005D7E-B763-4499-99E4-3F1B49785F2F}" dt="2022-09-28T15:29:53.110" v="794" actId="120"/>
        <pc:sldMkLst>
          <pc:docMk/>
          <pc:sldMk cId="1479290133" sldId="278"/>
        </pc:sldMkLst>
        <pc:spChg chg="mod">
          <ac:chgData name="Edmar Lisboa Bacha" userId="35f624df76cd6eb4" providerId="LiveId" clId="{BA005D7E-B763-4499-99E4-3F1B49785F2F}" dt="2022-09-28T15:29:53.110" v="794" actId="120"/>
          <ac:spMkLst>
            <pc:docMk/>
            <pc:sldMk cId="1479290133" sldId="278"/>
            <ac:spMk id="2" creationId="{A3A37E84-594A-5050-CFBF-769C85F0268A}"/>
          </ac:spMkLst>
        </pc:spChg>
        <pc:graphicFrameChg chg="modGraphic">
          <ac:chgData name="Edmar Lisboa Bacha" userId="35f624df76cd6eb4" providerId="LiveId" clId="{BA005D7E-B763-4499-99E4-3F1B49785F2F}" dt="2022-09-26T21:51:45.975" v="365" actId="20577"/>
          <ac:graphicFrameMkLst>
            <pc:docMk/>
            <pc:sldMk cId="1479290133" sldId="278"/>
            <ac:graphicFrameMk id="4" creationId="{73A848FD-19E1-B5B6-7E0C-6C6026EA70FA}"/>
          </ac:graphicFrameMkLst>
        </pc:graphicFrameChg>
      </pc:sldChg>
      <pc:sldChg chg="del">
        <pc:chgData name="Edmar Lisboa Bacha" userId="35f624df76cd6eb4" providerId="LiveId" clId="{BA005D7E-B763-4499-99E4-3F1B49785F2F}" dt="2022-09-26T21:50:24.162" v="363" actId="2696"/>
        <pc:sldMkLst>
          <pc:docMk/>
          <pc:sldMk cId="3669928532" sldId="279"/>
        </pc:sldMkLst>
      </pc:sldChg>
      <pc:sldChg chg="modSp mod">
        <pc:chgData name="Edmar Lisboa Bacha" userId="35f624df76cd6eb4" providerId="LiveId" clId="{BA005D7E-B763-4499-99E4-3F1B49785F2F}" dt="2022-09-28T15:29:37.060" v="792" actId="120"/>
        <pc:sldMkLst>
          <pc:docMk/>
          <pc:sldMk cId="560283283" sldId="280"/>
        </pc:sldMkLst>
        <pc:spChg chg="mod">
          <ac:chgData name="Edmar Lisboa Bacha" userId="35f624df76cd6eb4" providerId="LiveId" clId="{BA005D7E-B763-4499-99E4-3F1B49785F2F}" dt="2022-09-28T15:29:37.060" v="792" actId="120"/>
          <ac:spMkLst>
            <pc:docMk/>
            <pc:sldMk cId="560283283" sldId="280"/>
            <ac:spMk id="2" creationId="{A9B974EE-F962-D47D-E123-0D46FF850F8C}"/>
          </ac:spMkLst>
        </pc:spChg>
      </pc:sldChg>
      <pc:sldChg chg="addSp delSp modSp new mod">
        <pc:chgData name="Edmar Lisboa Bacha" userId="35f624df76cd6eb4" providerId="LiveId" clId="{BA005D7E-B763-4499-99E4-3F1B49785F2F}" dt="2022-09-28T15:29:47.253" v="793" actId="120"/>
        <pc:sldMkLst>
          <pc:docMk/>
          <pc:sldMk cId="1268049320" sldId="281"/>
        </pc:sldMkLst>
        <pc:spChg chg="mod">
          <ac:chgData name="Edmar Lisboa Bacha" userId="35f624df76cd6eb4" providerId="LiveId" clId="{BA005D7E-B763-4499-99E4-3F1B49785F2F}" dt="2022-09-28T15:29:47.253" v="793" actId="120"/>
          <ac:spMkLst>
            <pc:docMk/>
            <pc:sldMk cId="1268049320" sldId="281"/>
            <ac:spMk id="2" creationId="{1EA1CBB0-E945-32F2-A995-6FE39CBCDA13}"/>
          </ac:spMkLst>
        </pc:spChg>
        <pc:spChg chg="del">
          <ac:chgData name="Edmar Lisboa Bacha" userId="35f624df76cd6eb4" providerId="LiveId" clId="{BA005D7E-B763-4499-99E4-3F1B49785F2F}" dt="2022-09-26T20:54:44.206" v="223"/>
          <ac:spMkLst>
            <pc:docMk/>
            <pc:sldMk cId="1268049320" sldId="281"/>
            <ac:spMk id="3" creationId="{B6F8EE77-EA84-D62A-8879-2412097C48A7}"/>
          </ac:spMkLst>
        </pc:spChg>
        <pc:graphicFrameChg chg="add mod">
          <ac:chgData name="Edmar Lisboa Bacha" userId="35f624df76cd6eb4" providerId="LiveId" clId="{BA005D7E-B763-4499-99E4-3F1B49785F2F}" dt="2022-09-26T20:54:44.206" v="223"/>
          <ac:graphicFrameMkLst>
            <pc:docMk/>
            <pc:sldMk cId="1268049320" sldId="281"/>
            <ac:graphicFrameMk id="4" creationId="{E9C97F55-59BF-43D3-85DA-B2532CDADC86}"/>
          </ac:graphicFrameMkLst>
        </pc:graphicFrameChg>
      </pc:sldChg>
      <pc:sldChg chg="del">
        <pc:chgData name="Edmar Lisboa Bacha" userId="35f624df76cd6eb4" providerId="LiveId" clId="{BA005D7E-B763-4499-99E4-3F1B49785F2F}" dt="2022-09-28T15:25:50.945" v="777" actId="2696"/>
        <pc:sldMkLst>
          <pc:docMk/>
          <pc:sldMk cId="3712512189" sldId="282"/>
        </pc:sldMkLst>
      </pc:sldChg>
      <pc:sldChg chg="new del">
        <pc:chgData name="Edmar Lisboa Bacha" userId="35f624df76cd6eb4" providerId="LiveId" clId="{BA005D7E-B763-4499-99E4-3F1B49785F2F}" dt="2022-09-28T15:24:57.343" v="772" actId="2696"/>
        <pc:sldMkLst>
          <pc:docMk/>
          <pc:sldMk cId="3290081356" sldId="283"/>
        </pc:sldMkLst>
      </pc:sldChg>
      <pc:sldChg chg="delSp add setBg delDesignElem">
        <pc:chgData name="Edmar Lisboa Bacha" userId="35f624df76cd6eb4" providerId="LiveId" clId="{BA005D7E-B763-4499-99E4-3F1B49785F2F}" dt="2022-09-28T15:24:34.599" v="770"/>
        <pc:sldMkLst>
          <pc:docMk/>
          <pc:sldMk cId="2170633340" sldId="284"/>
        </pc:sldMkLst>
        <pc:spChg chg="del">
          <ac:chgData name="Edmar Lisboa Bacha" userId="35f624df76cd6eb4" providerId="LiveId" clId="{BA005D7E-B763-4499-99E4-3F1B49785F2F}" dt="2022-09-28T15:24:34.599" v="770"/>
          <ac:spMkLst>
            <pc:docMk/>
            <pc:sldMk cId="2170633340" sldId="284"/>
            <ac:spMk id="8" creationId="{BAD76F3E-3A97-486B-B402-44400A8B9173}"/>
          </ac:spMkLst>
        </pc:spChg>
        <pc:spChg chg="del">
          <ac:chgData name="Edmar Lisboa Bacha" userId="35f624df76cd6eb4" providerId="LiveId" clId="{BA005D7E-B763-4499-99E4-3F1B49785F2F}" dt="2022-09-28T15:24:34.599" v="770"/>
          <ac:spMkLst>
            <pc:docMk/>
            <pc:sldMk cId="2170633340" sldId="284"/>
            <ac:spMk id="10" creationId="{391F6B52-91F4-4AEB-B6DB-29FEBCF28C8B}"/>
          </ac:spMkLst>
        </pc:spChg>
        <pc:spChg chg="del">
          <ac:chgData name="Edmar Lisboa Bacha" userId="35f624df76cd6eb4" providerId="LiveId" clId="{BA005D7E-B763-4499-99E4-3F1B49785F2F}" dt="2022-09-28T15:24:34.599" v="770"/>
          <ac:spMkLst>
            <pc:docMk/>
            <pc:sldMk cId="2170633340" sldId="284"/>
            <ac:spMk id="12" creationId="{2CD6F061-7C53-44F4-9794-953DB70A451B}"/>
          </ac:spMkLst>
        </pc:spChg>
      </pc:sldChg>
      <pc:sldChg chg="new del">
        <pc:chgData name="Edmar Lisboa Bacha" userId="35f624df76cd6eb4" providerId="LiveId" clId="{BA005D7E-B763-4499-99E4-3F1B49785F2F}" dt="2022-09-28T15:25:46.657" v="776" actId="2696"/>
        <pc:sldMkLst>
          <pc:docMk/>
          <pc:sldMk cId="4019207015" sldId="285"/>
        </pc:sldMkLst>
      </pc:sldChg>
      <pc:sldChg chg="delSp modSp add mod setBg delDesignElem">
        <pc:chgData name="Edmar Lisboa Bacha" userId="35f624df76cd6eb4" providerId="LiveId" clId="{BA005D7E-B763-4499-99E4-3F1B49785F2F}" dt="2022-09-28T15:31:39.547" v="801" actId="255"/>
        <pc:sldMkLst>
          <pc:docMk/>
          <pc:sldMk cId="39104984" sldId="286"/>
        </pc:sldMkLst>
        <pc:spChg chg="mod">
          <ac:chgData name="Edmar Lisboa Bacha" userId="35f624df76cd6eb4" providerId="LiveId" clId="{BA005D7E-B763-4499-99E4-3F1B49785F2F}" dt="2022-09-28T15:31:39.547" v="801" actId="255"/>
          <ac:spMkLst>
            <pc:docMk/>
            <pc:sldMk cId="39104984" sldId="286"/>
            <ac:spMk id="3" creationId="{9249E7ED-ABB8-43EC-89FB-5447F9ED2163}"/>
          </ac:spMkLst>
        </pc:spChg>
        <pc:spChg chg="del">
          <ac:chgData name="Edmar Lisboa Bacha" userId="35f624df76cd6eb4" providerId="LiveId" clId="{BA005D7E-B763-4499-99E4-3F1B49785F2F}" dt="2022-09-28T15:25:41.658" v="775"/>
          <ac:spMkLst>
            <pc:docMk/>
            <pc:sldMk cId="39104984" sldId="286"/>
            <ac:spMk id="8" creationId="{BAD76F3E-3A97-486B-B402-44400A8B9173}"/>
          </ac:spMkLst>
        </pc:spChg>
        <pc:spChg chg="del">
          <ac:chgData name="Edmar Lisboa Bacha" userId="35f624df76cd6eb4" providerId="LiveId" clId="{BA005D7E-B763-4499-99E4-3F1B49785F2F}" dt="2022-09-28T15:25:41.658" v="775"/>
          <ac:spMkLst>
            <pc:docMk/>
            <pc:sldMk cId="39104984" sldId="286"/>
            <ac:spMk id="10" creationId="{391F6B52-91F4-4AEB-B6DB-29FEBCF28C8B}"/>
          </ac:spMkLst>
        </pc:spChg>
        <pc:spChg chg="del">
          <ac:chgData name="Edmar Lisboa Bacha" userId="35f624df76cd6eb4" providerId="LiveId" clId="{BA005D7E-B763-4499-99E4-3F1B49785F2F}" dt="2022-09-28T15:25:41.658" v="775"/>
          <ac:spMkLst>
            <pc:docMk/>
            <pc:sldMk cId="39104984" sldId="286"/>
            <ac:spMk id="12" creationId="{2CD6F061-7C53-44F4-9794-953DB70A451B}"/>
          </ac:spMkLst>
        </pc:spChg>
      </pc:sldChg>
      <pc:sldChg chg="new del">
        <pc:chgData name="Edmar Lisboa Bacha" userId="35f624df76cd6eb4" providerId="LiveId" clId="{BA005D7E-B763-4499-99E4-3F1B49785F2F}" dt="2022-09-28T15:26:48.835" v="782" actId="2696"/>
        <pc:sldMkLst>
          <pc:docMk/>
          <pc:sldMk cId="3450942151" sldId="287"/>
        </pc:sldMkLst>
      </pc:sldChg>
      <pc:sldChg chg="delSp add setBg delDesignElem">
        <pc:chgData name="Edmar Lisboa Bacha" userId="35f624df76cd6eb4" providerId="LiveId" clId="{BA005D7E-B763-4499-99E4-3F1B49785F2F}" dt="2022-09-28T15:26:38.283" v="780"/>
        <pc:sldMkLst>
          <pc:docMk/>
          <pc:sldMk cId="1792041699" sldId="288"/>
        </pc:sldMkLst>
        <pc:spChg chg="del">
          <ac:chgData name="Edmar Lisboa Bacha" userId="35f624df76cd6eb4" providerId="LiveId" clId="{BA005D7E-B763-4499-99E4-3F1B49785F2F}" dt="2022-09-28T15:26:38.283" v="780"/>
          <ac:spMkLst>
            <pc:docMk/>
            <pc:sldMk cId="1792041699" sldId="288"/>
            <ac:spMk id="36" creationId="{69D184B2-2226-4E31-BCCB-444330767440}"/>
          </ac:spMkLst>
        </pc:spChg>
        <pc:spChg chg="del">
          <ac:chgData name="Edmar Lisboa Bacha" userId="35f624df76cd6eb4" providerId="LiveId" clId="{BA005D7E-B763-4499-99E4-3F1B49785F2F}" dt="2022-09-28T15:26:38.283" v="780"/>
          <ac:spMkLst>
            <pc:docMk/>
            <pc:sldMk cId="1792041699" sldId="288"/>
            <ac:spMk id="38" creationId="{1AC4D4E3-486A-464A-8EC8-D44881097267}"/>
          </ac:spMkLst>
        </pc:spChg>
        <pc:spChg chg="del">
          <ac:chgData name="Edmar Lisboa Bacha" userId="35f624df76cd6eb4" providerId="LiveId" clId="{BA005D7E-B763-4499-99E4-3F1B49785F2F}" dt="2022-09-28T15:26:38.283" v="780"/>
          <ac:spMkLst>
            <pc:docMk/>
            <pc:sldMk cId="1792041699" sldId="288"/>
            <ac:spMk id="40" creationId="{864DE13E-58EB-4475-B79C-0D4FC651239B}"/>
          </ac:spMkLst>
        </pc:spChg>
      </pc:sldChg>
      <pc:sldChg chg="new del">
        <pc:chgData name="Edmar Lisboa Bacha" userId="35f624df76cd6eb4" providerId="LiveId" clId="{BA005D7E-B763-4499-99E4-3F1B49785F2F}" dt="2022-09-28T15:28:03.714" v="787" actId="2696"/>
        <pc:sldMkLst>
          <pc:docMk/>
          <pc:sldMk cId="484374704" sldId="289"/>
        </pc:sldMkLst>
      </pc:sldChg>
      <pc:sldChg chg="delSp add setBg delDesignElem">
        <pc:chgData name="Edmar Lisboa Bacha" userId="35f624df76cd6eb4" providerId="LiveId" clId="{BA005D7E-B763-4499-99E4-3F1B49785F2F}" dt="2022-09-28T15:27:44.332" v="785"/>
        <pc:sldMkLst>
          <pc:docMk/>
          <pc:sldMk cId="1692052204" sldId="290"/>
        </pc:sldMkLst>
        <pc:spChg chg="del">
          <ac:chgData name="Edmar Lisboa Bacha" userId="35f624df76cd6eb4" providerId="LiveId" clId="{BA005D7E-B763-4499-99E4-3F1B49785F2F}" dt="2022-09-28T15:27:44.332" v="785"/>
          <ac:spMkLst>
            <pc:docMk/>
            <pc:sldMk cId="1692052204" sldId="290"/>
            <ac:spMk id="8" creationId="{B6D861F1-F386-4A7D-A4BF-3BEB82DEBA86}"/>
          </ac:spMkLst>
        </pc:spChg>
        <pc:spChg chg="del">
          <ac:chgData name="Edmar Lisboa Bacha" userId="35f624df76cd6eb4" providerId="LiveId" clId="{BA005D7E-B763-4499-99E4-3F1B49785F2F}" dt="2022-09-28T15:27:44.332" v="785"/>
          <ac:spMkLst>
            <pc:docMk/>
            <pc:sldMk cId="1692052204" sldId="290"/>
            <ac:spMk id="10" creationId="{562DFC44-A40C-4573-9230-B3EDB3EC8EEB}"/>
          </ac:spMkLst>
        </pc:spChg>
        <pc:spChg chg="del">
          <ac:chgData name="Edmar Lisboa Bacha" userId="35f624df76cd6eb4" providerId="LiveId" clId="{BA005D7E-B763-4499-99E4-3F1B49785F2F}" dt="2022-09-28T15:27:44.332" v="785"/>
          <ac:spMkLst>
            <pc:docMk/>
            <pc:sldMk cId="1692052204" sldId="290"/>
            <ac:spMk id="12" creationId="{15589D35-CF9F-4DE9-A792-8571A09E9BC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43501506756105E-2"/>
          <c:y val="2.4061831152334245E-2"/>
          <c:w val="0.88964611307644514"/>
          <c:h val="0.71744969999483377"/>
        </c:manualLayout>
      </c:layout>
      <c:lineChart>
        <c:grouping val="standard"/>
        <c:varyColors val="0"/>
        <c:ser>
          <c:idx val="0"/>
          <c:order val="0"/>
          <c:tx>
            <c:strRef>
              <c:f>'Goldsmith_&amp;_our_GDP'!$C$1</c:f>
              <c:strCache>
                <c:ptCount val="1"/>
                <c:pt idx="0">
                  <c:v>Our proposed series of real output per capita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'Goldsmith_&amp;_our_GDP'!$C$44:$C$94</c:f>
              <c:numCache>
                <c:formatCode>0.00</c:formatCode>
                <c:ptCount val="51"/>
                <c:pt idx="0">
                  <c:v>82.1003918006991</c:v>
                </c:pt>
                <c:pt idx="1">
                  <c:v>81.845195663404894</c:v>
                </c:pt>
                <c:pt idx="2">
                  <c:v>82.935759006304394</c:v>
                </c:pt>
                <c:pt idx="3">
                  <c:v>73.711998347679398</c:v>
                </c:pt>
                <c:pt idx="4">
                  <c:v>72.003328568178205</c:v>
                </c:pt>
                <c:pt idx="5">
                  <c:v>70.404619620846404</c:v>
                </c:pt>
                <c:pt idx="6">
                  <c:v>71.375802036027693</c:v>
                </c:pt>
                <c:pt idx="7">
                  <c:v>85.692503908447904</c:v>
                </c:pt>
                <c:pt idx="8">
                  <c:v>78.408177137458296</c:v>
                </c:pt>
                <c:pt idx="9">
                  <c:v>80.6599066300289</c:v>
                </c:pt>
                <c:pt idx="10">
                  <c:v>82.917760527948005</c:v>
                </c:pt>
                <c:pt idx="11">
                  <c:v>79.615592888239604</c:v>
                </c:pt>
                <c:pt idx="12">
                  <c:v>78.642965079463593</c:v>
                </c:pt>
                <c:pt idx="13">
                  <c:v>78.317381320368696</c:v>
                </c:pt>
                <c:pt idx="14">
                  <c:v>90.677997987021399</c:v>
                </c:pt>
                <c:pt idx="15">
                  <c:v>89.853586135788305</c:v>
                </c:pt>
                <c:pt idx="16">
                  <c:v>94.607487466321103</c:v>
                </c:pt>
                <c:pt idx="17">
                  <c:v>93.635760773726204</c:v>
                </c:pt>
                <c:pt idx="18">
                  <c:v>106.325618061843</c:v>
                </c:pt>
                <c:pt idx="19">
                  <c:v>108.688456397396</c:v>
                </c:pt>
                <c:pt idx="20">
                  <c:v>91.965237314968306</c:v>
                </c:pt>
                <c:pt idx="21">
                  <c:v>98.496945739395798</c:v>
                </c:pt>
                <c:pt idx="22">
                  <c:v>99.820566754767199</c:v>
                </c:pt>
                <c:pt idx="23">
                  <c:v>98.657127170610195</c:v>
                </c:pt>
                <c:pt idx="24">
                  <c:v>95.087778840899006</c:v>
                </c:pt>
                <c:pt idx="25">
                  <c:v>96.116457915808894</c:v>
                </c:pt>
                <c:pt idx="26">
                  <c:v>89.839259377765202</c:v>
                </c:pt>
                <c:pt idx="27">
                  <c:v>91.977524575736794</c:v>
                </c:pt>
                <c:pt idx="28">
                  <c:v>102.87835355529501</c:v>
                </c:pt>
                <c:pt idx="29">
                  <c:v>106.535147783553</c:v>
                </c:pt>
                <c:pt idx="30">
                  <c:v>111.23056227133701</c:v>
                </c:pt>
                <c:pt idx="31">
                  <c:v>110.06708254871801</c:v>
                </c:pt>
                <c:pt idx="32">
                  <c:v>112.474624268539</c:v>
                </c:pt>
                <c:pt idx="33">
                  <c:v>110.299482040352</c:v>
                </c:pt>
                <c:pt idx="34">
                  <c:v>112.74904943395001</c:v>
                </c:pt>
                <c:pt idx="35">
                  <c:v>111.66253337081901</c:v>
                </c:pt>
                <c:pt idx="36">
                  <c:v>119.69891550147599</c:v>
                </c:pt>
                <c:pt idx="37">
                  <c:v>112.21966639694701</c:v>
                </c:pt>
                <c:pt idx="38">
                  <c:v>105.958712512391</c:v>
                </c:pt>
                <c:pt idx="39">
                  <c:v>102.162255677907</c:v>
                </c:pt>
                <c:pt idx="40">
                  <c:v>117.097164475184</c:v>
                </c:pt>
                <c:pt idx="41">
                  <c:v>128.57496572911799</c:v>
                </c:pt>
                <c:pt idx="42">
                  <c:v>127.53607388703399</c:v>
                </c:pt>
                <c:pt idx="43">
                  <c:v>110.068640303348</c:v>
                </c:pt>
                <c:pt idx="44">
                  <c:v>117.31655459802001</c:v>
                </c:pt>
                <c:pt idx="45">
                  <c:v>129.372051402843</c:v>
                </c:pt>
                <c:pt idx="46">
                  <c:v>121.228462322376</c:v>
                </c:pt>
                <c:pt idx="47">
                  <c:v>117.89862888848801</c:v>
                </c:pt>
                <c:pt idx="48">
                  <c:v>120.022193119582</c:v>
                </c:pt>
                <c:pt idx="49">
                  <c:v>104.87520258638099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13-4E85-9C0D-989CDECE1087}"/>
            </c:ext>
          </c:extLst>
        </c:ser>
        <c:ser>
          <c:idx val="1"/>
          <c:order val="1"/>
          <c:tx>
            <c:strRef>
              <c:f>'Goldsmith_&amp;_our_GDP'!$D$1</c:f>
              <c:strCache>
                <c:ptCount val="1"/>
                <c:pt idx="0">
                  <c:v>Goldsmith's real output per capita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'Goldsmith_&amp;_our_GDP'!$D$44:$D$94</c:f>
              <c:numCache>
                <c:formatCode>0.00</c:formatCode>
                <c:ptCount val="51"/>
                <c:pt idx="0">
                  <c:v>88.003113999384993</c:v>
                </c:pt>
                <c:pt idx="1">
                  <c:v>94.037646262353306</c:v>
                </c:pt>
                <c:pt idx="2">
                  <c:v>91.573125235091595</c:v>
                </c:pt>
                <c:pt idx="3">
                  <c:v>85.742788514789098</c:v>
                </c:pt>
                <c:pt idx="4">
                  <c:v>83.035376347330399</c:v>
                </c:pt>
                <c:pt idx="5">
                  <c:v>83.778581367583001</c:v>
                </c:pt>
                <c:pt idx="6">
                  <c:v>86.988796847240096</c:v>
                </c:pt>
                <c:pt idx="7">
                  <c:v>92.768588363858598</c:v>
                </c:pt>
                <c:pt idx="8">
                  <c:v>98.999534138988807</c:v>
                </c:pt>
                <c:pt idx="9">
                  <c:v>98.073793302929502</c:v>
                </c:pt>
                <c:pt idx="10">
                  <c:v>100.90115871326201</c:v>
                </c:pt>
                <c:pt idx="11">
                  <c:v>99.990505341473906</c:v>
                </c:pt>
                <c:pt idx="12">
                  <c:v>94.999162517925896</c:v>
                </c:pt>
                <c:pt idx="13">
                  <c:v>97.189974683165502</c:v>
                </c:pt>
                <c:pt idx="14">
                  <c:v>98.386169530583203</c:v>
                </c:pt>
                <c:pt idx="15">
                  <c:v>106.045847261679</c:v>
                </c:pt>
                <c:pt idx="16">
                  <c:v>109.644848212299</c:v>
                </c:pt>
                <c:pt idx="17">
                  <c:v>118.8835401879</c:v>
                </c:pt>
                <c:pt idx="18">
                  <c:v>118.78396771954399</c:v>
                </c:pt>
                <c:pt idx="19">
                  <c:v>118.638322583931</c:v>
                </c:pt>
                <c:pt idx="20">
                  <c:v>110.191915882348</c:v>
                </c:pt>
                <c:pt idx="21">
                  <c:v>110.393651778701</c:v>
                </c:pt>
                <c:pt idx="22">
                  <c:v>114.211369900341</c:v>
                </c:pt>
                <c:pt idx="23">
                  <c:v>110.630221867987</c:v>
                </c:pt>
                <c:pt idx="24">
                  <c:v>112.13097244134801</c:v>
                </c:pt>
                <c:pt idx="25">
                  <c:v>114.006605713255</c:v>
                </c:pt>
                <c:pt idx="26">
                  <c:v>109.60689095580101</c:v>
                </c:pt>
                <c:pt idx="27">
                  <c:v>106.538015261824</c:v>
                </c:pt>
                <c:pt idx="28">
                  <c:v>111.637221445431</c:v>
                </c:pt>
                <c:pt idx="29">
                  <c:v>112.36935074286301</c:v>
                </c:pt>
                <c:pt idx="30">
                  <c:v>107.25029298378099</c:v>
                </c:pt>
                <c:pt idx="31">
                  <c:v>108.000535002155</c:v>
                </c:pt>
                <c:pt idx="32">
                  <c:v>110.32522993026799</c:v>
                </c:pt>
                <c:pt idx="33">
                  <c:v>107.30937079209301</c:v>
                </c:pt>
                <c:pt idx="34">
                  <c:v>114.633533371377</c:v>
                </c:pt>
                <c:pt idx="35">
                  <c:v>106.28099838077399</c:v>
                </c:pt>
                <c:pt idx="36">
                  <c:v>106.526279604145</c:v>
                </c:pt>
                <c:pt idx="37">
                  <c:v>102.726477096438</c:v>
                </c:pt>
                <c:pt idx="38">
                  <c:v>101.56654533541899</c:v>
                </c:pt>
                <c:pt idx="39">
                  <c:v>94.3108220284048</c:v>
                </c:pt>
                <c:pt idx="40">
                  <c:v>108.832915942409</c:v>
                </c:pt>
                <c:pt idx="41">
                  <c:v>126.68293473756</c:v>
                </c:pt>
                <c:pt idx="42">
                  <c:v>118.179735908585</c:v>
                </c:pt>
                <c:pt idx="43">
                  <c:v>103.094281661477</c:v>
                </c:pt>
                <c:pt idx="44">
                  <c:v>101.883840087831</c:v>
                </c:pt>
                <c:pt idx="45">
                  <c:v>108.860247094076</c:v>
                </c:pt>
                <c:pt idx="46">
                  <c:v>100.406016008808</c:v>
                </c:pt>
                <c:pt idx="47">
                  <c:v>99.482174928687101</c:v>
                </c:pt>
                <c:pt idx="48">
                  <c:v>102.05515747274499</c:v>
                </c:pt>
                <c:pt idx="49">
                  <c:v>98.015623225543195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13-4E85-9C0D-989CDECE1087}"/>
            </c:ext>
          </c:extLst>
        </c:ser>
        <c:ser>
          <c:idx val="2"/>
          <c:order val="2"/>
          <c:tx>
            <c:strRef>
              <c:f>'Goldsmith_&amp;_our_GDP'!$E$1</c:f>
              <c:strCache>
                <c:ptCount val="1"/>
                <c:pt idx="0">
                  <c:v>Goldsmith's real output per capita (using our deflator)</c:v>
                </c:pt>
              </c:strCache>
            </c:strRef>
          </c:tx>
          <c:spPr>
            <a:ln w="28575" cap="rnd">
              <a:solidFill>
                <a:srgbClr val="309A1E"/>
              </a:solidFill>
              <a:round/>
            </a:ln>
            <a:effectLst/>
          </c:spPr>
          <c:marker>
            <c:symbol val="none"/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'Goldsmith_&amp;_our_GDP'!$E$44:$E$94</c:f>
              <c:numCache>
                <c:formatCode>0.00</c:formatCode>
                <c:ptCount val="51"/>
                <c:pt idx="0">
                  <c:v>78.578256979463404</c:v>
                </c:pt>
                <c:pt idx="1">
                  <c:v>81.574217891905604</c:v>
                </c:pt>
                <c:pt idx="2">
                  <c:v>77.168027299973048</c:v>
                </c:pt>
                <c:pt idx="3">
                  <c:v>70.605711756848308</c:v>
                </c:pt>
                <c:pt idx="4">
                  <c:v>66.707029916607922</c:v>
                </c:pt>
                <c:pt idx="5">
                  <c:v>66.235785519190884</c:v>
                </c:pt>
                <c:pt idx="6">
                  <c:v>67.613208104760986</c:v>
                </c:pt>
                <c:pt idx="7">
                  <c:v>72.929736594401717</c:v>
                </c:pt>
                <c:pt idx="8">
                  <c:v>78.062457718375228</c:v>
                </c:pt>
                <c:pt idx="9">
                  <c:v>77.694402077062264</c:v>
                </c:pt>
                <c:pt idx="10">
                  <c:v>81.977587961030963</c:v>
                </c:pt>
                <c:pt idx="11">
                  <c:v>81.68510645118883</c:v>
                </c:pt>
                <c:pt idx="12">
                  <c:v>78.107075674425843</c:v>
                </c:pt>
                <c:pt idx="13">
                  <c:v>81.680738291753755</c:v>
                </c:pt>
                <c:pt idx="14">
                  <c:v>82.145176614556846</c:v>
                </c:pt>
                <c:pt idx="15">
                  <c:v>87.354610703738885</c:v>
                </c:pt>
                <c:pt idx="16">
                  <c:v>88.086637088932818</c:v>
                </c:pt>
                <c:pt idx="17">
                  <c:v>91.707005708950888</c:v>
                </c:pt>
                <c:pt idx="18">
                  <c:v>94.676903944955399</c:v>
                </c:pt>
                <c:pt idx="19">
                  <c:v>94.74791726652235</c:v>
                </c:pt>
                <c:pt idx="20">
                  <c:v>84.969497570078659</c:v>
                </c:pt>
                <c:pt idx="21">
                  <c:v>87.004113700578756</c:v>
                </c:pt>
                <c:pt idx="22">
                  <c:v>86.082685319104627</c:v>
                </c:pt>
                <c:pt idx="23">
                  <c:v>88.150757958876554</c:v>
                </c:pt>
                <c:pt idx="24">
                  <c:v>86.116606587546968</c:v>
                </c:pt>
                <c:pt idx="25">
                  <c:v>94.880363507528486</c:v>
                </c:pt>
                <c:pt idx="26">
                  <c:v>88.66235818598966</c:v>
                </c:pt>
                <c:pt idx="27">
                  <c:v>85.97803765868845</c:v>
                </c:pt>
                <c:pt idx="28">
                  <c:v>91.511996519284281</c:v>
                </c:pt>
                <c:pt idx="29">
                  <c:v>98.624739465185101</c:v>
                </c:pt>
                <c:pt idx="30">
                  <c:v>103.31646332670356</c:v>
                </c:pt>
                <c:pt idx="31">
                  <c:v>99.786419591411885</c:v>
                </c:pt>
                <c:pt idx="32">
                  <c:v>98.931943031959378</c:v>
                </c:pt>
                <c:pt idx="33">
                  <c:v>96.919386248706445</c:v>
                </c:pt>
                <c:pt idx="34">
                  <c:v>103.44636007455763</c:v>
                </c:pt>
                <c:pt idx="35">
                  <c:v>101.59003202362118</c:v>
                </c:pt>
                <c:pt idx="36">
                  <c:v>106.22489553521416</c:v>
                </c:pt>
                <c:pt idx="37">
                  <c:v>108.761143373705</c:v>
                </c:pt>
                <c:pt idx="38">
                  <c:v>105.90520286376797</c:v>
                </c:pt>
                <c:pt idx="39">
                  <c:v>99.55396627830153</c:v>
                </c:pt>
                <c:pt idx="40">
                  <c:v>108.70182306290485</c:v>
                </c:pt>
                <c:pt idx="41">
                  <c:v>111.72660925073497</c:v>
                </c:pt>
                <c:pt idx="42">
                  <c:v>105.58295621225929</c:v>
                </c:pt>
                <c:pt idx="43">
                  <c:v>93.301706222426475</c:v>
                </c:pt>
                <c:pt idx="44">
                  <c:v>98.138671172978079</c:v>
                </c:pt>
                <c:pt idx="45">
                  <c:v>105.95614233741463</c:v>
                </c:pt>
                <c:pt idx="46">
                  <c:v>95.065098232468202</c:v>
                </c:pt>
                <c:pt idx="47">
                  <c:v>89.4361947847799</c:v>
                </c:pt>
                <c:pt idx="48">
                  <c:v>97.587465857578138</c:v>
                </c:pt>
                <c:pt idx="49">
                  <c:v>100.50701734190748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13-4E85-9C0D-989CDECE1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849552"/>
        <c:axId val="423850728"/>
      </c:lineChart>
      <c:catAx>
        <c:axId val="4238495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3850728"/>
        <c:crosses val="autoZero"/>
        <c:auto val="1"/>
        <c:lblAlgn val="ctr"/>
        <c:lblOffset val="100"/>
        <c:tickLblSkip val="5"/>
        <c:noMultiLvlLbl val="0"/>
      </c:catAx>
      <c:valAx>
        <c:axId val="423850728"/>
        <c:scaling>
          <c:orientation val="minMax"/>
          <c:max val="13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38495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659536519287746"/>
          <c:y val="0.84440151846227429"/>
          <c:w val="0.76116229432673577"/>
          <c:h val="0.13870302781164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0748386181461E-2"/>
          <c:y val="3.125E-2"/>
          <c:w val="0.92786248847272468"/>
          <c:h val="0.80731408573928254"/>
        </c:manualLayout>
      </c:layout>
      <c:lineChart>
        <c:grouping val="standard"/>
        <c:varyColors val="0"/>
        <c:ser>
          <c:idx val="0"/>
          <c:order val="0"/>
          <c:tx>
            <c:strRef>
              <c:f>'Goldsmith_&amp;_our_GDP'!$C$1</c:f>
              <c:strCache>
                <c:ptCount val="1"/>
                <c:pt idx="0">
                  <c:v>Proposed series of real output per capita (1900=100)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'Goldsmith_&amp;_our_GDP'!$A$14:$A$94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'Goldsmith_&amp;_our_GDP'!$C$14:$C$94</c:f>
              <c:numCache>
                <c:formatCode>0.00</c:formatCode>
                <c:ptCount val="81"/>
                <c:pt idx="0">
                  <c:v>60.531564940870403</c:v>
                </c:pt>
                <c:pt idx="1">
                  <c:v>62.406991706898502</c:v>
                </c:pt>
                <c:pt idx="2">
                  <c:v>59.335576050037801</c:v>
                </c:pt>
                <c:pt idx="3">
                  <c:v>62.541119265614</c:v>
                </c:pt>
                <c:pt idx="4">
                  <c:v>60.6284335687346</c:v>
                </c:pt>
                <c:pt idx="5">
                  <c:v>63.8241013973078</c:v>
                </c:pt>
                <c:pt idx="6">
                  <c:v>64.321713181835506</c:v>
                </c:pt>
                <c:pt idx="7">
                  <c:v>67.3334060706906</c:v>
                </c:pt>
                <c:pt idx="8">
                  <c:v>72.026665444575698</c:v>
                </c:pt>
                <c:pt idx="9">
                  <c:v>64.9118177321308</c:v>
                </c:pt>
                <c:pt idx="10">
                  <c:v>65.888596277008205</c:v>
                </c:pt>
                <c:pt idx="11">
                  <c:v>62.143610571562903</c:v>
                </c:pt>
                <c:pt idx="12">
                  <c:v>63.655406287548502</c:v>
                </c:pt>
                <c:pt idx="13">
                  <c:v>72.784593386922495</c:v>
                </c:pt>
                <c:pt idx="14">
                  <c:v>66.525357940971404</c:v>
                </c:pt>
                <c:pt idx="15">
                  <c:v>74.594141776590604</c:v>
                </c:pt>
                <c:pt idx="16">
                  <c:v>73.312582559470698</c:v>
                </c:pt>
                <c:pt idx="17">
                  <c:v>67.244264103535301</c:v>
                </c:pt>
                <c:pt idx="18">
                  <c:v>65.069298180403806</c:v>
                </c:pt>
                <c:pt idx="19">
                  <c:v>67.115651952080498</c:v>
                </c:pt>
                <c:pt idx="20">
                  <c:v>68.508027313627693</c:v>
                </c:pt>
                <c:pt idx="21">
                  <c:v>68.358044618766201</c:v>
                </c:pt>
                <c:pt idx="22">
                  <c:v>74.181423633792306</c:v>
                </c:pt>
                <c:pt idx="23">
                  <c:v>78.886448494416399</c:v>
                </c:pt>
                <c:pt idx="24">
                  <c:v>85.961559376383406</c:v>
                </c:pt>
                <c:pt idx="25">
                  <c:v>85.073523601687597</c:v>
                </c:pt>
                <c:pt idx="26">
                  <c:v>82.338502042908999</c:v>
                </c:pt>
                <c:pt idx="27">
                  <c:v>76.678417852487698</c:v>
                </c:pt>
                <c:pt idx="28">
                  <c:v>70.859832773062905</c:v>
                </c:pt>
                <c:pt idx="29">
                  <c:v>75.240691291991197</c:v>
                </c:pt>
                <c:pt idx="30">
                  <c:v>82.1003918006991</c:v>
                </c:pt>
                <c:pt idx="31">
                  <c:v>81.845195663404894</c:v>
                </c:pt>
                <c:pt idx="32">
                  <c:v>82.935759006304394</c:v>
                </c:pt>
                <c:pt idx="33">
                  <c:v>73.711998347679398</c:v>
                </c:pt>
                <c:pt idx="34">
                  <c:v>72.003328568178205</c:v>
                </c:pt>
                <c:pt idx="35">
                  <c:v>70.404619620846404</c:v>
                </c:pt>
                <c:pt idx="36">
                  <c:v>71.375802036027693</c:v>
                </c:pt>
                <c:pt idx="37">
                  <c:v>85.692503908447904</c:v>
                </c:pt>
                <c:pt idx="38">
                  <c:v>78.408177137458296</c:v>
                </c:pt>
                <c:pt idx="39">
                  <c:v>80.6599066300289</c:v>
                </c:pt>
                <c:pt idx="40">
                  <c:v>82.917760527948005</c:v>
                </c:pt>
                <c:pt idx="41">
                  <c:v>79.615592888239604</c:v>
                </c:pt>
                <c:pt idx="42">
                  <c:v>78.642965079463593</c:v>
                </c:pt>
                <c:pt idx="43">
                  <c:v>78.317381320368696</c:v>
                </c:pt>
                <c:pt idx="44">
                  <c:v>90.677997987021399</c:v>
                </c:pt>
                <c:pt idx="45">
                  <c:v>89.853586135788305</c:v>
                </c:pt>
                <c:pt idx="46">
                  <c:v>94.607487466321103</c:v>
                </c:pt>
                <c:pt idx="47">
                  <c:v>93.635760773726204</c:v>
                </c:pt>
                <c:pt idx="48">
                  <c:v>106.325618061843</c:v>
                </c:pt>
                <c:pt idx="49">
                  <c:v>108.688456397396</c:v>
                </c:pt>
                <c:pt idx="50">
                  <c:v>91.965237314968306</c:v>
                </c:pt>
                <c:pt idx="51">
                  <c:v>98.496945739395798</c:v>
                </c:pt>
                <c:pt idx="52">
                  <c:v>99.820566754767199</c:v>
                </c:pt>
                <c:pt idx="53">
                  <c:v>98.657127170610195</c:v>
                </c:pt>
                <c:pt idx="54">
                  <c:v>95.087778840899006</c:v>
                </c:pt>
                <c:pt idx="55">
                  <c:v>96.116457915808894</c:v>
                </c:pt>
                <c:pt idx="56">
                  <c:v>89.839259377765202</c:v>
                </c:pt>
                <c:pt idx="57">
                  <c:v>91.977524575736794</c:v>
                </c:pt>
                <c:pt idx="58">
                  <c:v>102.87835355529501</c:v>
                </c:pt>
                <c:pt idx="59">
                  <c:v>106.535147783553</c:v>
                </c:pt>
                <c:pt idx="60">
                  <c:v>111.23056227133701</c:v>
                </c:pt>
                <c:pt idx="61">
                  <c:v>110.06708254871801</c:v>
                </c:pt>
                <c:pt idx="62">
                  <c:v>112.474624268539</c:v>
                </c:pt>
                <c:pt idx="63">
                  <c:v>110.299482040352</c:v>
                </c:pt>
                <c:pt idx="64">
                  <c:v>112.74904943395001</c:v>
                </c:pt>
                <c:pt idx="65">
                  <c:v>111.66253337081901</c:v>
                </c:pt>
                <c:pt idx="66">
                  <c:v>119.69891550147599</c:v>
                </c:pt>
                <c:pt idx="67">
                  <c:v>112.21966639694701</c:v>
                </c:pt>
                <c:pt idx="68">
                  <c:v>105.958712512391</c:v>
                </c:pt>
                <c:pt idx="69">
                  <c:v>102.162255677907</c:v>
                </c:pt>
                <c:pt idx="70">
                  <c:v>117.097164475184</c:v>
                </c:pt>
                <c:pt idx="71">
                  <c:v>128.57496572911799</c:v>
                </c:pt>
                <c:pt idx="72">
                  <c:v>127.53607388703399</c:v>
                </c:pt>
                <c:pt idx="73">
                  <c:v>110.068640303348</c:v>
                </c:pt>
                <c:pt idx="74">
                  <c:v>117.31655459802001</c:v>
                </c:pt>
                <c:pt idx="75">
                  <c:v>129.372051402843</c:v>
                </c:pt>
                <c:pt idx="76">
                  <c:v>121.228462322376</c:v>
                </c:pt>
                <c:pt idx="77">
                  <c:v>117.89862888848801</c:v>
                </c:pt>
                <c:pt idx="78">
                  <c:v>120.022193119582</c:v>
                </c:pt>
                <c:pt idx="79">
                  <c:v>104.87520258638099</c:v>
                </c:pt>
                <c:pt idx="8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21-4316-9E64-D1A994A986DA}"/>
            </c:ext>
          </c:extLst>
        </c:ser>
        <c:ser>
          <c:idx val="1"/>
          <c:order val="1"/>
          <c:tx>
            <c:strRef>
              <c:f>'Goldsmith_&amp;_our_GDP'!$D$1</c:f>
              <c:strCache>
                <c:ptCount val="1"/>
                <c:pt idx="0">
                  <c:v>Trend (Theil-Sen method)</c:v>
                </c:pt>
              </c:strCache>
            </c:strRef>
          </c:tx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'Goldsmith_&amp;_our_GDP'!$A$14:$A$94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'Goldsmith_&amp;_our_GDP'!$D$14:$D$94</c:f>
              <c:numCache>
                <c:formatCode>0.00</c:formatCode>
                <c:ptCount val="81"/>
                <c:pt idx="0">
                  <c:v>61.282848027686398</c:v>
                </c:pt>
                <c:pt idx="1">
                  <c:v>61.8430670754326</c:v>
                </c:pt>
                <c:pt idx="2">
                  <c:v>62.408407382904201</c:v>
                </c:pt>
                <c:pt idx="3">
                  <c:v>62.978915766255099</c:v>
                </c:pt>
                <c:pt idx="4">
                  <c:v>63.5546394696104</c:v>
                </c:pt>
                <c:pt idx="5">
                  <c:v>64.135626168979101</c:v>
                </c:pt>
                <c:pt idx="6">
                  <c:v>64.721923976201793</c:v>
                </c:pt>
                <c:pt idx="7">
                  <c:v>65.313581442935003</c:v>
                </c:pt>
                <c:pt idx="8">
                  <c:v>65.910647564671507</c:v>
                </c:pt>
                <c:pt idx="9">
                  <c:v>66.513171784798104</c:v>
                </c:pt>
                <c:pt idx="10">
                  <c:v>67.121203998689793</c:v>
                </c:pt>
                <c:pt idx="11">
                  <c:v>67.734794557841695</c:v>
                </c:pt>
                <c:pt idx="12">
                  <c:v>68.353994274038499</c:v>
                </c:pt>
                <c:pt idx="13">
                  <c:v>68.978854423562794</c:v>
                </c:pt>
                <c:pt idx="14">
                  <c:v>69.609426751440594</c:v>
                </c:pt>
                <c:pt idx="15">
                  <c:v>70.245763475726505</c:v>
                </c:pt>
                <c:pt idx="16">
                  <c:v>70.8879172918286</c:v>
                </c:pt>
                <c:pt idx="17">
                  <c:v>71.535941376871193</c:v>
                </c:pt>
                <c:pt idx="18">
                  <c:v>72.189889394098998</c:v>
                </c:pt>
                <c:pt idx="19">
                  <c:v>72.849815497321202</c:v>
                </c:pt>
                <c:pt idx="20">
                  <c:v>73.515774335395406</c:v>
                </c:pt>
                <c:pt idx="21">
                  <c:v>74.187821056753705</c:v>
                </c:pt>
                <c:pt idx="22">
                  <c:v>74.866011313968997</c:v>
                </c:pt>
                <c:pt idx="23">
                  <c:v>75.550401268364197</c:v>
                </c:pt>
                <c:pt idx="24">
                  <c:v>76.241047594662305</c:v>
                </c:pt>
                <c:pt idx="25">
                  <c:v>76.938007485680501</c:v>
                </c:pt>
                <c:pt idx="26">
                  <c:v>77.641338657065504</c:v>
                </c:pt>
                <c:pt idx="27">
                  <c:v>78.351099352073604</c:v>
                </c:pt>
                <c:pt idx="28">
                  <c:v>79.067348346393501</c:v>
                </c:pt>
                <c:pt idx="29">
                  <c:v>79.790144953013694</c:v>
                </c:pt>
                <c:pt idx="30">
                  <c:v>80.519549027134403</c:v>
                </c:pt>
                <c:pt idx="31">
                  <c:v>81.255620971123705</c:v>
                </c:pt>
                <c:pt idx="32">
                  <c:v>81.998421739519898</c:v>
                </c:pt>
                <c:pt idx="33">
                  <c:v>82.748012844079099</c:v>
                </c:pt>
                <c:pt idx="34">
                  <c:v>83.504456358869106</c:v>
                </c:pt>
                <c:pt idx="35">
                  <c:v>84.267814925409596</c:v>
                </c:pt>
                <c:pt idx="36">
                  <c:v>85.038151757859694</c:v>
                </c:pt>
                <c:pt idx="37">
                  <c:v>85.815530648252803</c:v>
                </c:pt>
                <c:pt idx="38">
                  <c:v>86.600015971778902</c:v>
                </c:pt>
                <c:pt idx="39">
                  <c:v>87.391672692116103</c:v>
                </c:pt>
                <c:pt idx="40">
                  <c:v>88.190566366809705</c:v>
                </c:pt>
                <c:pt idx="41">
                  <c:v>88.996763152701504</c:v>
                </c:pt>
                <c:pt idx="42">
                  <c:v>89.810329811408096</c:v>
                </c:pt>
                <c:pt idx="43">
                  <c:v>90.631333714849305</c:v>
                </c:pt>
                <c:pt idx="44">
                  <c:v>91.459842850827499</c:v>
                </c:pt>
                <c:pt idx="45">
                  <c:v>92.295925828657801</c:v>
                </c:pt>
                <c:pt idx="46">
                  <c:v>93.1396518848494</c:v>
                </c:pt>
                <c:pt idx="47">
                  <c:v>93.991090888839196</c:v>
                </c:pt>
                <c:pt idx="48">
                  <c:v>94.850313348777505</c:v>
                </c:pt>
                <c:pt idx="49">
                  <c:v>95.717390417367398</c:v>
                </c:pt>
                <c:pt idx="50">
                  <c:v>96.592393897756395</c:v>
                </c:pt>
                <c:pt idx="51">
                  <c:v>97.475396249482699</c:v>
                </c:pt>
                <c:pt idx="52">
                  <c:v>98.366470594475601</c:v>
                </c:pt>
                <c:pt idx="53">
                  <c:v>99.265690723110893</c:v>
                </c:pt>
                <c:pt idx="54">
                  <c:v>100.173131100321</c:v>
                </c:pt>
                <c:pt idx="55">
                  <c:v>101.088866871763</c:v>
                </c:pt>
                <c:pt idx="56">
                  <c:v>102.012973870039</c:v>
                </c:pt>
                <c:pt idx="57">
                  <c:v>102.945528620977</c:v>
                </c:pt>
                <c:pt idx="58">
                  <c:v>103.88660834996899</c:v>
                </c:pt>
                <c:pt idx="59">
                  <c:v>104.836290988366</c:v>
                </c:pt>
                <c:pt idx="60">
                  <c:v>105.79465517993</c:v>
                </c:pt>
                <c:pt idx="61">
                  <c:v>106.761780287346</c:v>
                </c:pt>
                <c:pt idx="62">
                  <c:v>107.737746398797</c:v>
                </c:pt>
                <c:pt idx="63">
                  <c:v>108.72263433459599</c:v>
                </c:pt>
                <c:pt idx="64">
                  <c:v>109.716525653875</c:v>
                </c:pt>
                <c:pt idx="65">
                  <c:v>110.719502661341</c:v>
                </c:pt>
                <c:pt idx="66">
                  <c:v>111.73164841409501</c:v>
                </c:pt>
                <c:pt idx="67">
                  <c:v>112.753046728504</c:v>
                </c:pt>
                <c:pt idx="68">
                  <c:v>113.783782187147</c:v>
                </c:pt>
                <c:pt idx="69">
                  <c:v>114.823940145815</c:v>
                </c:pt>
                <c:pt idx="70">
                  <c:v>115.87360674058399</c:v>
                </c:pt>
                <c:pt idx="71">
                  <c:v>116.93286889494399</c:v>
                </c:pt>
                <c:pt idx="72">
                  <c:v>118.00181432700001</c:v>
                </c:pt>
                <c:pt idx="73">
                  <c:v>119.08053155673301</c:v>
                </c:pt>
                <c:pt idx="74">
                  <c:v>120.169109913334</c:v>
                </c:pt>
                <c:pt idx="75">
                  <c:v>121.26763954259999</c:v>
                </c:pt>
                <c:pt idx="76">
                  <c:v>122.376211414395</c:v>
                </c:pt>
                <c:pt idx="77">
                  <c:v>123.49491733019001</c:v>
                </c:pt>
                <c:pt idx="78">
                  <c:v>124.623849930662</c:v>
                </c:pt>
                <c:pt idx="79">
                  <c:v>125.763102703364</c:v>
                </c:pt>
                <c:pt idx="80">
                  <c:v>126.91276999047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21-4316-9E64-D1A994A98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202208"/>
        <c:axId val="338199856"/>
      </c:lineChart>
      <c:catAx>
        <c:axId val="33820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pt-BR"/>
          </a:p>
        </c:txPr>
        <c:crossAx val="338199856"/>
        <c:crosses val="autoZero"/>
        <c:auto val="1"/>
        <c:lblAlgn val="ctr"/>
        <c:lblOffset val="100"/>
        <c:noMultiLvlLbl val="0"/>
      </c:catAx>
      <c:valAx>
        <c:axId val="338199856"/>
        <c:scaling>
          <c:orientation val="minMax"/>
          <c:min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pt-BR"/>
          </a:p>
        </c:txPr>
        <c:crossAx val="33820220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5.8395048591898986E-2"/>
          <c:y val="5.4397054534849811E-2"/>
          <c:w val="0.62007608001702486"/>
          <c:h val="0.135323709536307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0.59966</cdr:x>
      <cdr:y>0.59838</cdr:y>
    </cdr:from>
    <cdr:to>
      <cdr:x>0.98086</cdr:x>
      <cdr:y>0.79977</cdr:y>
    </cdr:to>
    <cdr:sp macro="" textlink="">
      <cdr:nvSpPr>
        <cdr:cNvPr id="2" name="CaixaDeTexto 8">
          <a:extLst xmlns:a="http://schemas.openxmlformats.org/drawingml/2006/main">
            <a:ext uri="{FF2B5EF4-FFF2-40B4-BE49-F238E27FC236}">
              <a16:creationId xmlns:a16="http://schemas.microsoft.com/office/drawing/2014/main" id="{9E7F3B59-E1BD-44D3-BA95-EDC985545E4B}"/>
            </a:ext>
          </a:extLst>
        </cdr:cNvPr>
        <cdr:cNvSpPr txBox="1"/>
      </cdr:nvSpPr>
      <cdr:spPr>
        <a:xfrm xmlns:a="http://schemas.openxmlformats.org/drawingml/2006/main">
          <a:off x="3381375" y="1641479"/>
          <a:ext cx="2149493" cy="5524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Sen-Theil</a:t>
          </a:r>
          <a:r>
            <a:rPr lang="pt-BR" sz="1200" baseline="0">
              <a:latin typeface="Garamond" panose="02020404030301010803" pitchFamily="18" charset="0"/>
            </a:rPr>
            <a:t> trend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logGDPpc = 4.1064 + 0.0091×time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n = 81;</a:t>
          </a:r>
          <a:r>
            <a:rPr lang="pt-BR" sz="1200" baseline="0">
              <a:latin typeface="Garamond" panose="02020404030301010803" pitchFamily="18" charset="0"/>
            </a:rPr>
            <a:t> test z = 10.36***</a:t>
          </a:r>
          <a:endParaRPr lang="pt-BR" sz="1200">
            <a:latin typeface="Garamond" panose="02020404030301010803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5F031-CA21-4AB9-F994-0EC5D1B03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E69A6-F759-42D1-7162-4CD4E06AA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94C7A-14A5-309E-E274-C6A0FE5A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6997-2181-83AC-9535-2B3A647C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4190-7FDC-DD68-4747-A375A4146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73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F6BE-A35D-DD0E-85A1-ACCADA82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22224-1259-CC5D-FB8B-7D941074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14B9B-7B02-DAAB-C6E5-1760B157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5673B-A4C2-AE66-F2A2-6894309E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93A5C-FEEB-E091-B417-E005C119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78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D0C2D-E6D0-885E-09BF-AD6964828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DB60D-BC37-20C1-B9AE-2101AE838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3E77F-406B-5F59-EA04-28D24D408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33E1A-578C-5F1B-06C3-4CC6DD90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28368-58EE-E752-4D58-34110541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6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0C22-46BC-6815-DFD5-9D8EB0CE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64A06-45AD-8774-CC54-334916B85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9D569-C280-765E-54D5-2EFA1C4D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7EAA-D11D-BCE6-DDE3-32944A71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98D2E-FC5B-DBD7-7769-448D3056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75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22AA-E8DC-C038-CE69-EDD78F46B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F96F9-6A96-67AB-1D7C-53682550C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B95B-136F-2760-6300-D4B9511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084B3-2118-1168-A3D7-0A974652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B6160-E07B-55E4-94A3-A6E4F71E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51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829B-848B-DE0E-4EBB-C1216BD14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BFDC-50F3-69FC-CE7F-0A2F005A0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FD676-4171-0D53-699C-E01B8E583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3B5FD-48D0-5F64-64DF-D954728E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69202-4809-09DB-EE8F-274048DF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08234-E63C-ABFA-9AE3-9653E962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17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2821-7FB6-4E8D-9F52-29E957F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BD1A4-B955-5D37-4038-5796D34E4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912B6-4BE1-931F-B2B7-EBD3CBFE2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BBE86-4F14-4CC2-80BB-52D988F70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4E214-48CD-9384-2F14-AE9B30116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658E7-E790-5D77-3A3E-B73AEF9E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4C4A9A-95DC-5D56-5C73-653DDD6C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ABD60-DBF6-1E62-0E9E-BFC56C87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88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FC9F-EBB0-74FA-C3E9-0A2D4137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26E5F-392B-2B35-4546-F3F1866B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EA7422-8761-A5FE-F339-17C3C63C7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0FCC-F3E3-150A-59F6-57E3A736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69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28C6D-3653-10BA-9552-06352960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92291-4719-4FA5-AF33-162DD9CF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3D648-2DD3-42B9-B6D0-BFD1E652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2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07F5-D1D8-014F-FFEF-4099D774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4E7EC-40FD-4D67-8B4F-C90884E2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367A2-B690-720C-DB5D-3B384654C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62990-7D9E-8222-996A-67D96EE51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C6CCD-8C89-CFCD-2ADC-B8A593BF0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1B325-D59E-C151-28A3-A9FE7F39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65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BFAD7-FBE1-A38F-3195-7504A9C7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C47BEC-D4E5-5DCC-EA09-92205C15B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BF45C-9870-9AC7-721E-DCCE3FF32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990CC-C807-0718-9AD1-AD8927DB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CF4F6-ABC3-E9EE-DAE7-E4FAA5FC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C7AA8-5D1C-039D-A26F-F2C314CC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13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03294-08C5-9336-E3CA-76F998441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9AFF7-86C9-511F-5E90-0408BCD35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D1280-AE25-B044-201C-303807160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FF7E-7332-43E5-A1E5-AF1D605B23BC}" type="datetimeFigureOut">
              <a:rPr lang="pt-BR" smtClean="0"/>
              <a:t>28/09/2022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A858E-BDF6-B609-8DBA-BF0660EC4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1624A-79E2-2093-1BDA-8C71E18E4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7FE0-9FAB-448C-8DFC-0ADF9E239D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98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3E68B-5DC8-E001-CA07-E1D47539808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 PIB É ESTE?</a:t>
            </a:r>
            <a:br>
              <a:rPr lang="en-US"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 UMA RELEITURA DE 200 ANOS DE CRESCIMENTO ECONÔMICO BRASILEIRO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93566-80B2-CD01-C469-6889F20BA6A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Edmar Bacha</a:t>
            </a:r>
          </a:p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ABL, 29/09/2022</a:t>
            </a:r>
          </a:p>
        </p:txBody>
      </p:sp>
    </p:spTree>
    <p:extLst>
      <p:ext uri="{BB962C8B-B14F-4D97-AF65-F5344CB8AC3E}">
        <p14:creationId xmlns:p14="http://schemas.microsoft.com/office/powerpoint/2010/main" val="2170633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B6E0-C00F-CCCF-F111-83851088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 ONDE VEM A IDEIA DE CRESCIMENTO ACELERADO DO PIB ENTRE 1900 E 1980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607CC-FA97-C141-FFC4-EF6DF3AFC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Contas Nacionais da Fundação Getúlio Vargas de 1947 e 1980</a:t>
            </a:r>
          </a:p>
          <a:p>
            <a:pPr marL="0" indent="0">
              <a:buNone/>
            </a:pPr>
            <a:endParaRPr lang="pt-BR" sz="4400" dirty="0"/>
          </a:p>
          <a:p>
            <a:r>
              <a:rPr lang="pt-BR" sz="4400" dirty="0"/>
              <a:t>Tese doutoral de Claudio Haddad (1978) completou a série de PIB da FGV de 1900 a 1947</a:t>
            </a:r>
          </a:p>
        </p:txBody>
      </p:sp>
    </p:spTree>
    <p:extLst>
      <p:ext uri="{BB962C8B-B14F-4D97-AF65-F5344CB8AC3E}">
        <p14:creationId xmlns:p14="http://schemas.microsoft.com/office/powerpoint/2010/main" val="3195039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B03B-EF2D-7DDE-FD81-18C5234DE5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6265" y="2546252"/>
            <a:ext cx="10397431" cy="3040732"/>
          </a:xfrm>
        </p:spPr>
        <p:txBody>
          <a:bodyPr vert="horz" lIns="91440" tIns="45720" rIns="91440" bIns="45720" rtlCol="0">
            <a:normAutofit/>
          </a:bodyPr>
          <a:lstStyle/>
          <a:p>
            <a:endParaRPr kumimoji="0" lang="en-US" sz="20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indent="0">
              <a:buNone/>
            </a:pPr>
            <a:r>
              <a:rPr kumimoji="0" lang="en-US" sz="40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CRÍTICA E AJUSTES DAS SÉRIES DE CRESCIMENTO DO PIB DE 1900 A 1980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2052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523D-3555-E794-1887-4FF8CB312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 dirty="0"/>
              <a:t>COMPARAÇÃO DE NOSSOS RESULTADOS PARA O CRESCIMENTO DO PIB EM 1900-1980 COM OS DO IPEADATA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196ADF-01F6-69D1-6869-3B96FF68EC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758394"/>
              </p:ext>
            </p:extLst>
          </p:nvPr>
        </p:nvGraphicFramePr>
        <p:xfrm>
          <a:off x="2565400" y="1761067"/>
          <a:ext cx="7438366" cy="4302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680">
                  <a:extLst>
                    <a:ext uri="{9D8B030D-6E8A-4147-A177-3AD203B41FA5}">
                      <a16:colId xmlns:a16="http://schemas.microsoft.com/office/drawing/2014/main" val="2314965003"/>
                    </a:ext>
                  </a:extLst>
                </a:gridCol>
                <a:gridCol w="2323560">
                  <a:extLst>
                    <a:ext uri="{9D8B030D-6E8A-4147-A177-3AD203B41FA5}">
                      <a16:colId xmlns:a16="http://schemas.microsoft.com/office/drawing/2014/main" val="1493267902"/>
                    </a:ext>
                  </a:extLst>
                </a:gridCol>
                <a:gridCol w="2738126">
                  <a:extLst>
                    <a:ext uri="{9D8B030D-6E8A-4147-A177-3AD203B41FA5}">
                      <a16:colId xmlns:a16="http://schemas.microsoft.com/office/drawing/2014/main" val="324713556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42334"/>
                  </a:ext>
                </a:extLst>
              </a:tr>
              <a:tr h="5701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effectLst/>
                        </a:rPr>
                        <a:t>Taxas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anuais</a:t>
                      </a:r>
                      <a:r>
                        <a:rPr lang="en-US" sz="3200" dirty="0">
                          <a:effectLst/>
                        </a:rPr>
                        <a:t> de </a:t>
                      </a:r>
                      <a:r>
                        <a:rPr lang="en-US" sz="3200" dirty="0" err="1">
                          <a:effectLst/>
                        </a:rPr>
                        <a:t>crescimento</a:t>
                      </a:r>
                      <a:r>
                        <a:rPr lang="en-US" sz="3200" dirty="0">
                          <a:effectLst/>
                        </a:rPr>
                        <a:t> do PIB (%) 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05228"/>
                  </a:ext>
                </a:extLst>
              </a:tr>
              <a:tr h="53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Período 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>
                          <a:effectLst/>
                        </a:rPr>
                        <a:t>Ipeadata</a:t>
                      </a:r>
                      <a:endParaRPr lang="pt-B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Este artigo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35454199"/>
                  </a:ext>
                </a:extLst>
              </a:tr>
              <a:tr h="53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1900-1980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5,7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4,9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42578649"/>
                  </a:ext>
                </a:extLst>
              </a:tr>
              <a:tr h="53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  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0813486"/>
                  </a:ext>
                </a:extLst>
              </a:tr>
              <a:tr h="53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1900-1947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22118453"/>
                  </a:ext>
                </a:extLst>
              </a:tr>
              <a:tr h="53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96009394"/>
                  </a:ext>
                </a:extLst>
              </a:tr>
              <a:tr h="53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1947-1980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7,4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dirty="0">
                          <a:effectLst/>
                        </a:rPr>
                        <a:t>6,2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34245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2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16DA-BDEC-2A26-7093-300811160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RESUMO PARA 1800-1980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9A87B-1EB2-E721-30EB-1C9D41A6E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1"/>
            <a:r>
              <a:rPr lang="pt-BR" dirty="0"/>
              <a:t>Ao contrário do que diz a literatura econômica, o PIB brasileiro não estagnou no século XIX. Cresceu na média mundial do período </a:t>
            </a:r>
          </a:p>
          <a:p>
            <a:pPr lvl="1"/>
            <a:r>
              <a:rPr lang="pt-BR" dirty="0"/>
              <a:t>O crescimento do PIB brasileiro entre 1900 e 1980 foi menor do que dizem as contas nacionais </a:t>
            </a:r>
          </a:p>
          <a:p>
            <a:pPr lvl="1"/>
            <a:r>
              <a:rPr lang="pt-BR" dirty="0"/>
              <a:t>É menor do que se acredita a diferença entre as taxas anuais de crescimento do PIB per capita (%) entre esses quase dois séculos:</a:t>
            </a:r>
          </a:p>
          <a:p>
            <a:pPr marL="457200" lvl="1" indent="0">
              <a:buNone/>
            </a:pPr>
            <a:endParaRPr lang="pt-BR" dirty="0"/>
          </a:p>
          <a:p>
            <a:pPr lvl="1" algn="ctr"/>
            <a:endParaRPr lang="pt-BR" dirty="0"/>
          </a:p>
          <a:p>
            <a:pPr marL="3657600" lvl="8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B23000-2E80-2FB3-37DA-73A0CA22B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326797"/>
              </p:ext>
            </p:extLst>
          </p:nvPr>
        </p:nvGraphicFramePr>
        <p:xfrm>
          <a:off x="3562710" y="4080294"/>
          <a:ext cx="4621457" cy="222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7424">
                  <a:extLst>
                    <a:ext uri="{9D8B030D-6E8A-4147-A177-3AD203B41FA5}">
                      <a16:colId xmlns:a16="http://schemas.microsoft.com/office/drawing/2014/main" val="3305391213"/>
                    </a:ext>
                  </a:extLst>
                </a:gridCol>
                <a:gridCol w="1404178">
                  <a:extLst>
                    <a:ext uri="{9D8B030D-6E8A-4147-A177-3AD203B41FA5}">
                      <a16:colId xmlns:a16="http://schemas.microsoft.com/office/drawing/2014/main" val="415791597"/>
                    </a:ext>
                  </a:extLst>
                </a:gridCol>
                <a:gridCol w="1379855">
                  <a:extLst>
                    <a:ext uri="{9D8B030D-6E8A-4147-A177-3AD203B41FA5}">
                      <a16:colId xmlns:a16="http://schemas.microsoft.com/office/drawing/2014/main" val="3125600984"/>
                    </a:ext>
                  </a:extLst>
                </a:gridCol>
              </a:tblGrid>
              <a:tr h="444560">
                <a:tc>
                  <a:txBody>
                    <a:bodyPr/>
                    <a:lstStyle/>
                    <a:p>
                      <a:pPr algn="l" fontAlgn="t"/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ATUAL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SUGERIDA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96359438"/>
                  </a:ext>
                </a:extLst>
              </a:tr>
              <a:tr h="444560">
                <a:tc>
                  <a:txBody>
                    <a:bodyPr/>
                    <a:lstStyle/>
                    <a:p>
                      <a:pPr algn="l" fontAlgn="t"/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i="0" u="none" strike="noStrike" dirty="0">
                          <a:effectLst/>
                          <a:latin typeface="Arial" panose="020B0604020202020204" pitchFamily="34" charset="0"/>
                        </a:rPr>
                        <a:t>(% a.a.)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i="0" u="none" strike="noStrike" dirty="0">
                          <a:effectLst/>
                          <a:latin typeface="Arial" panose="020B0604020202020204" pitchFamily="34" charset="0"/>
                        </a:rPr>
                        <a:t>(% a.a.)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48755368"/>
                  </a:ext>
                </a:extLst>
              </a:tr>
              <a:tr h="444560"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1820-1900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u="none" strike="noStrike" dirty="0">
                          <a:effectLst/>
                        </a:rPr>
                        <a:t>0,9~0,6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82687267"/>
                  </a:ext>
                </a:extLst>
              </a:tr>
              <a:tr h="444560"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1900-1980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u="none" strike="noStrike">
                          <a:effectLst/>
                        </a:rPr>
                        <a:t>3,2</a:t>
                      </a:r>
                      <a:endParaRPr lang="pt-BR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u="none" strike="noStrike" dirty="0">
                          <a:effectLst/>
                        </a:rPr>
                        <a:t>2,5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07589965"/>
                  </a:ext>
                </a:extLst>
              </a:tr>
              <a:tr h="444560"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u="none" strike="noStrike" dirty="0">
                          <a:effectLst/>
                        </a:rPr>
                        <a:t>DIFERENÇA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u="none" strike="noStrike" dirty="0">
                          <a:effectLst/>
                        </a:rPr>
                        <a:t>3,2</a:t>
                      </a:r>
                      <a:endParaRPr lang="pt-BR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400" b="0" i="0" u="none" strike="noStrike" dirty="0">
                          <a:effectLst/>
                          <a:latin typeface="+mn-lt"/>
                        </a:rPr>
                        <a:t>1,6~1,9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52953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240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68DFE-6324-1663-C76A-D9946C1C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LENTO CRESCIMENTO PÓS-1980 TAMBÉM PRECISA SER QUALIFICADO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C03F-06E2-65E8-F411-1C6D9043B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Pois bem-estar não se resume ao PIB per capita:</a:t>
            </a:r>
          </a:p>
          <a:p>
            <a:pPr marL="0" indent="0">
              <a:buNone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Fim da ditadura militar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Fim da hiperinflação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Melhores índices de desenvolvimento humano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Melhor qualidade e maior diversidade de bens e serviços, com preços </a:t>
            </a:r>
            <a:r>
              <a:rPr lang="pt-BR" sz="2800" dirty="0">
                <a:solidFill>
                  <a:prstClr val="black"/>
                </a:solidFill>
                <a:latin typeface="Calibri" panose="020F0502020204030204"/>
              </a:rPr>
              <a:t>em </a:t>
            </a:r>
            <a:r>
              <a:rPr lang="pt-BR" sz="2800">
                <a:solidFill>
                  <a:prstClr val="black"/>
                </a:solidFill>
                <a:latin typeface="Calibri" panose="020F0502020204030204"/>
              </a:rPr>
              <a:t>dólares mais </a:t>
            </a:r>
            <a:r>
              <a:rPr lang="pt-BR" sz="2800" dirty="0">
                <a:solidFill>
                  <a:prstClr val="black"/>
                </a:solidFill>
                <a:latin typeface="Calibri" panose="020F0502020204030204"/>
              </a:rPr>
              <a:t>próximos </a:t>
            </a:r>
            <a:r>
              <a:rPr lang="pt-BR" sz="2800">
                <a:solidFill>
                  <a:prstClr val="black"/>
                </a:solidFill>
                <a:latin typeface="Calibri" panose="020F0502020204030204"/>
              </a:rPr>
              <a:t>aos dos</a:t>
            </a:r>
            <a:r>
              <a:rPr kumimoji="0" lang="pt-BR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996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0B56-959F-26F4-2D19-6C1821CC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E DAQUI PRA FRENTE? </a:t>
            </a:r>
            <a:br>
              <a:rPr lang="pt-BR" b="1" dirty="0"/>
            </a:br>
            <a:r>
              <a:rPr lang="pt-BR" b="1" dirty="0"/>
              <a:t>CINCO MALES A SUPERAR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094AC-AF00-6D4A-FD9A-CF2669F70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4400" dirty="0"/>
          </a:p>
          <a:p>
            <a:r>
              <a:rPr lang="pt-BR" sz="4200" dirty="0"/>
              <a:t>De </a:t>
            </a:r>
            <a:r>
              <a:rPr lang="pt-BR" sz="4200" dirty="0" err="1"/>
              <a:t>Belíndia</a:t>
            </a:r>
            <a:r>
              <a:rPr lang="pt-BR" sz="4200" dirty="0"/>
              <a:t> ao crescimento equitativo</a:t>
            </a:r>
          </a:p>
          <a:p>
            <a:r>
              <a:rPr lang="pt-BR" sz="4200" dirty="0"/>
              <a:t>De </a:t>
            </a:r>
            <a:r>
              <a:rPr lang="pt-BR" sz="4200" dirty="0" err="1"/>
              <a:t>Ingana</a:t>
            </a:r>
            <a:r>
              <a:rPr lang="pt-BR" sz="4200" dirty="0"/>
              <a:t> à reforma do Estado</a:t>
            </a:r>
          </a:p>
          <a:p>
            <a:r>
              <a:rPr lang="pt-BR" sz="4200" dirty="0"/>
              <a:t>De </a:t>
            </a:r>
            <a:r>
              <a:rPr lang="pt-BR" sz="4200" dirty="0" err="1"/>
              <a:t>Banglabânia</a:t>
            </a:r>
            <a:r>
              <a:rPr lang="pt-BR" sz="4200" dirty="0"/>
              <a:t> à integração ao comércio internacional </a:t>
            </a:r>
          </a:p>
          <a:p>
            <a:r>
              <a:rPr lang="pt-BR" sz="4200" dirty="0"/>
              <a:t>De </a:t>
            </a:r>
            <a:r>
              <a:rPr lang="pt-BR" sz="4200" dirty="0" err="1"/>
              <a:t>Rusmala</a:t>
            </a:r>
            <a:r>
              <a:rPr lang="pt-BR" sz="4200" dirty="0"/>
              <a:t> à política responsável e polícia/judiciário eficazes</a:t>
            </a:r>
          </a:p>
          <a:p>
            <a:r>
              <a:rPr lang="pt-BR" sz="4200" dirty="0"/>
              <a:t>De Brasa à economia verde</a:t>
            </a:r>
          </a:p>
          <a:p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58845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249E7ED-ABB8-43EC-89FB-5447F9ED2163}"/>
              </a:ext>
            </a:extLst>
          </p:cNvPr>
          <p:cNvSpPr txBox="1"/>
          <p:nvPr/>
        </p:nvSpPr>
        <p:spPr>
          <a:xfrm>
            <a:off x="838199" y="1093788"/>
            <a:ext cx="10506455" cy="29672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 PIB É ESTE E COMO MEDI-LO?</a:t>
            </a:r>
          </a:p>
        </p:txBody>
      </p:sp>
    </p:spTree>
    <p:extLst>
      <p:ext uri="{BB962C8B-B14F-4D97-AF65-F5344CB8AC3E}">
        <p14:creationId xmlns:p14="http://schemas.microsoft.com/office/powerpoint/2010/main" val="3910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83A7-1A9D-77BF-099D-64AB13F2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COMO CHEGAMOS À RENDA MÉDIA:TRÊS PERCEPÇÕES CRISTALIZADAS SOBRE 200 ANOS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2FEF-A05E-124E-5F23-24E3EBAA7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PIB real per capita do Brasil ficou estagnado entre 1820 e 1900</a:t>
            </a:r>
          </a:p>
          <a:p>
            <a:r>
              <a:rPr lang="pt-BR" sz="3600" dirty="0"/>
              <a:t>Cresceu a taxas excepcionais (das mais altas do mundo) entre 1900 e 1980</a:t>
            </a:r>
          </a:p>
          <a:p>
            <a:r>
              <a:rPr lang="pt-BR" sz="3600" dirty="0"/>
              <a:t>A partir de 1980, lento crescimento</a:t>
            </a:r>
            <a:r>
              <a:rPr lang="pt-BR" sz="3600"/>
              <a:t>, estagnado </a:t>
            </a:r>
            <a:r>
              <a:rPr lang="pt-BR" sz="3600" dirty="0"/>
              <a:t>desde 2013 </a:t>
            </a:r>
          </a:p>
        </p:txBody>
      </p:sp>
    </p:spTree>
    <p:extLst>
      <p:ext uri="{BB962C8B-B14F-4D97-AF65-F5344CB8AC3E}">
        <p14:creationId xmlns:p14="http://schemas.microsoft.com/office/powerpoint/2010/main" val="45361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0E7D8-0AD8-1717-F504-B20BA8D3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DE ONDE VEM A IDEIA DE UM SÉCULO XIX ESTAGNADO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ACB58-11B2-FF31-7754-34A5C83A6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Celso Furtado, Formação econômica do Brasil (1958)</a:t>
            </a:r>
          </a:p>
          <a:p>
            <a:r>
              <a:rPr lang="pt-BR" sz="3600" dirty="0"/>
              <a:t>Nathaniel Leff, Subdesenvolvimento e desenvolvimento do Brasil: Estrutura e mudança econômica 1822-1947 (1982)</a:t>
            </a:r>
          </a:p>
          <a:p>
            <a:r>
              <a:rPr lang="pt-BR" sz="3600" dirty="0"/>
              <a:t>Raymond W. Goldsmith, Brasil 1850-1984: Desenvolvimento financeiro sob um século de inflação  (1986)</a:t>
            </a:r>
          </a:p>
          <a:p>
            <a:r>
              <a:rPr lang="pt-BR" sz="3600" dirty="0"/>
              <a:t>Angus </a:t>
            </a:r>
            <a:r>
              <a:rPr lang="pt-BR" sz="3600" dirty="0" err="1"/>
              <a:t>Maddison</a:t>
            </a:r>
            <a:r>
              <a:rPr lang="pt-BR" sz="3600" dirty="0"/>
              <a:t> e </a:t>
            </a:r>
            <a:r>
              <a:rPr lang="pt-BR" sz="3600" dirty="0" err="1"/>
              <a:t>Maddison</a:t>
            </a:r>
            <a:r>
              <a:rPr lang="pt-BR" sz="3600" dirty="0"/>
              <a:t> Project </a:t>
            </a:r>
            <a:r>
              <a:rPr lang="pt-BR" sz="3600" dirty="0" err="1"/>
              <a:t>Database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4943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752D8-F795-FB95-A72A-FCF81224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UMA TESE CONSENSUAL NA HISTORIOGRAFIA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0F8E7-2B7A-4FE4-22FA-1DC4A72C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Jorge Caldeira, História da riqueza no Brasil (2017, p. 295):</a:t>
            </a:r>
          </a:p>
          <a:p>
            <a:pPr lvl="1"/>
            <a:r>
              <a:rPr lang="pt-BR" sz="2000" dirty="0"/>
              <a:t>O século XIX como um todo, e o período imperial em particular, foi um período de estagnação da economia brasileira e, por outro lado, de aceleração da economia mundial. Foi, portanto, um período de acentuado atraso para o país na comparação com o mundo </a:t>
            </a:r>
          </a:p>
          <a:p>
            <a:pPr marL="230400" lvl="1"/>
            <a:r>
              <a:rPr lang="pt-BR" sz="2000" b="1" dirty="0"/>
              <a:t>Gustavo Franco, “A aventura modernizadora”. Em: E. Bacha, J. M. Carvalho et al., 130 Anos: Em busca da República (2019, p. 32)</a:t>
            </a:r>
            <a:r>
              <a:rPr lang="pt-BR" sz="2000" dirty="0"/>
              <a:t>:</a:t>
            </a:r>
          </a:p>
          <a:p>
            <a:pPr marL="687600" lvl="2"/>
            <a:r>
              <a:rPr lang="pt-BR" dirty="0"/>
              <a:t>Não há nada de acidental no fato de o crescimento da renda per capita entre 1820 e 1900 mal ter atingindo 5% em termos acumulados. Nesse período, a relação entre a renda per capita norte-americana e a brasileira triplicou</a:t>
            </a:r>
          </a:p>
          <a:p>
            <a:pPr marL="244800" lvl="2"/>
            <a:r>
              <a:rPr lang="pt-BR" b="1" dirty="0"/>
              <a:t>M. P. Abreu, L. A. C. do Lago e A. A. Villela, A passos lentos: Uma história econômica do Brasil Império (2022, p. 18)</a:t>
            </a:r>
            <a:r>
              <a:rPr lang="pt-BR" dirty="0"/>
              <a:t>:</a:t>
            </a:r>
          </a:p>
          <a:p>
            <a:pPr marL="702000" lvl="3"/>
            <a:r>
              <a:rPr lang="pt-BR" sz="2000" dirty="0"/>
              <a:t>Até o advento da República, a taxa de crescimento da renda per capita foi indiscutivelmente baixa...o Império ‘ficou para trás’ não apenas de diversas economias do hemisfério Norte mas, também, de seus vizinhos no Cone Sul </a:t>
            </a:r>
          </a:p>
          <a:p>
            <a:pPr marL="687600"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19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D4F7BB-FEA5-FEE2-D043-DC1C0A65AFA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63578" y="2827689"/>
            <a:ext cx="9664846" cy="102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4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974EE-F962-D47D-E123-0D46FF85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EVOLUÇÃO DO PIB REAL </a:t>
            </a:r>
            <a:r>
              <a:rPr lang="pt-BR" b="1" dirty="0" err="1"/>
              <a:t>pc</a:t>
            </a:r>
            <a:r>
              <a:rPr lang="pt-BR" b="1" dirty="0"/>
              <a:t> NA SEGUNDA METADE DO SÉCULO XIX: GOLDSMITH E NOSSA ESTIMATIVA</a:t>
            </a:r>
            <a:br>
              <a:rPr lang="pt-BR" b="1" dirty="0"/>
            </a:br>
            <a:r>
              <a:rPr lang="pt-BR" sz="2700" b="1" dirty="0"/>
              <a:t>(números índices com 1900=100)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28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1CBB0-E945-32F2-A995-6FE39CBC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NOSSAS ESTIMATIVAS DE CRESCIMENTO DO </a:t>
            </a:r>
            <a:br>
              <a:rPr lang="pt-BR" b="1" dirty="0"/>
            </a:br>
            <a:r>
              <a:rPr lang="pt-BR" b="1" dirty="0"/>
              <a:t>PIB </a:t>
            </a:r>
            <a:r>
              <a:rPr lang="pt-BR" b="1" dirty="0" err="1"/>
              <a:t>pc</a:t>
            </a:r>
            <a:r>
              <a:rPr lang="pt-BR" b="1" dirty="0"/>
              <a:t> NO SÉCULO XIX</a:t>
            </a:r>
            <a:br>
              <a:rPr lang="pt-BR" b="1" dirty="0"/>
            </a:br>
            <a:r>
              <a:rPr lang="pt-BR" sz="2700" dirty="0"/>
              <a:t>(números índices com 1900=100)</a:t>
            </a:r>
            <a:endParaRPr lang="pt-BR" dirty="0"/>
          </a:p>
        </p:txBody>
      </p:sp>
      <p:graphicFrame>
        <p:nvGraphicFramePr>
          <p:cNvPr id="4" name="Gráfico 6">
            <a:extLst>
              <a:ext uri="{FF2B5EF4-FFF2-40B4-BE49-F238E27FC236}">
                <a16:creationId xmlns:a16="http://schemas.microsoft.com/office/drawing/2014/main" id="{E9C97F55-59BF-43D3-85DA-B2532CDADC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804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37E84-594A-5050-CFBF-769C85F0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PIB DO BRASIL COMPARADO COM OUTROS PAÍSES NO SÉCULO XIX 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3A848FD-19E1-B5B6-7E0C-6C6026EA7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53103"/>
              </p:ext>
            </p:extLst>
          </p:nvPr>
        </p:nvGraphicFramePr>
        <p:xfrm>
          <a:off x="1238250" y="1828799"/>
          <a:ext cx="9944101" cy="4568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4021">
                  <a:extLst>
                    <a:ext uri="{9D8B030D-6E8A-4147-A177-3AD203B41FA5}">
                      <a16:colId xmlns:a16="http://schemas.microsoft.com/office/drawing/2014/main" val="337629875"/>
                    </a:ext>
                  </a:extLst>
                </a:gridCol>
                <a:gridCol w="1634907">
                  <a:extLst>
                    <a:ext uri="{9D8B030D-6E8A-4147-A177-3AD203B41FA5}">
                      <a16:colId xmlns:a16="http://schemas.microsoft.com/office/drawing/2014/main" val="1591578255"/>
                    </a:ext>
                  </a:extLst>
                </a:gridCol>
                <a:gridCol w="1660452">
                  <a:extLst>
                    <a:ext uri="{9D8B030D-6E8A-4147-A177-3AD203B41FA5}">
                      <a16:colId xmlns:a16="http://schemas.microsoft.com/office/drawing/2014/main" val="1761044548"/>
                    </a:ext>
                  </a:extLst>
                </a:gridCol>
                <a:gridCol w="1634907">
                  <a:extLst>
                    <a:ext uri="{9D8B030D-6E8A-4147-A177-3AD203B41FA5}">
                      <a16:colId xmlns:a16="http://schemas.microsoft.com/office/drawing/2014/main" val="2863464713"/>
                    </a:ext>
                  </a:extLst>
                </a:gridCol>
                <a:gridCol w="1634907">
                  <a:extLst>
                    <a:ext uri="{9D8B030D-6E8A-4147-A177-3AD203B41FA5}">
                      <a16:colId xmlns:a16="http://schemas.microsoft.com/office/drawing/2014/main" val="65701011"/>
                    </a:ext>
                  </a:extLst>
                </a:gridCol>
                <a:gridCol w="1634907">
                  <a:extLst>
                    <a:ext uri="{9D8B030D-6E8A-4147-A177-3AD203B41FA5}">
                      <a16:colId xmlns:a16="http://schemas.microsoft.com/office/drawing/2014/main" val="1719664151"/>
                    </a:ext>
                  </a:extLst>
                </a:gridCol>
              </a:tblGrid>
              <a:tr h="3734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   PIB per capita, século XIX: Brasil e outros países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420107"/>
                  </a:ext>
                </a:extLst>
              </a:tr>
              <a:tr h="3734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(em dólares de 2011)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788653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Ano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Brasil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Outros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Europa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EUA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93632966"/>
                  </a:ext>
                </a:extLst>
              </a:tr>
              <a:tr h="460843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Maddison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Nossa Estim.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Am. Latina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Ocidental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9638915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1820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867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867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978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2307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2674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5761094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1711872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1890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1084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1677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1894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4079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6665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3871294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18567031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1900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874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1432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2117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4724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8038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36861271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Razões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2223208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1890/1820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1,25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1,93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1,94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1,77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2,49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9388084"/>
                  </a:ext>
                </a:extLst>
              </a:tr>
              <a:tr h="37343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1900/1820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1,01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1,65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2,16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2,05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3,01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396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29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774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Office Theme</vt:lpstr>
      <vt:lpstr>QUE PIB É ESTE? POR UMA RELEITURA DE 200 ANOS DE CRESCIMENTO ECONÔMICO BRASILEIRO</vt:lpstr>
      <vt:lpstr>PowerPoint Presentation</vt:lpstr>
      <vt:lpstr>COMO CHEGAMOS À RENDA MÉDIA:TRÊS PERCEPÇÕES CRISTALIZADAS SOBRE 200 ANOS</vt:lpstr>
      <vt:lpstr>DE ONDE VEM A IDEIA DE UM SÉCULO XIX ESTAGNADO</vt:lpstr>
      <vt:lpstr>UMA TESE CONSENSUAL NA HISTORIOGRAFIA</vt:lpstr>
      <vt:lpstr>PowerPoint Presentation</vt:lpstr>
      <vt:lpstr>EVOLUÇÃO DO PIB REAL pc NA SEGUNDA METADE DO SÉCULO XIX: GOLDSMITH E NOSSA ESTIMATIVA (números índices com 1900=100)</vt:lpstr>
      <vt:lpstr>NOSSAS ESTIMATIVAS DE CRESCIMENTO DO  PIB pc NO SÉCULO XIX (números índices com 1900=100)</vt:lpstr>
      <vt:lpstr>PIB DO BRASIL COMPARADO COM OUTROS PAÍSES NO SÉCULO XIX </vt:lpstr>
      <vt:lpstr>DE ONDE VEM A IDEIA DE CRESCIMENTO ACELERADO DO PIB ENTRE 1900 E 1980</vt:lpstr>
      <vt:lpstr>PowerPoint Presentation</vt:lpstr>
      <vt:lpstr>COMPARAÇÃO DE NOSSOS RESULTADOS PARA O CRESCIMENTO DO PIB EM 1900-1980 COM OS DO IPEADATA</vt:lpstr>
      <vt:lpstr>RESUMO PARA 1800-1980</vt:lpstr>
      <vt:lpstr>LENTO CRESCIMENTO PÓS-1980 TAMBÉM PRECISA SER QUALIFICADO</vt:lpstr>
      <vt:lpstr>E DAQUI PRA FRENTE?  CINCO MALES A SUPERAR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PIB É ESTE? POR UMA RELEITURA DE  200 ANOS DA ECONOMIA BRASILEIRA</dc:title>
  <dc:creator>Edmar Lisboa Bacha</dc:creator>
  <cp:lastModifiedBy>Edmar Lisboa Bacha</cp:lastModifiedBy>
  <cp:revision>3</cp:revision>
  <dcterms:created xsi:type="dcterms:W3CDTF">2022-09-08T14:32:44Z</dcterms:created>
  <dcterms:modified xsi:type="dcterms:W3CDTF">2022-09-28T15:32:20Z</dcterms:modified>
</cp:coreProperties>
</file>