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2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1008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 para editar título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Arrastre la imagen al marcador de posición o haga clic en el icono para agregar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 para editar título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 dirty="0" err="1" smtClean="0"/>
              <a:t>Eleiçoes</a:t>
            </a:r>
            <a:r>
              <a:rPr lang="es-ES" sz="4000" dirty="0" smtClean="0"/>
              <a:t> </a:t>
            </a:r>
            <a:r>
              <a:rPr lang="es-ES" sz="4000" dirty="0" err="1" smtClean="0"/>
              <a:t>na</a:t>
            </a:r>
            <a:r>
              <a:rPr lang="es-ES" sz="4000" dirty="0" smtClean="0"/>
              <a:t> Argentina, o que esperar?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7513" y="4553885"/>
            <a:ext cx="8307387" cy="1430238"/>
          </a:xfrm>
        </p:spPr>
        <p:txBody>
          <a:bodyPr/>
          <a:lstStyle/>
          <a:p>
            <a:pPr algn="r"/>
            <a:r>
              <a:rPr lang="es-ES" sz="2800" dirty="0" smtClean="0"/>
              <a:t>Guillermo Rozenwurcel</a:t>
            </a:r>
          </a:p>
          <a:p>
            <a:pPr algn="r"/>
            <a:endParaRPr lang="es-ES" dirty="0"/>
          </a:p>
          <a:p>
            <a:pPr algn="l"/>
            <a:r>
              <a:rPr lang="es-ES" sz="3200" dirty="0" smtClean="0"/>
              <a:t>IEPE/CDG  e CDPP , 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75508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67683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5925" y="1456766"/>
            <a:ext cx="8308975" cy="47916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>
                <a:solidFill>
                  <a:srgbClr val="FFFFFF"/>
                </a:solidFill>
              </a:rPr>
              <a:t>O qu</a:t>
            </a:r>
            <a:r>
              <a:rPr lang="es-ES" sz="4000" dirty="0" smtClean="0">
                <a:solidFill>
                  <a:srgbClr val="FFFFFF"/>
                </a:solidFill>
              </a:rPr>
              <a:t>e</a:t>
            </a:r>
            <a:r>
              <a:rPr lang="es-ES" sz="4000" dirty="0" smtClean="0">
                <a:solidFill>
                  <a:srgbClr val="FFFFFF"/>
                </a:solidFill>
              </a:rPr>
              <a:t> </a:t>
            </a:r>
            <a:r>
              <a:rPr lang="es-ES" sz="4000" dirty="0" err="1" smtClean="0">
                <a:solidFill>
                  <a:srgbClr val="FFFFFF"/>
                </a:solidFill>
              </a:rPr>
              <a:t>aconteçeu</a:t>
            </a:r>
            <a:endParaRPr lang="es-ES" sz="4000" dirty="0" smtClean="0">
              <a:solidFill>
                <a:srgbClr val="FFFFFF"/>
              </a:solidFill>
            </a:endParaRPr>
          </a:p>
          <a:p>
            <a:endParaRPr lang="es-ES" sz="3200" dirty="0" smtClean="0"/>
          </a:p>
          <a:p>
            <a:r>
              <a:rPr lang="es-ES" sz="3200" dirty="0" err="1" smtClean="0"/>
              <a:t>Condiçoes</a:t>
            </a:r>
            <a:r>
              <a:rPr lang="es-ES" sz="3200" dirty="0" smtClean="0"/>
              <a:t> </a:t>
            </a:r>
            <a:r>
              <a:rPr lang="es-ES" sz="3200" dirty="0" err="1" smtClean="0"/>
              <a:t>inic</a:t>
            </a:r>
            <a:r>
              <a:rPr lang="es-ES" sz="3200" dirty="0" err="1" smtClean="0"/>
              <a:t>iaes,economicas</a:t>
            </a:r>
            <a:r>
              <a:rPr lang="es-ES" sz="3200" dirty="0" smtClean="0"/>
              <a:t>, </a:t>
            </a:r>
            <a:r>
              <a:rPr lang="es-ES" sz="3200" dirty="0" err="1" smtClean="0"/>
              <a:t>sociais</a:t>
            </a:r>
            <a:r>
              <a:rPr lang="es-ES" sz="3200" dirty="0" smtClean="0"/>
              <a:t> y </a:t>
            </a:r>
            <a:r>
              <a:rPr lang="es-ES" sz="3200" dirty="0" err="1" smtClean="0"/>
              <a:t>politicas</a:t>
            </a:r>
            <a:endParaRPr lang="es-ES" sz="3200" dirty="0" smtClean="0"/>
          </a:p>
          <a:p>
            <a:pPr>
              <a:buFont typeface="Wingdings" charset="2"/>
              <a:buChar char="§"/>
            </a:pPr>
            <a:r>
              <a:rPr lang="es-ES" sz="3200" dirty="0" smtClean="0"/>
              <a:t>Os resultados das PASO: </a:t>
            </a:r>
            <a:r>
              <a:rPr lang="es-ES" sz="3200" dirty="0" err="1" smtClean="0"/>
              <a:t>reais</a:t>
            </a:r>
            <a:r>
              <a:rPr lang="es-ES" sz="3200" dirty="0" smtClean="0"/>
              <a:t> y </a:t>
            </a:r>
            <a:r>
              <a:rPr lang="es-ES" sz="3200" dirty="0" err="1" smtClean="0"/>
              <a:t>percebidos</a:t>
            </a:r>
            <a:endParaRPr lang="es-ES" sz="3200" dirty="0" smtClean="0"/>
          </a:p>
          <a:p>
            <a:pPr>
              <a:buFont typeface="Wingdings" charset="2"/>
              <a:buChar char="§"/>
            </a:pPr>
            <a:r>
              <a:rPr lang="es-ES" sz="3200" dirty="0" smtClean="0"/>
              <a:t>A </a:t>
            </a:r>
            <a:r>
              <a:rPr lang="es-ES" sz="3200" dirty="0" err="1" smtClean="0"/>
              <a:t>distribuçao</a:t>
            </a:r>
            <a:r>
              <a:rPr lang="es-ES" sz="3200" dirty="0" smtClean="0"/>
              <a:t> do voto</a:t>
            </a:r>
          </a:p>
          <a:p>
            <a:pPr marL="0" indent="0">
              <a:buNone/>
            </a:pPr>
            <a:endParaRPr lang="es-ES" sz="3200" dirty="0"/>
          </a:p>
          <a:p>
            <a:pPr>
              <a:buFont typeface="Wingdings" charset="2"/>
              <a:buChar char="ü"/>
            </a:pPr>
            <a:endParaRPr lang="es-ES" sz="3200" dirty="0" smtClean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13130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925" y="1036320"/>
            <a:ext cx="8308975" cy="1920240"/>
          </a:xfrm>
        </p:spPr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O </a:t>
            </a:r>
            <a:r>
              <a:rPr lang="es-ES" dirty="0" err="1"/>
              <a:t>desempenho</a:t>
            </a:r>
            <a:r>
              <a:rPr lang="es-ES" dirty="0"/>
              <a:t> de </a:t>
            </a:r>
            <a:r>
              <a:rPr lang="es-ES" dirty="0" err="1"/>
              <a:t>Milei</a:t>
            </a:r>
            <a:r>
              <a:rPr lang="es-ES" dirty="0"/>
              <a:t>, </a:t>
            </a:r>
            <a:r>
              <a:rPr lang="es-ES" dirty="0" err="1"/>
              <a:t>Massa</a:t>
            </a:r>
            <a:r>
              <a:rPr lang="es-ES" dirty="0"/>
              <a:t> y </a:t>
            </a:r>
            <a:r>
              <a:rPr lang="es-ES" dirty="0" err="1"/>
              <a:t>Bulrich</a:t>
            </a:r>
            <a:r>
              <a:rPr lang="es-ES" dirty="0"/>
              <a:t>: </a:t>
            </a:r>
            <a:r>
              <a:rPr lang="es-ES" dirty="0" err="1"/>
              <a:t>uma</a:t>
            </a:r>
            <a:r>
              <a:rPr lang="es-ES" dirty="0"/>
              <a:t> tentativa de </a:t>
            </a:r>
            <a:r>
              <a:rPr lang="es-ES" dirty="0" err="1" smtClean="0"/>
              <a:t>explicaçao</a:t>
            </a: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908314"/>
          </a:xfrm>
        </p:spPr>
        <p:txBody>
          <a:bodyPr>
            <a:normAutofit fontScale="85000" lnSpcReduction="20000"/>
          </a:bodyPr>
          <a:lstStyle/>
          <a:p>
            <a:r>
              <a:rPr lang="es-ES" sz="3200" dirty="0" smtClean="0"/>
              <a:t> A </a:t>
            </a:r>
            <a:r>
              <a:rPr lang="es-ES" sz="3200" dirty="0" err="1" smtClean="0"/>
              <a:t>surpresa</a:t>
            </a:r>
            <a:r>
              <a:rPr lang="es-ES" sz="3200" dirty="0" smtClean="0"/>
              <a:t> do </a:t>
            </a:r>
            <a:r>
              <a:rPr lang="es-ES" sz="3200" dirty="0" err="1" smtClean="0"/>
              <a:t>Milei</a:t>
            </a:r>
            <a:r>
              <a:rPr lang="es-ES" sz="3200" dirty="0"/>
              <a:t>: </a:t>
            </a:r>
            <a:r>
              <a:rPr lang="es-ES" sz="3200" dirty="0" smtClean="0"/>
              <a:t>a furia contra a casta</a:t>
            </a:r>
            <a:r>
              <a:rPr lang="es-ES" sz="3200" dirty="0"/>
              <a:t>; o </a:t>
            </a:r>
            <a:r>
              <a:rPr lang="es-ES" sz="3200" dirty="0" err="1"/>
              <a:t>tamanho</a:t>
            </a:r>
            <a:r>
              <a:rPr lang="es-ES" sz="3200" dirty="0"/>
              <a:t> do estado; o nivel </a:t>
            </a:r>
            <a:r>
              <a:rPr lang="es-ES" sz="3200" dirty="0" smtClean="0"/>
              <a:t>da </a:t>
            </a:r>
            <a:r>
              <a:rPr lang="es-ES" sz="3200" dirty="0" err="1" smtClean="0"/>
              <a:t>imposiçao</a:t>
            </a:r>
            <a:r>
              <a:rPr lang="es-ES" sz="3200" dirty="0" smtClean="0"/>
              <a:t>; </a:t>
            </a:r>
            <a:r>
              <a:rPr lang="es-ES" sz="3200" dirty="0" err="1" smtClean="0"/>
              <a:t>dolarizaçao</a:t>
            </a:r>
            <a:r>
              <a:rPr lang="es-ES" sz="3200" dirty="0" smtClean="0"/>
              <a:t> como panacea (ver critica de </a:t>
            </a:r>
            <a:r>
              <a:rPr lang="es-ES" sz="3200" dirty="0" err="1" smtClean="0"/>
              <a:t>mais</a:t>
            </a:r>
            <a:r>
              <a:rPr lang="es-ES" sz="3200" dirty="0" smtClean="0"/>
              <a:t> de 200 economistas)</a:t>
            </a:r>
          </a:p>
          <a:p>
            <a:r>
              <a:rPr lang="es-ES" sz="3200" dirty="0" smtClean="0"/>
              <a:t>Queda do </a:t>
            </a:r>
            <a:r>
              <a:rPr lang="es-ES" sz="3200" dirty="0" err="1" smtClean="0"/>
              <a:t>Massa</a:t>
            </a:r>
            <a:r>
              <a:rPr lang="es-ES" sz="3200" dirty="0" smtClean="0"/>
              <a:t>: colapso </a:t>
            </a:r>
            <a:r>
              <a:rPr lang="es-ES" sz="3200" dirty="0" err="1" smtClean="0"/>
              <a:t>economico</a:t>
            </a:r>
            <a:r>
              <a:rPr lang="es-ES" sz="3200" dirty="0" smtClean="0"/>
              <a:t>; </a:t>
            </a:r>
            <a:r>
              <a:rPr lang="es-ES" sz="3200" dirty="0" err="1" smtClean="0"/>
              <a:t>mudanças</a:t>
            </a:r>
            <a:r>
              <a:rPr lang="es-ES" sz="3200" dirty="0" smtClean="0"/>
              <a:t> </a:t>
            </a:r>
            <a:r>
              <a:rPr lang="es-ES" sz="3200" dirty="0" err="1" smtClean="0"/>
              <a:t>sociais</a:t>
            </a:r>
            <a:r>
              <a:rPr lang="es-ES" sz="3200" dirty="0" smtClean="0"/>
              <a:t> </a:t>
            </a:r>
            <a:r>
              <a:rPr lang="es-ES" sz="3200" dirty="0" err="1" smtClean="0"/>
              <a:t>estruturais</a:t>
            </a:r>
            <a:r>
              <a:rPr lang="es-ES" sz="3200" dirty="0" smtClean="0"/>
              <a:t> e demandas </a:t>
            </a:r>
            <a:r>
              <a:rPr lang="es-ES" sz="3200" dirty="0" err="1" smtClean="0"/>
              <a:t>contraditorias</a:t>
            </a:r>
            <a:r>
              <a:rPr lang="es-ES" sz="3200" dirty="0" smtClean="0"/>
              <a:t> para o peronismo (</a:t>
            </a:r>
            <a:r>
              <a:rPr lang="es-ES" sz="3200" dirty="0" err="1" smtClean="0"/>
              <a:t>mesmo</a:t>
            </a:r>
            <a:r>
              <a:rPr lang="es-ES" sz="3200" dirty="0" smtClean="0"/>
              <a:t> </a:t>
            </a:r>
            <a:r>
              <a:rPr lang="es-ES" sz="3200" dirty="0" err="1" smtClean="0"/>
              <a:t>assim</a:t>
            </a:r>
            <a:r>
              <a:rPr lang="es-ES" sz="3200" dirty="0" smtClean="0"/>
              <a:t>, </a:t>
            </a:r>
            <a:r>
              <a:rPr lang="es-ES" sz="3200" dirty="0" err="1" smtClean="0"/>
              <a:t>votaçao</a:t>
            </a:r>
            <a:r>
              <a:rPr lang="es-ES" sz="3200" dirty="0" smtClean="0"/>
              <a:t> </a:t>
            </a:r>
            <a:r>
              <a:rPr lang="es-ES" sz="3200" dirty="0" err="1" smtClean="0"/>
              <a:t>expressiva</a:t>
            </a:r>
            <a:r>
              <a:rPr lang="es-ES" sz="3200" dirty="0" smtClean="0"/>
              <a:t> para </a:t>
            </a:r>
            <a:r>
              <a:rPr lang="es-ES" sz="3200" dirty="0" err="1" smtClean="0"/>
              <a:t>um</a:t>
            </a:r>
            <a:r>
              <a:rPr lang="es-ES" sz="3200" dirty="0" smtClean="0"/>
              <a:t> candidato oficialista)</a:t>
            </a:r>
          </a:p>
          <a:p>
            <a:r>
              <a:rPr lang="es-ES" sz="3200" dirty="0" smtClean="0"/>
              <a:t>A </a:t>
            </a:r>
            <a:r>
              <a:rPr lang="es-ES" sz="3200" dirty="0" err="1" smtClean="0"/>
              <a:t>frustraçao</a:t>
            </a:r>
            <a:r>
              <a:rPr lang="es-ES" sz="3200" dirty="0" smtClean="0"/>
              <a:t> de </a:t>
            </a:r>
            <a:r>
              <a:rPr lang="es-ES" sz="3200" dirty="0" err="1" smtClean="0"/>
              <a:t>Bulrich</a:t>
            </a:r>
            <a:r>
              <a:rPr lang="es-ES" sz="3200" dirty="0" smtClean="0"/>
              <a:t>: interna </a:t>
            </a:r>
            <a:r>
              <a:rPr lang="es-ES" sz="3200" dirty="0" err="1" smtClean="0"/>
              <a:t>selvagem</a:t>
            </a:r>
            <a:r>
              <a:rPr lang="es-ES" sz="3200" dirty="0" smtClean="0"/>
              <a:t>; o cambio n</a:t>
            </a:r>
            <a:r>
              <a:rPr lang="es-ES" sz="3200" dirty="0" smtClean="0"/>
              <a:t>ao é </a:t>
            </a:r>
            <a:r>
              <a:rPr lang="es-ES" sz="3200" dirty="0" err="1" smtClean="0"/>
              <a:t>ela</a:t>
            </a:r>
            <a:r>
              <a:rPr lang="es-ES" sz="3200" dirty="0" smtClean="0"/>
              <a:t> (mala copia) </a:t>
            </a:r>
            <a:r>
              <a:rPr lang="es-ES" sz="3200" dirty="0" err="1" smtClean="0"/>
              <a:t>mais</a:t>
            </a:r>
            <a:r>
              <a:rPr lang="es-ES" sz="3200" dirty="0" smtClean="0"/>
              <a:t> o </a:t>
            </a:r>
            <a:r>
              <a:rPr lang="es-ES" sz="3200" dirty="0" err="1" smtClean="0"/>
              <a:t>Milei</a:t>
            </a:r>
            <a:r>
              <a:rPr lang="es-ES" sz="3200" dirty="0" smtClean="0"/>
              <a:t> (original)</a:t>
            </a:r>
            <a:endParaRPr lang="es-ES" sz="3200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07535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97147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FFFFFF"/>
                </a:solidFill>
              </a:rPr>
              <a:t>O que esperar inicialmente (</a:t>
            </a:r>
            <a:r>
              <a:rPr lang="es-ES" sz="4000" dirty="0" err="1" smtClean="0">
                <a:solidFill>
                  <a:srgbClr val="FFFFFF"/>
                </a:solidFill>
              </a:rPr>
              <a:t>depois</a:t>
            </a:r>
            <a:r>
              <a:rPr lang="es-ES" sz="4000" dirty="0" smtClean="0">
                <a:solidFill>
                  <a:srgbClr val="FFFFFF"/>
                </a:solidFill>
              </a:rPr>
              <a:t> o antes da </a:t>
            </a:r>
            <a:r>
              <a:rPr lang="es-ES" sz="4000" dirty="0" err="1" smtClean="0">
                <a:solidFill>
                  <a:srgbClr val="FFFFFF"/>
                </a:solidFill>
              </a:rPr>
              <a:t>posse</a:t>
            </a:r>
            <a:r>
              <a:rPr lang="es-ES" sz="4000" dirty="0" smtClean="0">
                <a:solidFill>
                  <a:srgbClr val="FFFFFF"/>
                </a:solidFill>
              </a:rPr>
              <a:t>)?</a:t>
            </a:r>
            <a:endParaRPr lang="es-ES" sz="4000" dirty="0">
              <a:solidFill>
                <a:srgbClr val="FFFF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Hiperinflaçao</a:t>
            </a:r>
            <a:r>
              <a:rPr lang="es-ES" sz="2800" dirty="0" smtClean="0"/>
              <a:t> e </a:t>
            </a:r>
            <a:r>
              <a:rPr lang="es-ES" sz="2800" dirty="0" err="1" smtClean="0"/>
              <a:t>licuaçao</a:t>
            </a:r>
            <a:r>
              <a:rPr lang="es-ES" sz="2800" dirty="0" smtClean="0"/>
              <a:t> da divida p</a:t>
            </a:r>
            <a:r>
              <a:rPr lang="es-ES" sz="2800" dirty="0" smtClean="0"/>
              <a:t>ública e do </a:t>
            </a:r>
            <a:r>
              <a:rPr lang="es-ES" sz="2800" dirty="0" err="1" smtClean="0"/>
              <a:t>deficit</a:t>
            </a:r>
            <a:r>
              <a:rPr lang="es-ES" sz="2800" dirty="0" smtClean="0"/>
              <a:t>?</a:t>
            </a:r>
          </a:p>
          <a:p>
            <a:r>
              <a:rPr lang="es-ES" sz="2800" dirty="0" err="1" smtClean="0"/>
              <a:t>Drastica</a:t>
            </a:r>
            <a:r>
              <a:rPr lang="es-ES" sz="2800" dirty="0" smtClean="0"/>
              <a:t> </a:t>
            </a:r>
            <a:r>
              <a:rPr lang="es-ES" sz="2800" dirty="0" err="1" smtClean="0"/>
              <a:t>correçao</a:t>
            </a:r>
            <a:r>
              <a:rPr lang="es-ES" sz="2800" dirty="0" smtClean="0"/>
              <a:t> de </a:t>
            </a:r>
            <a:r>
              <a:rPr lang="es-ES" sz="2800" dirty="0" err="1" smtClean="0"/>
              <a:t>preços</a:t>
            </a:r>
            <a:r>
              <a:rPr lang="es-ES" sz="2800" dirty="0" smtClean="0"/>
              <a:t> relativos</a:t>
            </a:r>
          </a:p>
          <a:p>
            <a:r>
              <a:rPr lang="es-ES" sz="2800" dirty="0" err="1" smtClean="0"/>
              <a:t>Mais</a:t>
            </a:r>
            <a:r>
              <a:rPr lang="es-ES" sz="2800" dirty="0" smtClean="0"/>
              <a:t> </a:t>
            </a:r>
            <a:r>
              <a:rPr lang="es-ES" sz="2800" dirty="0" err="1" smtClean="0"/>
              <a:t>recessao</a:t>
            </a:r>
            <a:r>
              <a:rPr lang="es-ES" sz="2800" dirty="0" smtClean="0"/>
              <a:t>, pobreza e </a:t>
            </a:r>
            <a:r>
              <a:rPr lang="es-ES" sz="2800" dirty="0" err="1" smtClean="0"/>
              <a:t>inequidade</a:t>
            </a:r>
            <a:r>
              <a:rPr lang="es-ES" sz="2800" dirty="0" smtClean="0"/>
              <a:t> distributiva</a:t>
            </a:r>
          </a:p>
          <a:p>
            <a:r>
              <a:rPr lang="es-ES" sz="2800" dirty="0" err="1" smtClean="0"/>
              <a:t>Agudizaçao</a:t>
            </a:r>
            <a:r>
              <a:rPr lang="es-ES" sz="2800" dirty="0" smtClean="0"/>
              <a:t> dos </a:t>
            </a:r>
            <a:r>
              <a:rPr lang="es-ES" sz="2800" dirty="0" err="1" smtClean="0"/>
              <a:t>conflitos</a:t>
            </a:r>
            <a:r>
              <a:rPr lang="es-ES" sz="2800" dirty="0" smtClean="0"/>
              <a:t> socias e no </a:t>
            </a:r>
            <a:r>
              <a:rPr lang="es-ES" sz="2800" dirty="0" err="1" smtClean="0"/>
              <a:t>Congresso</a:t>
            </a:r>
            <a:r>
              <a:rPr lang="es-ES" sz="2800" dirty="0" smtClean="0"/>
              <a:t> se </a:t>
            </a:r>
            <a:r>
              <a:rPr lang="es-ES" sz="2800" dirty="0" err="1" smtClean="0"/>
              <a:t>ganha</a:t>
            </a:r>
            <a:r>
              <a:rPr lang="es-ES" sz="2800" dirty="0" smtClean="0"/>
              <a:t> </a:t>
            </a:r>
            <a:r>
              <a:rPr lang="es-ES" sz="2800" dirty="0" err="1" smtClean="0"/>
              <a:t>Milei</a:t>
            </a:r>
            <a:r>
              <a:rPr lang="es-ES" sz="2800" dirty="0" smtClean="0"/>
              <a:t> (como </a:t>
            </a:r>
            <a:r>
              <a:rPr lang="es-ES" sz="2800" dirty="0" err="1" smtClean="0"/>
              <a:t>passar</a:t>
            </a:r>
            <a:r>
              <a:rPr lang="es-ES" sz="2800" dirty="0" smtClean="0"/>
              <a:t> </a:t>
            </a:r>
            <a:r>
              <a:rPr lang="es-ES" sz="2800" dirty="0" err="1" smtClean="0"/>
              <a:t>lei</a:t>
            </a:r>
            <a:r>
              <a:rPr lang="es-ES" sz="2800" dirty="0" smtClean="0"/>
              <a:t> de emergencia para </a:t>
            </a:r>
            <a:r>
              <a:rPr lang="es-ES" sz="2800" dirty="0" err="1" smtClean="0"/>
              <a:t>governar</a:t>
            </a:r>
            <a:r>
              <a:rPr lang="es-ES" sz="2800" dirty="0" smtClean="0"/>
              <a:t> por decreto?)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8615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15925" y="3728719"/>
            <a:ext cx="8308975" cy="1219201"/>
          </a:xfrm>
        </p:spPr>
        <p:txBody>
          <a:bodyPr/>
          <a:lstStyle/>
          <a:p>
            <a:r>
              <a:rPr lang="es-ES" dirty="0" smtClean="0"/>
              <a:t>Mu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5925" y="1158240"/>
            <a:ext cx="8308975" cy="39623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4000" dirty="0" smtClean="0">
                <a:solidFill>
                  <a:schemeClr val="bg1"/>
                </a:solidFill>
              </a:rPr>
              <a:t>O que esperar para frente? </a:t>
            </a:r>
          </a:p>
          <a:p>
            <a:pPr marL="0" indent="0" algn="ctr">
              <a:buNone/>
            </a:pPr>
            <a:r>
              <a:rPr lang="es-ES" sz="4000" dirty="0" err="1" smtClean="0">
                <a:solidFill>
                  <a:schemeClr val="bg1"/>
                </a:solidFill>
              </a:rPr>
              <a:t>Muito</a:t>
            </a:r>
            <a:r>
              <a:rPr lang="es-ES" sz="4000" dirty="0" smtClean="0">
                <a:solidFill>
                  <a:schemeClr val="bg1"/>
                </a:solidFill>
              </a:rPr>
              <a:t> </a:t>
            </a:r>
            <a:r>
              <a:rPr lang="es-ES" sz="4000" dirty="0" err="1" smtClean="0">
                <a:solidFill>
                  <a:schemeClr val="bg1"/>
                </a:solidFill>
              </a:rPr>
              <a:t>provavelmente</a:t>
            </a:r>
            <a:r>
              <a:rPr lang="es-ES" sz="4000" dirty="0" smtClean="0">
                <a:solidFill>
                  <a:schemeClr val="bg1"/>
                </a:solidFill>
              </a:rPr>
              <a:t> nada de </a:t>
            </a:r>
            <a:r>
              <a:rPr lang="es-ES" sz="4000" dirty="0" err="1" smtClean="0">
                <a:solidFill>
                  <a:schemeClr val="bg1"/>
                </a:solidFill>
              </a:rPr>
              <a:t>b</a:t>
            </a:r>
            <a:r>
              <a:rPr lang="es-ES" sz="4000" dirty="0" err="1" smtClean="0">
                <a:solidFill>
                  <a:schemeClr val="bg1"/>
                </a:solidFill>
              </a:rPr>
              <a:t>ôm</a:t>
            </a:r>
            <a:endParaRPr lang="es-E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ES" sz="3200" dirty="0" err="1" smtClean="0">
                <a:solidFill>
                  <a:schemeClr val="tx1"/>
                </a:solidFill>
              </a:rPr>
              <a:t>Muito</a:t>
            </a:r>
            <a:r>
              <a:rPr lang="es-ES" sz="3200" dirty="0" smtClean="0">
                <a:solidFill>
                  <a:schemeClr val="tx1"/>
                </a:solidFill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</a:rPr>
              <a:t>obrigado</a:t>
            </a:r>
            <a:r>
              <a:rPr lang="es-ES" sz="3200" dirty="0" smtClean="0">
                <a:solidFill>
                  <a:schemeClr val="tx1"/>
                </a:solidFill>
              </a:rPr>
              <a:t>!</a:t>
            </a:r>
            <a:endParaRPr lang="es-ES" sz="3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72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81</TotalTime>
  <Words>194</Words>
  <Application>Microsoft Macintosh PowerPoint</Application>
  <PresentationFormat>Presentación en pantalla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Expo</vt:lpstr>
      <vt:lpstr>Eleiçoes na Argentina, o que esperar?</vt:lpstr>
      <vt:lpstr>Presentación de PowerPoint</vt:lpstr>
      <vt:lpstr>    O desempenho de Milei, Massa y Bulrich: uma tentativa de explicaçao  </vt:lpstr>
      <vt:lpstr>O que esperar inicialmente (depois o antes da posse)?</vt:lpstr>
      <vt:lpstr>Mu</vt:lpstr>
    </vt:vector>
  </TitlesOfParts>
  <Company>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Eleiçoes na Argentina, o que esperar?</dc:title>
  <dc:creator>Guillermo Rozenwurcel</dc:creator>
  <cp:lastModifiedBy>Guillermo Rozenwurcel</cp:lastModifiedBy>
  <cp:revision>8</cp:revision>
  <dcterms:created xsi:type="dcterms:W3CDTF">2023-09-11T14:11:24Z</dcterms:created>
  <dcterms:modified xsi:type="dcterms:W3CDTF">2023-09-11T15:32:56Z</dcterms:modified>
</cp:coreProperties>
</file>