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3" r:id="rId4"/>
    <p:sldId id="274" r:id="rId5"/>
    <p:sldId id="275" r:id="rId6"/>
    <p:sldId id="257" r:id="rId7"/>
    <p:sldId id="278" r:id="rId8"/>
    <p:sldId id="263" r:id="rId9"/>
    <p:sldId id="264" r:id="rId10"/>
    <p:sldId id="265" r:id="rId11"/>
    <p:sldId id="266" r:id="rId12"/>
    <p:sldId id="270" r:id="rId13"/>
    <p:sldId id="280" r:id="rId14"/>
    <p:sldId id="282" r:id="rId15"/>
    <p:sldId id="281" r:id="rId16"/>
    <p:sldId id="277" r:id="rId17"/>
    <p:sldId id="279" r:id="rId18"/>
    <p:sldId id="276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ar Lisboa Bacha" userId="35f624df76cd6eb4" providerId="LiveId" clId="{C927B09D-2361-4DBA-BC1C-224780FA0665}"/>
    <pc:docChg chg="undo redo custSel addSld delSld modSld">
      <pc:chgData name="Edmar Lisboa Bacha" userId="35f624df76cd6eb4" providerId="LiveId" clId="{C927B09D-2361-4DBA-BC1C-224780FA0665}" dt="2023-12-12T12:49:52.651" v="2181" actId="5793"/>
      <pc:docMkLst>
        <pc:docMk/>
      </pc:docMkLst>
      <pc:sldChg chg="modSp del mod">
        <pc:chgData name="Edmar Lisboa Bacha" userId="35f624df76cd6eb4" providerId="LiveId" clId="{C927B09D-2361-4DBA-BC1C-224780FA0665}" dt="2023-12-03T19:27:17.531" v="804" actId="2696"/>
        <pc:sldMkLst>
          <pc:docMk/>
          <pc:sldMk cId="4097263737" sldId="267"/>
        </pc:sldMkLst>
        <pc:spChg chg="mod">
          <ac:chgData name="Edmar Lisboa Bacha" userId="35f624df76cd6eb4" providerId="LiveId" clId="{C927B09D-2361-4DBA-BC1C-224780FA0665}" dt="2023-12-03T19:20:38.277" v="720" actId="20577"/>
          <ac:spMkLst>
            <pc:docMk/>
            <pc:sldMk cId="4097263737" sldId="267"/>
            <ac:spMk id="2" creationId="{BB662CCA-824E-0981-D2E7-540E12E12C28}"/>
          </ac:spMkLst>
        </pc:spChg>
        <pc:spChg chg="mod">
          <ac:chgData name="Edmar Lisboa Bacha" userId="35f624df76cd6eb4" providerId="LiveId" clId="{C927B09D-2361-4DBA-BC1C-224780FA0665}" dt="2023-12-03T19:24:33.560" v="787" actId="6549"/>
          <ac:spMkLst>
            <pc:docMk/>
            <pc:sldMk cId="4097263737" sldId="267"/>
            <ac:spMk id="3" creationId="{13C98131-E1D5-1D2F-3C1B-EC1E4BD48B41}"/>
          </ac:spMkLst>
        </pc:spChg>
        <pc:graphicFrameChg chg="mod modGraphic">
          <ac:chgData name="Edmar Lisboa Bacha" userId="35f624df76cd6eb4" providerId="LiveId" clId="{C927B09D-2361-4DBA-BC1C-224780FA0665}" dt="2023-12-03T19:25:33.783" v="795"/>
          <ac:graphicFrameMkLst>
            <pc:docMk/>
            <pc:sldMk cId="4097263737" sldId="267"/>
            <ac:graphicFrameMk id="5" creationId="{11E0C379-A6B6-5301-491E-1982514D564A}"/>
          </ac:graphicFrameMkLst>
        </pc:graphicFrameChg>
      </pc:sldChg>
      <pc:sldChg chg="modSp mod">
        <pc:chgData name="Edmar Lisboa Bacha" userId="35f624df76cd6eb4" providerId="LiveId" clId="{C927B09D-2361-4DBA-BC1C-224780FA0665}" dt="2023-12-04T14:21:40.721" v="1606" actId="6549"/>
        <pc:sldMkLst>
          <pc:docMk/>
          <pc:sldMk cId="2294906101" sldId="270"/>
        </pc:sldMkLst>
        <pc:spChg chg="mod">
          <ac:chgData name="Edmar Lisboa Bacha" userId="35f624df76cd6eb4" providerId="LiveId" clId="{C927B09D-2361-4DBA-BC1C-224780FA0665}" dt="2023-12-03T19:36:05.154" v="843" actId="20577"/>
          <ac:spMkLst>
            <pc:docMk/>
            <pc:sldMk cId="2294906101" sldId="270"/>
            <ac:spMk id="2" creationId="{C9E3FA4F-904F-F387-723C-70C071C67B57}"/>
          </ac:spMkLst>
        </pc:spChg>
        <pc:spChg chg="mod">
          <ac:chgData name="Edmar Lisboa Bacha" userId="35f624df76cd6eb4" providerId="LiveId" clId="{C927B09D-2361-4DBA-BC1C-224780FA0665}" dt="2023-12-04T14:21:40.721" v="1606" actId="6549"/>
          <ac:spMkLst>
            <pc:docMk/>
            <pc:sldMk cId="2294906101" sldId="270"/>
            <ac:spMk id="3" creationId="{FD6E7629-4E7D-3498-893B-7D2B01D0C377}"/>
          </ac:spMkLst>
        </pc:spChg>
      </pc:sldChg>
      <pc:sldChg chg="modSp mod">
        <pc:chgData name="Edmar Lisboa Bacha" userId="35f624df76cd6eb4" providerId="LiveId" clId="{C927B09D-2361-4DBA-BC1C-224780FA0665}" dt="2023-12-12T12:45:40.599" v="1933" actId="20577"/>
        <pc:sldMkLst>
          <pc:docMk/>
          <pc:sldMk cId="2095401151" sldId="273"/>
        </pc:sldMkLst>
        <pc:spChg chg="mod">
          <ac:chgData name="Edmar Lisboa Bacha" userId="35f624df76cd6eb4" providerId="LiveId" clId="{C927B09D-2361-4DBA-BC1C-224780FA0665}" dt="2023-12-12T12:45:40.599" v="1933" actId="20577"/>
          <ac:spMkLst>
            <pc:docMk/>
            <pc:sldMk cId="2095401151" sldId="273"/>
            <ac:spMk id="2" creationId="{A2BB518D-B08C-4D10-2ADD-C262A38FA0D4}"/>
          </ac:spMkLst>
        </pc:spChg>
        <pc:spChg chg="mod">
          <ac:chgData name="Edmar Lisboa Bacha" userId="35f624df76cd6eb4" providerId="LiveId" clId="{C927B09D-2361-4DBA-BC1C-224780FA0665}" dt="2023-12-12T12:44:47.678" v="1894" actId="20577"/>
          <ac:spMkLst>
            <pc:docMk/>
            <pc:sldMk cId="2095401151" sldId="273"/>
            <ac:spMk id="3" creationId="{BDE97ADF-1924-7891-DDD9-C108D22F68E0}"/>
          </ac:spMkLst>
        </pc:spChg>
      </pc:sldChg>
      <pc:sldChg chg="modSp mod">
        <pc:chgData name="Edmar Lisboa Bacha" userId="35f624df76cd6eb4" providerId="LiveId" clId="{C927B09D-2361-4DBA-BC1C-224780FA0665}" dt="2023-12-04T14:26:22.336" v="1816" actId="255"/>
        <pc:sldMkLst>
          <pc:docMk/>
          <pc:sldMk cId="4153285527" sldId="276"/>
        </pc:sldMkLst>
        <pc:spChg chg="mod">
          <ac:chgData name="Edmar Lisboa Bacha" userId="35f624df76cd6eb4" providerId="LiveId" clId="{C927B09D-2361-4DBA-BC1C-224780FA0665}" dt="2023-12-04T14:26:22.336" v="1816" actId="255"/>
          <ac:spMkLst>
            <pc:docMk/>
            <pc:sldMk cId="4153285527" sldId="276"/>
            <ac:spMk id="3" creationId="{C6358689-ED13-2848-DD8C-944E67E05CD9}"/>
          </ac:spMkLst>
        </pc:spChg>
      </pc:sldChg>
      <pc:sldChg chg="modSp mod">
        <pc:chgData name="Edmar Lisboa Bacha" userId="35f624df76cd6eb4" providerId="LiveId" clId="{C927B09D-2361-4DBA-BC1C-224780FA0665}" dt="2023-12-04T14:35:20.694" v="1891" actId="14734"/>
        <pc:sldMkLst>
          <pc:docMk/>
          <pc:sldMk cId="1754869603" sldId="278"/>
        </pc:sldMkLst>
        <pc:graphicFrameChg chg="mod modGraphic">
          <ac:chgData name="Edmar Lisboa Bacha" userId="35f624df76cd6eb4" providerId="LiveId" clId="{C927B09D-2361-4DBA-BC1C-224780FA0665}" dt="2023-12-04T14:35:20.694" v="1891" actId="14734"/>
          <ac:graphicFrameMkLst>
            <pc:docMk/>
            <pc:sldMk cId="1754869603" sldId="278"/>
            <ac:graphicFrameMk id="4" creationId="{0364E0C5-9174-50B6-4BE2-BAB96A44E864}"/>
          </ac:graphicFrameMkLst>
        </pc:graphicFrameChg>
      </pc:sldChg>
      <pc:sldChg chg="modSp new mod">
        <pc:chgData name="Edmar Lisboa Bacha" userId="35f624df76cd6eb4" providerId="LiveId" clId="{C927B09D-2361-4DBA-BC1C-224780FA0665}" dt="2023-12-12T12:49:52.651" v="2181" actId="5793"/>
        <pc:sldMkLst>
          <pc:docMk/>
          <pc:sldMk cId="686534011" sldId="280"/>
        </pc:sldMkLst>
        <pc:spChg chg="mod">
          <ac:chgData name="Edmar Lisboa Bacha" userId="35f624df76cd6eb4" providerId="LiveId" clId="{C927B09D-2361-4DBA-BC1C-224780FA0665}" dt="2023-12-03T19:36:24.145" v="858" actId="20577"/>
          <ac:spMkLst>
            <pc:docMk/>
            <pc:sldMk cId="686534011" sldId="280"/>
            <ac:spMk id="2" creationId="{40618991-7E48-5CC0-F98B-BC9CC3125CC1}"/>
          </ac:spMkLst>
        </pc:spChg>
        <pc:spChg chg="mod">
          <ac:chgData name="Edmar Lisboa Bacha" userId="35f624df76cd6eb4" providerId="LiveId" clId="{C927B09D-2361-4DBA-BC1C-224780FA0665}" dt="2023-12-12T12:49:52.651" v="2181" actId="5793"/>
          <ac:spMkLst>
            <pc:docMk/>
            <pc:sldMk cId="686534011" sldId="280"/>
            <ac:spMk id="3" creationId="{058D19AF-F7D5-39B5-5FA3-BA6A3AACECFA}"/>
          </ac:spMkLst>
        </pc:spChg>
      </pc:sldChg>
      <pc:sldChg chg="addSp modSp new mod">
        <pc:chgData name="Edmar Lisboa Bacha" userId="35f624df76cd6eb4" providerId="LiveId" clId="{C927B09D-2361-4DBA-BC1C-224780FA0665}" dt="2023-12-03T19:29:25.011" v="832" actId="20577"/>
        <pc:sldMkLst>
          <pc:docMk/>
          <pc:sldMk cId="3043571122" sldId="281"/>
        </pc:sldMkLst>
        <pc:spChg chg="mod">
          <ac:chgData name="Edmar Lisboa Bacha" userId="35f624df76cd6eb4" providerId="LiveId" clId="{C927B09D-2361-4DBA-BC1C-224780FA0665}" dt="2023-12-03T19:29:25.011" v="832" actId="20577"/>
          <ac:spMkLst>
            <pc:docMk/>
            <pc:sldMk cId="3043571122" sldId="281"/>
            <ac:spMk id="2" creationId="{A3900D55-2793-9EDF-F0D3-297527792673}"/>
          </ac:spMkLst>
        </pc:spChg>
        <pc:spChg chg="mod">
          <ac:chgData name="Edmar Lisboa Bacha" userId="35f624df76cd6eb4" providerId="LiveId" clId="{C927B09D-2361-4DBA-BC1C-224780FA0665}" dt="2023-12-03T19:23:51.061" v="779"/>
          <ac:spMkLst>
            <pc:docMk/>
            <pc:sldMk cId="3043571122" sldId="281"/>
            <ac:spMk id="3" creationId="{FB804830-3B55-EE25-B198-81DDA4F58F5C}"/>
          </ac:spMkLst>
        </pc:spChg>
        <pc:picChg chg="add mod">
          <ac:chgData name="Edmar Lisboa Bacha" userId="35f624df76cd6eb4" providerId="LiveId" clId="{C927B09D-2361-4DBA-BC1C-224780FA0665}" dt="2023-12-03T19:24:25.752" v="786" actId="14100"/>
          <ac:picMkLst>
            <pc:docMk/>
            <pc:sldMk cId="3043571122" sldId="281"/>
            <ac:picMk id="5" creationId="{75A33C41-5253-B671-987F-B9D81755CAA9}"/>
          </ac:picMkLst>
        </pc:picChg>
      </pc:sldChg>
      <pc:sldChg chg="modSp new mod">
        <pc:chgData name="Edmar Lisboa Bacha" userId="35f624df76cd6eb4" providerId="LiveId" clId="{C927B09D-2361-4DBA-BC1C-224780FA0665}" dt="2023-12-03T19:26:38.673" v="803" actId="27636"/>
        <pc:sldMkLst>
          <pc:docMk/>
          <pc:sldMk cId="1648259538" sldId="282"/>
        </pc:sldMkLst>
        <pc:spChg chg="mod">
          <ac:chgData name="Edmar Lisboa Bacha" userId="35f624df76cd6eb4" providerId="LiveId" clId="{C927B09D-2361-4DBA-BC1C-224780FA0665}" dt="2023-12-03T19:26:23.999" v="801" actId="122"/>
          <ac:spMkLst>
            <pc:docMk/>
            <pc:sldMk cId="1648259538" sldId="282"/>
            <ac:spMk id="2" creationId="{6DC1F693-DF01-F480-30EE-5F2659D9CABE}"/>
          </ac:spMkLst>
        </pc:spChg>
        <pc:spChg chg="mod">
          <ac:chgData name="Edmar Lisboa Bacha" userId="35f624df76cd6eb4" providerId="LiveId" clId="{C927B09D-2361-4DBA-BC1C-224780FA0665}" dt="2023-12-03T19:26:38.673" v="803" actId="27636"/>
          <ac:spMkLst>
            <pc:docMk/>
            <pc:sldMk cId="1648259538" sldId="282"/>
            <ac:spMk id="3" creationId="{11638271-B92E-9CF0-B22E-5C62B9A05CF7}"/>
          </ac:spMkLst>
        </pc:spChg>
      </pc:sldChg>
      <pc:sldChg chg="modSp new mod">
        <pc:chgData name="Edmar Lisboa Bacha" userId="35f624df76cd6eb4" providerId="LiveId" clId="{C927B09D-2361-4DBA-BC1C-224780FA0665}" dt="2023-12-12T12:48:02.091" v="2041" actId="20577"/>
        <pc:sldMkLst>
          <pc:docMk/>
          <pc:sldMk cId="983888820" sldId="283"/>
        </pc:sldMkLst>
        <pc:spChg chg="mod">
          <ac:chgData name="Edmar Lisboa Bacha" userId="35f624df76cd6eb4" providerId="LiveId" clId="{C927B09D-2361-4DBA-BC1C-224780FA0665}" dt="2023-12-12T12:45:30.200" v="1931" actId="20577"/>
          <ac:spMkLst>
            <pc:docMk/>
            <pc:sldMk cId="983888820" sldId="283"/>
            <ac:spMk id="2" creationId="{697BDBA7-E9D8-B6F9-DFAA-59F4678E09E2}"/>
          </ac:spMkLst>
        </pc:spChg>
        <pc:spChg chg="mod">
          <ac:chgData name="Edmar Lisboa Bacha" userId="35f624df76cd6eb4" providerId="LiveId" clId="{C927B09D-2361-4DBA-BC1C-224780FA0665}" dt="2023-12-12T12:48:02.091" v="2041" actId="20577"/>
          <ac:spMkLst>
            <pc:docMk/>
            <pc:sldMk cId="983888820" sldId="283"/>
            <ac:spMk id="3" creationId="{03BA2AB4-D924-B193-7600-7B49E9017687}"/>
          </ac:spMkLst>
        </pc:spChg>
      </pc:sldChg>
    </pc:docChg>
  </pc:docChgLst>
  <pc:docChgLst>
    <pc:chgData name="Edmar Lisboa Bacha" userId="35f624df76cd6eb4" providerId="LiveId" clId="{A13FD1AF-B824-4AF5-BD28-70F289FBC585}"/>
    <pc:docChg chg="undo custSel addSld delSld modSld sldOrd">
      <pc:chgData name="Edmar Lisboa Bacha" userId="35f624df76cd6eb4" providerId="LiveId" clId="{A13FD1AF-B824-4AF5-BD28-70F289FBC585}" dt="2023-12-08T13:46:01.489" v="4365" actId="6549"/>
      <pc:docMkLst>
        <pc:docMk/>
      </pc:docMkLst>
      <pc:sldChg chg="modSp mod">
        <pc:chgData name="Edmar Lisboa Bacha" userId="35f624df76cd6eb4" providerId="LiveId" clId="{A13FD1AF-B824-4AF5-BD28-70F289FBC585}" dt="2023-11-15T21:17:44.338" v="1909" actId="255"/>
        <pc:sldMkLst>
          <pc:docMk/>
          <pc:sldMk cId="1345713495" sldId="256"/>
        </pc:sldMkLst>
        <pc:spChg chg="mod">
          <ac:chgData name="Edmar Lisboa Bacha" userId="35f624df76cd6eb4" providerId="LiveId" clId="{A13FD1AF-B824-4AF5-BD28-70F289FBC585}" dt="2023-11-15T21:17:44.338" v="1909" actId="255"/>
          <ac:spMkLst>
            <pc:docMk/>
            <pc:sldMk cId="1345713495" sldId="256"/>
            <ac:spMk id="3" creationId="{28BBE334-E8CF-5A17-C0B8-E741F6E42A5A}"/>
          </ac:spMkLst>
        </pc:spChg>
      </pc:sldChg>
      <pc:sldChg chg="modSp mod">
        <pc:chgData name="Edmar Lisboa Bacha" userId="35f624df76cd6eb4" providerId="LiveId" clId="{A13FD1AF-B824-4AF5-BD28-70F289FBC585}" dt="2023-11-24T18:11:10.929" v="3822" actId="20577"/>
        <pc:sldMkLst>
          <pc:docMk/>
          <pc:sldMk cId="3707284171" sldId="257"/>
        </pc:sldMkLst>
        <pc:spChg chg="mod">
          <ac:chgData name="Edmar Lisboa Bacha" userId="35f624df76cd6eb4" providerId="LiveId" clId="{A13FD1AF-B824-4AF5-BD28-70F289FBC585}" dt="2023-11-24T17:49:40.841" v="3717" actId="6549"/>
          <ac:spMkLst>
            <pc:docMk/>
            <pc:sldMk cId="3707284171" sldId="257"/>
            <ac:spMk id="2" creationId="{E1397DE5-F1C2-46AE-3F7C-84BE1520518E}"/>
          </ac:spMkLst>
        </pc:spChg>
        <pc:spChg chg="mod">
          <ac:chgData name="Edmar Lisboa Bacha" userId="35f624df76cd6eb4" providerId="LiveId" clId="{A13FD1AF-B824-4AF5-BD28-70F289FBC585}" dt="2023-11-24T18:11:10.929" v="3822" actId="20577"/>
          <ac:spMkLst>
            <pc:docMk/>
            <pc:sldMk cId="3707284171" sldId="257"/>
            <ac:spMk id="3" creationId="{A8681FFF-E845-518B-F6D1-6DE4D343A7FC}"/>
          </ac:spMkLst>
        </pc:spChg>
      </pc:sldChg>
      <pc:sldChg chg="del">
        <pc:chgData name="Edmar Lisboa Bacha" userId="35f624df76cd6eb4" providerId="LiveId" clId="{A13FD1AF-B824-4AF5-BD28-70F289FBC585}" dt="2023-11-15T19:59:25.184" v="130" actId="2696"/>
        <pc:sldMkLst>
          <pc:docMk/>
          <pc:sldMk cId="3191907344" sldId="259"/>
        </pc:sldMkLst>
      </pc:sldChg>
      <pc:sldChg chg="del ord">
        <pc:chgData name="Edmar Lisboa Bacha" userId="35f624df76cd6eb4" providerId="LiveId" clId="{A13FD1AF-B824-4AF5-BD28-70F289FBC585}" dt="2023-11-16T12:11:31.482" v="1913" actId="2696"/>
        <pc:sldMkLst>
          <pc:docMk/>
          <pc:sldMk cId="1525660261" sldId="262"/>
        </pc:sldMkLst>
      </pc:sldChg>
      <pc:sldChg chg="modSp mod">
        <pc:chgData name="Edmar Lisboa Bacha" userId="35f624df76cd6eb4" providerId="LiveId" clId="{A13FD1AF-B824-4AF5-BD28-70F289FBC585}" dt="2023-11-15T20:46:00.871" v="1403" actId="20577"/>
        <pc:sldMkLst>
          <pc:docMk/>
          <pc:sldMk cId="134598585" sldId="264"/>
        </pc:sldMkLst>
        <pc:spChg chg="mod">
          <ac:chgData name="Edmar Lisboa Bacha" userId="35f624df76cd6eb4" providerId="LiveId" clId="{A13FD1AF-B824-4AF5-BD28-70F289FBC585}" dt="2023-11-15T20:46:00.871" v="1403" actId="20577"/>
          <ac:spMkLst>
            <pc:docMk/>
            <pc:sldMk cId="134598585" sldId="264"/>
            <ac:spMk id="3" creationId="{3DCB3772-482A-C9A3-0455-D8A04F2AA359}"/>
          </ac:spMkLst>
        </pc:spChg>
      </pc:sldChg>
      <pc:sldChg chg="modSp mod">
        <pc:chgData name="Edmar Lisboa Bacha" userId="35f624df76cd6eb4" providerId="LiveId" clId="{A13FD1AF-B824-4AF5-BD28-70F289FBC585}" dt="2023-11-22T13:39:51.402" v="2630" actId="20577"/>
        <pc:sldMkLst>
          <pc:docMk/>
          <pc:sldMk cId="2955977613" sldId="266"/>
        </pc:sldMkLst>
        <pc:graphicFrameChg chg="modGraphic">
          <ac:chgData name="Edmar Lisboa Bacha" userId="35f624df76cd6eb4" providerId="LiveId" clId="{A13FD1AF-B824-4AF5-BD28-70F289FBC585}" dt="2023-11-22T13:39:51.402" v="2630" actId="20577"/>
          <ac:graphicFrameMkLst>
            <pc:docMk/>
            <pc:sldMk cId="2955977613" sldId="266"/>
            <ac:graphicFrameMk id="4" creationId="{C7BCE007-52EC-E558-8587-B594727E71DD}"/>
          </ac:graphicFrameMkLst>
        </pc:graphicFrameChg>
      </pc:sldChg>
      <pc:sldChg chg="modSp mod">
        <pc:chgData name="Edmar Lisboa Bacha" userId="35f624df76cd6eb4" providerId="LiveId" clId="{A13FD1AF-B824-4AF5-BD28-70F289FBC585}" dt="2023-11-24T18:02:18.995" v="3794" actId="6549"/>
        <pc:sldMkLst>
          <pc:docMk/>
          <pc:sldMk cId="4097263737" sldId="267"/>
        </pc:sldMkLst>
        <pc:spChg chg="mod">
          <ac:chgData name="Edmar Lisboa Bacha" userId="35f624df76cd6eb4" providerId="LiveId" clId="{A13FD1AF-B824-4AF5-BD28-70F289FBC585}" dt="2023-11-24T18:02:18.995" v="3794" actId="6549"/>
          <ac:spMkLst>
            <pc:docMk/>
            <pc:sldMk cId="4097263737" sldId="267"/>
            <ac:spMk id="3" creationId="{13C98131-E1D5-1D2F-3C1B-EC1E4BD48B41}"/>
          </ac:spMkLst>
        </pc:spChg>
        <pc:graphicFrameChg chg="mod modGraphic">
          <ac:chgData name="Edmar Lisboa Bacha" userId="35f624df76cd6eb4" providerId="LiveId" clId="{A13FD1AF-B824-4AF5-BD28-70F289FBC585}" dt="2023-11-15T21:18:43.832" v="1911" actId="1076"/>
          <ac:graphicFrameMkLst>
            <pc:docMk/>
            <pc:sldMk cId="4097263737" sldId="267"/>
            <ac:graphicFrameMk id="5" creationId="{11E0C379-A6B6-5301-491E-1982514D564A}"/>
          </ac:graphicFrameMkLst>
        </pc:graphicFrameChg>
      </pc:sldChg>
      <pc:sldChg chg="del">
        <pc:chgData name="Edmar Lisboa Bacha" userId="35f624df76cd6eb4" providerId="LiveId" clId="{A13FD1AF-B824-4AF5-BD28-70F289FBC585}" dt="2023-11-16T12:11:26.931" v="1912" actId="2696"/>
        <pc:sldMkLst>
          <pc:docMk/>
          <pc:sldMk cId="3210695685" sldId="268"/>
        </pc:sldMkLst>
      </pc:sldChg>
      <pc:sldChg chg="del">
        <pc:chgData name="Edmar Lisboa Bacha" userId="35f624df76cd6eb4" providerId="LiveId" clId="{A13FD1AF-B824-4AF5-BD28-70F289FBC585}" dt="2023-11-15T19:59:21.672" v="129" actId="2696"/>
        <pc:sldMkLst>
          <pc:docMk/>
          <pc:sldMk cId="3100070535" sldId="269"/>
        </pc:sldMkLst>
      </pc:sldChg>
      <pc:sldChg chg="modSp mod">
        <pc:chgData name="Edmar Lisboa Bacha" userId="35f624df76cd6eb4" providerId="LiveId" clId="{A13FD1AF-B824-4AF5-BD28-70F289FBC585}" dt="2023-12-08T13:23:37.157" v="4195" actId="6549"/>
        <pc:sldMkLst>
          <pc:docMk/>
          <pc:sldMk cId="2294906101" sldId="270"/>
        </pc:sldMkLst>
        <pc:spChg chg="mod">
          <ac:chgData name="Edmar Lisboa Bacha" userId="35f624df76cd6eb4" providerId="LiveId" clId="{A13FD1AF-B824-4AF5-BD28-70F289FBC585}" dt="2023-12-08T13:23:37.157" v="4195" actId="6549"/>
          <ac:spMkLst>
            <pc:docMk/>
            <pc:sldMk cId="2294906101" sldId="270"/>
            <ac:spMk id="3" creationId="{FD6E7629-4E7D-3498-893B-7D2B01D0C377}"/>
          </ac:spMkLst>
        </pc:spChg>
      </pc:sldChg>
      <pc:sldChg chg="del">
        <pc:chgData name="Edmar Lisboa Bacha" userId="35f624df76cd6eb4" providerId="LiveId" clId="{A13FD1AF-B824-4AF5-BD28-70F289FBC585}" dt="2023-11-15T21:12:54.136" v="1825" actId="2696"/>
        <pc:sldMkLst>
          <pc:docMk/>
          <pc:sldMk cId="799971332" sldId="271"/>
        </pc:sldMkLst>
      </pc:sldChg>
      <pc:sldChg chg="del">
        <pc:chgData name="Edmar Lisboa Bacha" userId="35f624df76cd6eb4" providerId="LiveId" clId="{A13FD1AF-B824-4AF5-BD28-70F289FBC585}" dt="2023-11-15T14:32:57.651" v="44" actId="2696"/>
        <pc:sldMkLst>
          <pc:docMk/>
          <pc:sldMk cId="2584953858" sldId="272"/>
        </pc:sldMkLst>
      </pc:sldChg>
      <pc:sldChg chg="modSp mod ord">
        <pc:chgData name="Edmar Lisboa Bacha" userId="35f624df76cd6eb4" providerId="LiveId" clId="{A13FD1AF-B824-4AF5-BD28-70F289FBC585}" dt="2023-11-15T20:42:59.976" v="1359"/>
        <pc:sldMkLst>
          <pc:docMk/>
          <pc:sldMk cId="2095401151" sldId="273"/>
        </pc:sldMkLst>
        <pc:spChg chg="mod">
          <ac:chgData name="Edmar Lisboa Bacha" userId="35f624df76cd6eb4" providerId="LiveId" clId="{A13FD1AF-B824-4AF5-BD28-70F289FBC585}" dt="2023-11-15T14:33:19.965" v="88" actId="6549"/>
          <ac:spMkLst>
            <pc:docMk/>
            <pc:sldMk cId="2095401151" sldId="273"/>
            <ac:spMk id="2" creationId="{A2BB518D-B08C-4D10-2ADD-C262A38FA0D4}"/>
          </ac:spMkLst>
        </pc:spChg>
        <pc:spChg chg="mod">
          <ac:chgData name="Edmar Lisboa Bacha" userId="35f624df76cd6eb4" providerId="LiveId" clId="{A13FD1AF-B824-4AF5-BD28-70F289FBC585}" dt="2023-11-15T14:34:33.452" v="123" actId="20577"/>
          <ac:spMkLst>
            <pc:docMk/>
            <pc:sldMk cId="2095401151" sldId="273"/>
            <ac:spMk id="3" creationId="{BDE97ADF-1924-7891-DDD9-C108D22F68E0}"/>
          </ac:spMkLst>
        </pc:spChg>
      </pc:sldChg>
      <pc:sldChg chg="modSp mod ord">
        <pc:chgData name="Edmar Lisboa Bacha" userId="35f624df76cd6eb4" providerId="LiveId" clId="{A13FD1AF-B824-4AF5-BD28-70F289FBC585}" dt="2023-11-24T17:47:49.444" v="3701" actId="6549"/>
        <pc:sldMkLst>
          <pc:docMk/>
          <pc:sldMk cId="2928160641" sldId="274"/>
        </pc:sldMkLst>
        <pc:spChg chg="mod">
          <ac:chgData name="Edmar Lisboa Bacha" userId="35f624df76cd6eb4" providerId="LiveId" clId="{A13FD1AF-B824-4AF5-BD28-70F289FBC585}" dt="2023-11-15T20:52:26.859" v="1475" actId="20577"/>
          <ac:spMkLst>
            <pc:docMk/>
            <pc:sldMk cId="2928160641" sldId="274"/>
            <ac:spMk id="2" creationId="{77ACB56F-86B5-0A1A-BDC0-1C8D84865743}"/>
          </ac:spMkLst>
        </pc:spChg>
        <pc:spChg chg="mod">
          <ac:chgData name="Edmar Lisboa Bacha" userId="35f624df76cd6eb4" providerId="LiveId" clId="{A13FD1AF-B824-4AF5-BD28-70F289FBC585}" dt="2023-11-24T17:47:49.444" v="3701" actId="6549"/>
          <ac:spMkLst>
            <pc:docMk/>
            <pc:sldMk cId="2928160641" sldId="274"/>
            <ac:spMk id="3" creationId="{A8811BD3-DF8E-D745-8DAA-6D5454685F87}"/>
          </ac:spMkLst>
        </pc:spChg>
      </pc:sldChg>
      <pc:sldChg chg="modSp new mod ord">
        <pc:chgData name="Edmar Lisboa Bacha" userId="35f624df76cd6eb4" providerId="LiveId" clId="{A13FD1AF-B824-4AF5-BD28-70F289FBC585}" dt="2023-11-22T14:08:16.934" v="3671" actId="6549"/>
        <pc:sldMkLst>
          <pc:docMk/>
          <pc:sldMk cId="236438280" sldId="275"/>
        </pc:sldMkLst>
        <pc:spChg chg="mod">
          <ac:chgData name="Edmar Lisboa Bacha" userId="35f624df76cd6eb4" providerId="LiveId" clId="{A13FD1AF-B824-4AF5-BD28-70F289FBC585}" dt="2023-11-15T20:53:06.140" v="1476" actId="6549"/>
          <ac:spMkLst>
            <pc:docMk/>
            <pc:sldMk cId="236438280" sldId="275"/>
            <ac:spMk id="2" creationId="{5240B07E-E061-4C7D-1C83-D81CE403F64A}"/>
          </ac:spMkLst>
        </pc:spChg>
        <pc:spChg chg="mod">
          <ac:chgData name="Edmar Lisboa Bacha" userId="35f624df76cd6eb4" providerId="LiveId" clId="{A13FD1AF-B824-4AF5-BD28-70F289FBC585}" dt="2023-11-22T14:08:16.934" v="3671" actId="6549"/>
          <ac:spMkLst>
            <pc:docMk/>
            <pc:sldMk cId="236438280" sldId="275"/>
            <ac:spMk id="3" creationId="{A23712DD-E12B-A8DB-5176-CDEB0DA42922}"/>
          </ac:spMkLst>
        </pc:spChg>
      </pc:sldChg>
      <pc:sldChg chg="del">
        <pc:chgData name="Edmar Lisboa Bacha" userId="35f624df76cd6eb4" providerId="LiveId" clId="{A13FD1AF-B824-4AF5-BD28-70F289FBC585}" dt="2023-11-15T19:59:29.057" v="131" actId="2696"/>
        <pc:sldMkLst>
          <pc:docMk/>
          <pc:sldMk cId="372286462" sldId="275"/>
        </pc:sldMkLst>
      </pc:sldChg>
      <pc:sldChg chg="modSp new mod">
        <pc:chgData name="Edmar Lisboa Bacha" userId="35f624df76cd6eb4" providerId="LiveId" clId="{A13FD1AF-B824-4AF5-BD28-70F289FBC585}" dt="2023-12-08T13:46:01.489" v="4365" actId="6549"/>
        <pc:sldMkLst>
          <pc:docMk/>
          <pc:sldMk cId="4153285527" sldId="276"/>
        </pc:sldMkLst>
        <pc:spChg chg="mod">
          <ac:chgData name="Edmar Lisboa Bacha" userId="35f624df76cd6eb4" providerId="LiveId" clId="{A13FD1AF-B824-4AF5-BD28-70F289FBC585}" dt="2023-11-15T20:47:08.675" v="1417" actId="20577"/>
          <ac:spMkLst>
            <pc:docMk/>
            <pc:sldMk cId="4153285527" sldId="276"/>
            <ac:spMk id="2" creationId="{31651BAF-2447-BEA7-0542-5FCB930D62B6}"/>
          </ac:spMkLst>
        </pc:spChg>
        <pc:spChg chg="mod">
          <ac:chgData name="Edmar Lisboa Bacha" userId="35f624df76cd6eb4" providerId="LiveId" clId="{A13FD1AF-B824-4AF5-BD28-70F289FBC585}" dt="2023-12-08T13:46:01.489" v="4365" actId="6549"/>
          <ac:spMkLst>
            <pc:docMk/>
            <pc:sldMk cId="4153285527" sldId="276"/>
            <ac:spMk id="3" creationId="{C6358689-ED13-2848-DD8C-944E67E05CD9}"/>
          </ac:spMkLst>
        </pc:spChg>
      </pc:sldChg>
      <pc:sldChg chg="addSp delSp modSp new mod">
        <pc:chgData name="Edmar Lisboa Bacha" userId="35f624df76cd6eb4" providerId="LiveId" clId="{A13FD1AF-B824-4AF5-BD28-70F289FBC585}" dt="2023-11-22T14:11:05.890" v="3674"/>
        <pc:sldMkLst>
          <pc:docMk/>
          <pc:sldMk cId="127965069" sldId="277"/>
        </pc:sldMkLst>
        <pc:spChg chg="mod">
          <ac:chgData name="Edmar Lisboa Bacha" userId="35f624df76cd6eb4" providerId="LiveId" clId="{A13FD1AF-B824-4AF5-BD28-70F289FBC585}" dt="2023-11-22T14:10:36.394" v="3673" actId="255"/>
          <ac:spMkLst>
            <pc:docMk/>
            <pc:sldMk cId="127965069" sldId="277"/>
            <ac:spMk id="2" creationId="{3CCB31A3-3D39-54E4-B094-6C76F72C0378}"/>
          </ac:spMkLst>
        </pc:spChg>
        <pc:spChg chg="del">
          <ac:chgData name="Edmar Lisboa Bacha" userId="35f624df76cd6eb4" providerId="LiveId" clId="{A13FD1AF-B824-4AF5-BD28-70F289FBC585}" dt="2023-11-16T12:16:31.865" v="1915"/>
          <ac:spMkLst>
            <pc:docMk/>
            <pc:sldMk cId="127965069" sldId="277"/>
            <ac:spMk id="3" creationId="{53757AEC-791F-C691-E7D8-5F242F9B9EB5}"/>
          </ac:spMkLst>
        </pc:spChg>
        <pc:graphicFrameChg chg="add mod">
          <ac:chgData name="Edmar Lisboa Bacha" userId="35f624df76cd6eb4" providerId="LiveId" clId="{A13FD1AF-B824-4AF5-BD28-70F289FBC585}" dt="2023-11-22T14:11:05.890" v="3674"/>
          <ac:graphicFrameMkLst>
            <pc:docMk/>
            <pc:sldMk cId="127965069" sldId="277"/>
            <ac:graphicFrameMk id="4" creationId="{00000000-0008-0000-0700-000004000000}"/>
          </ac:graphicFrameMkLst>
        </pc:graphicFrameChg>
      </pc:sldChg>
      <pc:sldChg chg="addSp delSp modSp new mod ord">
        <pc:chgData name="Edmar Lisboa Bacha" userId="35f624df76cd6eb4" providerId="LiveId" clId="{A13FD1AF-B824-4AF5-BD28-70F289FBC585}" dt="2023-11-22T14:07:22.218" v="3652" actId="255"/>
        <pc:sldMkLst>
          <pc:docMk/>
          <pc:sldMk cId="1754869603" sldId="278"/>
        </pc:sldMkLst>
        <pc:spChg chg="mod">
          <ac:chgData name="Edmar Lisboa Bacha" userId="35f624df76cd6eb4" providerId="LiveId" clId="{A13FD1AF-B824-4AF5-BD28-70F289FBC585}" dt="2023-11-22T14:07:22.218" v="3652" actId="255"/>
          <ac:spMkLst>
            <pc:docMk/>
            <pc:sldMk cId="1754869603" sldId="278"/>
            <ac:spMk id="2" creationId="{73F479C9-33BB-2F2A-3795-D53EA964E2FC}"/>
          </ac:spMkLst>
        </pc:spChg>
        <pc:spChg chg="del">
          <ac:chgData name="Edmar Lisboa Bacha" userId="35f624df76cd6eb4" providerId="LiveId" clId="{A13FD1AF-B824-4AF5-BD28-70F289FBC585}" dt="2023-11-22T13:29:49.500" v="2486"/>
          <ac:spMkLst>
            <pc:docMk/>
            <pc:sldMk cId="1754869603" sldId="278"/>
            <ac:spMk id="3" creationId="{692CB66D-8466-76CF-8B13-FD424649173B}"/>
          </ac:spMkLst>
        </pc:spChg>
        <pc:spChg chg="add">
          <ac:chgData name="Edmar Lisboa Bacha" userId="35f624df76cd6eb4" providerId="LiveId" clId="{A13FD1AF-B824-4AF5-BD28-70F289FBC585}" dt="2023-11-22T13:29:49.500" v="2486"/>
          <ac:spMkLst>
            <pc:docMk/>
            <pc:sldMk cId="1754869603" sldId="278"/>
            <ac:spMk id="5" creationId="{54B78119-D2DF-D9DA-2560-814CF29F0823}"/>
          </ac:spMkLst>
        </pc:spChg>
        <pc:graphicFrameChg chg="add mod modGraphic">
          <ac:chgData name="Edmar Lisboa Bacha" userId="35f624df76cd6eb4" providerId="LiveId" clId="{A13FD1AF-B824-4AF5-BD28-70F289FBC585}" dt="2023-11-22T13:33:32.709" v="2506" actId="14734"/>
          <ac:graphicFrameMkLst>
            <pc:docMk/>
            <pc:sldMk cId="1754869603" sldId="278"/>
            <ac:graphicFrameMk id="4" creationId="{0364E0C5-9174-50B6-4BE2-BAB96A44E864}"/>
          </ac:graphicFrameMkLst>
        </pc:graphicFrameChg>
      </pc:sldChg>
      <pc:sldChg chg="addSp delSp modSp new mod">
        <pc:chgData name="Edmar Lisboa Bacha" userId="35f624df76cd6eb4" providerId="LiveId" clId="{A13FD1AF-B824-4AF5-BD28-70F289FBC585}" dt="2023-11-22T13:54:08.205" v="3023" actId="20577"/>
        <pc:sldMkLst>
          <pc:docMk/>
          <pc:sldMk cId="76042729" sldId="279"/>
        </pc:sldMkLst>
        <pc:spChg chg="mod">
          <ac:chgData name="Edmar Lisboa Bacha" userId="35f624df76cd6eb4" providerId="LiveId" clId="{A13FD1AF-B824-4AF5-BD28-70F289FBC585}" dt="2023-11-22T13:50:03.846" v="3017" actId="255"/>
          <ac:spMkLst>
            <pc:docMk/>
            <pc:sldMk cId="76042729" sldId="279"/>
            <ac:spMk id="2" creationId="{AF4B0EA6-8FCA-A8F1-2F10-52C3C3B90C7F}"/>
          </ac:spMkLst>
        </pc:spChg>
        <pc:spChg chg="del">
          <ac:chgData name="Edmar Lisboa Bacha" userId="35f624df76cd6eb4" providerId="LiveId" clId="{A13FD1AF-B824-4AF5-BD28-70F289FBC585}" dt="2023-11-22T13:41:53.190" v="2632"/>
          <ac:spMkLst>
            <pc:docMk/>
            <pc:sldMk cId="76042729" sldId="279"/>
            <ac:spMk id="3" creationId="{1511B04E-9EC7-B04B-22DB-646BDD7B937A}"/>
          </ac:spMkLst>
        </pc:spChg>
        <pc:spChg chg="add del mod">
          <ac:chgData name="Edmar Lisboa Bacha" userId="35f624df76cd6eb4" providerId="LiveId" clId="{A13FD1AF-B824-4AF5-BD28-70F289FBC585}" dt="2023-11-22T13:42:44.456" v="2647"/>
          <ac:spMkLst>
            <pc:docMk/>
            <pc:sldMk cId="76042729" sldId="279"/>
            <ac:spMk id="5" creationId="{937FE5D4-317E-194F-B8D2-AAB005FF9A25}"/>
          </ac:spMkLst>
        </pc:spChg>
        <pc:graphicFrameChg chg="add mod modGraphic">
          <ac:chgData name="Edmar Lisboa Bacha" userId="35f624df76cd6eb4" providerId="LiveId" clId="{A13FD1AF-B824-4AF5-BD28-70F289FBC585}" dt="2023-11-22T13:54:08.205" v="3023" actId="20577"/>
          <ac:graphicFrameMkLst>
            <pc:docMk/>
            <pc:sldMk cId="76042729" sldId="279"/>
            <ac:graphicFrameMk id="4" creationId="{079BC4F3-6173-846B-A315-F121680EC2D0}"/>
          </ac:graphicFrameMkLst>
        </pc:graphicFrameChg>
      </pc:sldChg>
      <pc:sldChg chg="modSp mod">
        <pc:chgData name="Edmar Lisboa Bacha" userId="35f624df76cd6eb4" providerId="LiveId" clId="{A13FD1AF-B824-4AF5-BD28-70F289FBC585}" dt="2023-12-08T13:35:26.723" v="4311" actId="6549"/>
        <pc:sldMkLst>
          <pc:docMk/>
          <pc:sldMk cId="686534011" sldId="280"/>
        </pc:sldMkLst>
        <pc:spChg chg="mod">
          <ac:chgData name="Edmar Lisboa Bacha" userId="35f624df76cd6eb4" providerId="LiveId" clId="{A13FD1AF-B824-4AF5-BD28-70F289FBC585}" dt="2023-12-08T13:35:26.723" v="4311" actId="6549"/>
          <ac:spMkLst>
            <pc:docMk/>
            <pc:sldMk cId="686534011" sldId="280"/>
            <ac:spMk id="3" creationId="{058D19AF-F7D5-39B5-5FA3-BA6A3AACECF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42222982996704E-2"/>
          <c:y val="2.8331285687298938E-2"/>
          <c:w val="0.90065340278061101"/>
          <c:h val="0.82572506561679793"/>
        </c:manualLayout>
      </c:layout>
      <c:lineChart>
        <c:grouping val="standard"/>
        <c:varyColors val="0"/>
        <c:ser>
          <c:idx val="0"/>
          <c:order val="0"/>
          <c:tx>
            <c:strRef>
              <c:f>Figure4!$B$1</c:f>
              <c:strCache>
                <c:ptCount val="1"/>
                <c:pt idx="0">
                  <c:v>Proposed series of real per-capita GDP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Figure4!$A$2:$A$82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Figure4!$B$2:$B$82</c:f>
              <c:numCache>
                <c:formatCode>0.00</c:formatCode>
                <c:ptCount val="81"/>
                <c:pt idx="0">
                  <c:v>65.658371497905776</c:v>
                </c:pt>
                <c:pt idx="1">
                  <c:v>57.416708284554687</c:v>
                </c:pt>
                <c:pt idx="2">
                  <c:v>55.405259448973858</c:v>
                </c:pt>
                <c:pt idx="3">
                  <c:v>55.026670623700248</c:v>
                </c:pt>
                <c:pt idx="4">
                  <c:v>67.458306774020713</c:v>
                </c:pt>
                <c:pt idx="5">
                  <c:v>60.022583336750955</c:v>
                </c:pt>
                <c:pt idx="6">
                  <c:v>53.337941156543415</c:v>
                </c:pt>
                <c:pt idx="7">
                  <c:v>72.377929110962569</c:v>
                </c:pt>
                <c:pt idx="8">
                  <c:v>85.540535143336513</c:v>
                </c:pt>
                <c:pt idx="9">
                  <c:v>77.850312612308784</c:v>
                </c:pt>
                <c:pt idx="10">
                  <c:v>77.712589502578041</c:v>
                </c:pt>
                <c:pt idx="11">
                  <c:v>64.065721488964954</c:v>
                </c:pt>
                <c:pt idx="12">
                  <c:v>68.874940895332998</c:v>
                </c:pt>
                <c:pt idx="13">
                  <c:v>77.363637448066171</c:v>
                </c:pt>
                <c:pt idx="14">
                  <c:v>70.704424054187967</c:v>
                </c:pt>
                <c:pt idx="15">
                  <c:v>79.673900522664042</c:v>
                </c:pt>
                <c:pt idx="16">
                  <c:v>80.432031081944956</c:v>
                </c:pt>
                <c:pt idx="17">
                  <c:v>74.107851501793775</c:v>
                </c:pt>
                <c:pt idx="18">
                  <c:v>71.117633107807293</c:v>
                </c:pt>
                <c:pt idx="19">
                  <c:v>70.076265073517746</c:v>
                </c:pt>
                <c:pt idx="20">
                  <c:v>73.474906911891836</c:v>
                </c:pt>
                <c:pt idx="21">
                  <c:v>71.897773740206318</c:v>
                </c:pt>
                <c:pt idx="22">
                  <c:v>81.294075199320915</c:v>
                </c:pt>
                <c:pt idx="23">
                  <c:v>80.720714208587907</c:v>
                </c:pt>
                <c:pt idx="24">
                  <c:v>87.868348638292062</c:v>
                </c:pt>
                <c:pt idx="25">
                  <c:v>87.710592183114414</c:v>
                </c:pt>
                <c:pt idx="26">
                  <c:v>90.120429364812551</c:v>
                </c:pt>
                <c:pt idx="27">
                  <c:v>78.417731758871099</c:v>
                </c:pt>
                <c:pt idx="28">
                  <c:v>72.210166132398101</c:v>
                </c:pt>
                <c:pt idx="29">
                  <c:v>76.230616085631937</c:v>
                </c:pt>
                <c:pt idx="30">
                  <c:v>82.20211942277507</c:v>
                </c:pt>
                <c:pt idx="31">
                  <c:v>83.580931747918939</c:v>
                </c:pt>
                <c:pt idx="32">
                  <c:v>83.776418600127386</c:v>
                </c:pt>
                <c:pt idx="33">
                  <c:v>76.115752912963814</c:v>
                </c:pt>
                <c:pt idx="34">
                  <c:v>74.01579439118882</c:v>
                </c:pt>
                <c:pt idx="35">
                  <c:v>73.290039498433799</c:v>
                </c:pt>
                <c:pt idx="36">
                  <c:v>74.993383637472093</c:v>
                </c:pt>
                <c:pt idx="37">
                  <c:v>90.764824076755772</c:v>
                </c:pt>
                <c:pt idx="38">
                  <c:v>80.132119282762488</c:v>
                </c:pt>
                <c:pt idx="39">
                  <c:v>83.750457759894473</c:v>
                </c:pt>
                <c:pt idx="40">
                  <c:v>86.04780924831843</c:v>
                </c:pt>
                <c:pt idx="41">
                  <c:v>83.345637217031239</c:v>
                </c:pt>
                <c:pt idx="42">
                  <c:v>81.895044630486183</c:v>
                </c:pt>
                <c:pt idx="43">
                  <c:v>78.979734966492259</c:v>
                </c:pt>
                <c:pt idx="44">
                  <c:v>96.680385440855801</c:v>
                </c:pt>
                <c:pt idx="45">
                  <c:v>94.239451314944901</c:v>
                </c:pt>
                <c:pt idx="46">
                  <c:v>104.09223703694431</c:v>
                </c:pt>
                <c:pt idx="47">
                  <c:v>99.641914678227408</c:v>
                </c:pt>
                <c:pt idx="48">
                  <c:v>113.47006743611843</c:v>
                </c:pt>
                <c:pt idx="49">
                  <c:v>113.76584804886225</c:v>
                </c:pt>
                <c:pt idx="50">
                  <c:v>92.158051162648832</c:v>
                </c:pt>
                <c:pt idx="51">
                  <c:v>98.955625081207074</c:v>
                </c:pt>
                <c:pt idx="52">
                  <c:v>100.67706692656296</c:v>
                </c:pt>
                <c:pt idx="53">
                  <c:v>99.26749645620167</c:v>
                </c:pt>
                <c:pt idx="54">
                  <c:v>95.83100236770423</c:v>
                </c:pt>
                <c:pt idx="55">
                  <c:v>96.439155265640423</c:v>
                </c:pt>
                <c:pt idx="56">
                  <c:v>90.269260386070201</c:v>
                </c:pt>
                <c:pt idx="57">
                  <c:v>92.535722478685742</c:v>
                </c:pt>
                <c:pt idx="58">
                  <c:v>103.40290872568606</c:v>
                </c:pt>
                <c:pt idx="59">
                  <c:v>107.3987603137405</c:v>
                </c:pt>
                <c:pt idx="60">
                  <c:v>112.15772093802343</c:v>
                </c:pt>
                <c:pt idx="61">
                  <c:v>111.04581532755313</c:v>
                </c:pt>
                <c:pt idx="62">
                  <c:v>113.52421952300675</c:v>
                </c:pt>
                <c:pt idx="63">
                  <c:v>110.7834358798309</c:v>
                </c:pt>
                <c:pt idx="64">
                  <c:v>113.49107850229106</c:v>
                </c:pt>
                <c:pt idx="65">
                  <c:v>112.37989357121322</c:v>
                </c:pt>
                <c:pt idx="66">
                  <c:v>114.21949340997298</c:v>
                </c:pt>
                <c:pt idx="67">
                  <c:v>111.9511523754437</c:v>
                </c:pt>
                <c:pt idx="68">
                  <c:v>107.13221688056771</c:v>
                </c:pt>
                <c:pt idx="69">
                  <c:v>102.02616143620499</c:v>
                </c:pt>
                <c:pt idx="70">
                  <c:v>120.40774431217955</c:v>
                </c:pt>
                <c:pt idx="71">
                  <c:v>139.48786611993131</c:v>
                </c:pt>
                <c:pt idx="72">
                  <c:v>138.93759325747413</c:v>
                </c:pt>
                <c:pt idx="73">
                  <c:v>121.7896537379725</c:v>
                </c:pt>
                <c:pt idx="74">
                  <c:v>133.43560869408086</c:v>
                </c:pt>
                <c:pt idx="75">
                  <c:v>151.8616846732734</c:v>
                </c:pt>
                <c:pt idx="76">
                  <c:v>147.610939640873</c:v>
                </c:pt>
                <c:pt idx="77">
                  <c:v>137.2422524146362</c:v>
                </c:pt>
                <c:pt idx="78">
                  <c:v>126.33605096187256</c:v>
                </c:pt>
                <c:pt idx="79">
                  <c:v>109.65703242939209</c:v>
                </c:pt>
                <c:pt idx="8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CC-4782-8058-5CD7D05147A8}"/>
            </c:ext>
          </c:extLst>
        </c:ser>
        <c:ser>
          <c:idx val="1"/>
          <c:order val="1"/>
          <c:tx>
            <c:strRef>
              <c:f>Figure4!$C$1</c:f>
              <c:strCache>
                <c:ptCount val="1"/>
                <c:pt idx="0">
                  <c:v>Trendline</c:v>
                </c:pt>
              </c:strCache>
            </c:strRef>
          </c:tx>
          <c:spPr>
            <a:ln w="190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Figure4!$A$2:$A$82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Figure4!$C$2:$C$82</c:f>
              <c:numCache>
                <c:formatCode>0.00</c:formatCode>
                <c:ptCount val="81"/>
                <c:pt idx="0">
                  <c:v>62.165892555939976</c:v>
                </c:pt>
                <c:pt idx="1">
                  <c:v>62.740016954625531</c:v>
                </c:pt>
                <c:pt idx="2">
                  <c:v>63.319443598828911</c:v>
                </c:pt>
                <c:pt idx="3">
                  <c:v>63.90422145669632</c:v>
                </c:pt>
                <c:pt idx="4">
                  <c:v>64.49439994861261</c:v>
                </c:pt>
                <c:pt idx="5">
                  <c:v>65.090028951377477</c:v>
                </c:pt>
                <c:pt idx="6">
                  <c:v>65.691158802420929</c:v>
                </c:pt>
                <c:pt idx="7">
                  <c:v>66.297840304057203</c:v>
                </c:pt>
                <c:pt idx="8">
                  <c:v>66.910124727778197</c:v>
                </c:pt>
                <c:pt idx="9">
                  <c:v>67.528063818586602</c:v>
                </c:pt>
                <c:pt idx="10">
                  <c:v>68.151709799368746</c:v>
                </c:pt>
                <c:pt idx="11">
                  <c:v>68.78111537530809</c:v>
                </c:pt>
                <c:pt idx="12">
                  <c:v>69.416333738339503</c:v>
                </c:pt>
                <c:pt idx="13">
                  <c:v>70.057418571644419</c:v>
                </c:pt>
                <c:pt idx="14">
                  <c:v>70.704424054187996</c:v>
                </c:pt>
                <c:pt idx="15">
                  <c:v>71.357404865297426</c:v>
                </c:pt>
                <c:pt idx="16">
                  <c:v>72.016416189283248</c:v>
                </c:pt>
                <c:pt idx="17">
                  <c:v>72.681513720102984</c:v>
                </c:pt>
                <c:pt idx="18">
                  <c:v>73.352753666067841</c:v>
                </c:pt>
                <c:pt idx="19">
                  <c:v>74.030192754593202</c:v>
                </c:pt>
                <c:pt idx="20">
                  <c:v>74.713888236992346</c:v>
                </c:pt>
                <c:pt idx="21">
                  <c:v>75.403897893315118</c:v>
                </c:pt>
                <c:pt idx="22">
                  <c:v>76.100280037230959</c:v>
                </c:pt>
                <c:pt idx="23">
                  <c:v>76.803093520956907</c:v>
                </c:pt>
                <c:pt idx="24">
                  <c:v>77.512397740231677</c:v>
                </c:pt>
                <c:pt idx="25">
                  <c:v>78.228252639334769</c:v>
                </c:pt>
                <c:pt idx="26">
                  <c:v>78.950718716152778</c:v>
                </c:pt>
                <c:pt idx="27">
                  <c:v>79.679857027292059</c:v>
                </c:pt>
                <c:pt idx="28">
                  <c:v>80.415729193238619</c:v>
                </c:pt>
                <c:pt idx="29">
                  <c:v>81.15839740356607</c:v>
                </c:pt>
                <c:pt idx="30">
                  <c:v>81.907924422190916</c:v>
                </c:pt>
                <c:pt idx="31">
                  <c:v>82.664373592677066</c:v>
                </c:pt>
                <c:pt idx="32">
                  <c:v>83.42780884358902</c:v>
                </c:pt>
                <c:pt idx="33">
                  <c:v>84.198294693894766</c:v>
                </c:pt>
                <c:pt idx="34">
                  <c:v>84.97589625841799</c:v>
                </c:pt>
                <c:pt idx="35">
                  <c:v>85.760679253341294</c:v>
                </c:pt>
                <c:pt idx="36">
                  <c:v>86.552710001759863</c:v>
                </c:pt>
                <c:pt idx="37">
                  <c:v>87.352055439286559</c:v>
                </c:pt>
                <c:pt idx="38">
                  <c:v>88.158783119708659</c:v>
                </c:pt>
                <c:pt idx="39">
                  <c:v>88.972961220697201</c:v>
                </c:pt>
                <c:pt idx="40">
                  <c:v>89.794658549568354</c:v>
                </c:pt>
                <c:pt idx="41">
                  <c:v>90.623944549098653</c:v>
                </c:pt>
                <c:pt idx="42">
                  <c:v>91.460889303393628</c:v>
                </c:pt>
                <c:pt idx="43">
                  <c:v>92.305563543811004</c:v>
                </c:pt>
                <c:pt idx="44">
                  <c:v>93.158038654937812</c:v>
                </c:pt>
                <c:pt idx="45">
                  <c:v>94.018386680623507</c:v>
                </c:pt>
                <c:pt idx="46">
                  <c:v>94.886680330068458</c:v>
                </c:pt>
                <c:pt idx="47">
                  <c:v>95.762992983968545</c:v>
                </c:pt>
                <c:pt idx="48">
                  <c:v>96.647398700717105</c:v>
                </c:pt>
                <c:pt idx="49">
                  <c:v>97.539972222663124</c:v>
                </c:pt>
                <c:pt idx="50">
                  <c:v>98.440788982428145</c:v>
                </c:pt>
                <c:pt idx="51">
                  <c:v>99.349925109281159</c:v>
                </c:pt>
                <c:pt idx="52">
                  <c:v>100.26745743557228</c:v>
                </c:pt>
                <c:pt idx="53">
                  <c:v>101.1934635032263</c:v>
                </c:pt>
                <c:pt idx="54">
                  <c:v>102.1280215702953</c:v>
                </c:pt>
                <c:pt idx="55">
                  <c:v>103.07121061757279</c:v>
                </c:pt>
                <c:pt idx="56">
                  <c:v>104.02311035526829</c:v>
                </c:pt>
                <c:pt idx="57">
                  <c:v>104.98380122974376</c:v>
                </c:pt>
                <c:pt idx="58">
                  <c:v>105.95336443031252</c:v>
                </c:pt>
                <c:pt idx="59">
                  <c:v>106.93188189610015</c:v>
                </c:pt>
                <c:pt idx="60">
                  <c:v>107.91943632296967</c:v>
                </c:pt>
                <c:pt idx="61">
                  <c:v>108.91611117051015</c:v>
                </c:pt>
                <c:pt idx="62">
                  <c:v>109.92199066908991</c:v>
                </c:pt>
                <c:pt idx="63">
                  <c:v>110.93715982697536</c:v>
                </c:pt>
                <c:pt idx="64">
                  <c:v>111.96170443751454</c:v>
                </c:pt>
                <c:pt idx="65">
                  <c:v>112.99571108638804</c:v>
                </c:pt>
                <c:pt idx="66">
                  <c:v>114.03926715892642</c:v>
                </c:pt>
                <c:pt idx="67">
                  <c:v>115.09246084749509</c:v>
                </c:pt>
                <c:pt idx="68">
                  <c:v>116.15538115894802</c:v>
                </c:pt>
                <c:pt idx="69">
                  <c:v>117.22811792214922</c:v>
                </c:pt>
                <c:pt idx="70">
                  <c:v>118.3107617955647</c:v>
                </c:pt>
                <c:pt idx="71">
                  <c:v>119.40340427492404</c:v>
                </c:pt>
                <c:pt idx="72">
                  <c:v>120.50613770095272</c:v>
                </c:pt>
                <c:pt idx="73">
                  <c:v>121.61905526717639</c:v>
                </c:pt>
                <c:pt idx="74">
                  <c:v>122.74225102779612</c:v>
                </c:pt>
                <c:pt idx="75">
                  <c:v>123.8758199056375</c:v>
                </c:pt>
                <c:pt idx="76">
                  <c:v>125.01985770017262</c:v>
                </c:pt>
                <c:pt idx="77">
                  <c:v>126.17446109561602</c:v>
                </c:pt>
                <c:pt idx="78">
                  <c:v>127.33972766909616</c:v>
                </c:pt>
                <c:pt idx="79">
                  <c:v>128.51575589890103</c:v>
                </c:pt>
                <c:pt idx="80">
                  <c:v>129.70264517280123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CC-4782-8058-5CD7D051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037840"/>
        <c:axId val="422038232"/>
      </c:lineChart>
      <c:catAx>
        <c:axId val="4220378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pt-BR"/>
          </a:p>
        </c:txPr>
        <c:crossAx val="422038232"/>
        <c:crosses val="autoZero"/>
        <c:auto val="1"/>
        <c:lblAlgn val="ctr"/>
        <c:lblOffset val="100"/>
        <c:tickLblSkip val="10"/>
        <c:noMultiLvlLbl val="0"/>
      </c:catAx>
      <c:valAx>
        <c:axId val="422038232"/>
        <c:scaling>
          <c:orientation val="minMax"/>
          <c:max val="16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pt-BR"/>
          </a:p>
        </c:txPr>
        <c:crossAx val="42203784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746413484654173E-2"/>
          <c:y val="4.3862593922568575E-2"/>
          <c:w val="0.5042383624989083"/>
          <c:h val="0.114088259553195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0.56393</cdr:x>
      <cdr:y>0.5773</cdr:y>
    </cdr:from>
    <cdr:to>
      <cdr:x>0.96322</cdr:x>
      <cdr:y>0.84132</cdr:y>
    </cdr:to>
    <cdr:sp macro="" textlink="">
      <cdr:nvSpPr>
        <cdr:cNvPr id="2" name="CaixaDeTexto 8">
          <a:extLst xmlns:a="http://schemas.openxmlformats.org/drawingml/2006/main">
            <a:ext uri="{FF2B5EF4-FFF2-40B4-BE49-F238E27FC236}">
              <a16:creationId xmlns:a16="http://schemas.microsoft.com/office/drawing/2014/main" id="{9E7F3B59-E1BD-44D3-BA95-EDC985545E4B}"/>
            </a:ext>
          </a:extLst>
        </cdr:cNvPr>
        <cdr:cNvSpPr txBox="1"/>
      </cdr:nvSpPr>
      <cdr:spPr>
        <a:xfrm xmlns:a="http://schemas.openxmlformats.org/drawingml/2006/main">
          <a:off x="3067075" y="1836578"/>
          <a:ext cx="2171649" cy="8399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200" u="sng">
              <a:latin typeface="Garamond" panose="02020404030301010803" pitchFamily="18" charset="0"/>
            </a:rPr>
            <a:t>Sen-Theil</a:t>
          </a:r>
          <a:r>
            <a:rPr lang="pt-BR" sz="1200" u="sng" baseline="0">
              <a:latin typeface="Garamond" panose="02020404030301010803" pitchFamily="18" charset="0"/>
            </a:rPr>
            <a:t> trend (1820-1900)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logGDPpc = 4.1298 + 0.0092×time</a:t>
          </a:r>
        </a:p>
        <a:p xmlns:a="http://schemas.openxmlformats.org/drawingml/2006/main">
          <a:pPr algn="ctr"/>
          <a:r>
            <a:rPr lang="pt-BR" sz="1200" u="sng" baseline="0">
              <a:latin typeface="Garamond" panose="02020404030301010803" pitchFamily="18" charset="0"/>
            </a:rPr>
            <a:t>slope 95% confidence interval</a:t>
          </a:r>
        </a:p>
        <a:p xmlns:a="http://schemas.openxmlformats.org/drawingml/2006/main">
          <a:pPr algn="ctr"/>
          <a:r>
            <a:rPr lang="pt-BR" sz="1200" baseline="0">
              <a:latin typeface="Garamond" panose="02020404030301010803" pitchFamily="18" charset="0"/>
            </a:rPr>
            <a:t>0.0081 </a:t>
          </a:r>
          <a:r>
            <a:rPr lang="pt-BR" sz="1200" baseline="0">
              <a:latin typeface="Calibri" panose="020F0502020204030204" pitchFamily="34" charset="0"/>
            </a:rPr>
            <a:t>−</a:t>
          </a:r>
          <a:r>
            <a:rPr lang="pt-BR" sz="1200" baseline="0">
              <a:latin typeface="Garamond" panose="02020404030301010803" pitchFamily="18" charset="0"/>
            </a:rPr>
            <a:t> 0.0103</a:t>
          </a:r>
          <a:endParaRPr lang="pt-BR" sz="1200">
            <a:latin typeface="Garamond" panose="02020404030301010803" pitchFamily="18" charset="0"/>
          </a:endParaRPr>
        </a:p>
      </cdr:txBody>
    </cdr:sp>
  </cdr:relSizeAnchor>
  <cdr:relSizeAnchor xmlns:cdr="http://schemas.openxmlformats.org/drawingml/2006/chartDrawing">
    <cdr:from>
      <cdr:x>0.08866</cdr:x>
      <cdr:y>0.24656</cdr:y>
    </cdr:from>
    <cdr:to>
      <cdr:x>0.47726</cdr:x>
      <cdr:y>0.52505</cdr:y>
    </cdr:to>
    <cdr:sp macro="" textlink="">
      <cdr:nvSpPr>
        <cdr:cNvPr id="3" name="CaixaDeTexto 8">
          <a:extLst xmlns:a="http://schemas.openxmlformats.org/drawingml/2006/main">
            <a:ext uri="{FF2B5EF4-FFF2-40B4-BE49-F238E27FC236}">
              <a16:creationId xmlns:a16="http://schemas.microsoft.com/office/drawing/2014/main" id="{00000000-0008-0000-0700-000003000000}"/>
            </a:ext>
          </a:extLst>
        </cdr:cNvPr>
        <cdr:cNvSpPr txBox="1"/>
      </cdr:nvSpPr>
      <cdr:spPr>
        <a:xfrm xmlns:a="http://schemas.openxmlformats.org/drawingml/2006/main">
          <a:off x="488950" y="784225"/>
          <a:ext cx="2143125" cy="8858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200" u="sng">
              <a:latin typeface="Garamond" panose="02020404030301010803" pitchFamily="18" charset="0"/>
            </a:rPr>
            <a:t>Least Squares</a:t>
          </a:r>
          <a:r>
            <a:rPr lang="pt-BR" sz="1200" u="sng" baseline="0">
              <a:latin typeface="Garamond" panose="02020404030301010803" pitchFamily="18" charset="0"/>
            </a:rPr>
            <a:t> trend (1820-1900)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logGDPpc = 4.1279 + 0.0091×time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            </a:t>
          </a:r>
          <a:r>
            <a:rPr lang="pt-BR" sz="1000">
              <a:latin typeface="Garamond" panose="02020404030301010803" pitchFamily="18" charset="0"/>
            </a:rPr>
            <a:t>(0.0501)</a:t>
          </a:r>
          <a:r>
            <a:rPr lang="pt-BR" sz="1000" baseline="0">
              <a:latin typeface="Garamond" panose="02020404030301010803" pitchFamily="18" charset="0"/>
            </a:rPr>
            <a:t>    (0.0016)</a:t>
          </a:r>
          <a:endParaRPr lang="pt-BR" sz="1000">
            <a:latin typeface="Garamond" panose="02020404030301010803" pitchFamily="18" charset="0"/>
          </a:endParaRPr>
        </a:p>
        <a:p xmlns:a="http://schemas.openxmlformats.org/drawingml/2006/main">
          <a:pPr algn="ctr"/>
          <a:r>
            <a:rPr lang="pt-BR" sz="1200" u="sng" baseline="0">
              <a:latin typeface="Garamond" panose="02020404030301010803" pitchFamily="18" charset="0"/>
            </a:rPr>
            <a:t>slope 95% confidence interval</a:t>
          </a:r>
        </a:p>
        <a:p xmlns:a="http://schemas.openxmlformats.org/drawingml/2006/main">
          <a:pPr algn="ctr"/>
          <a:r>
            <a:rPr lang="pt-BR" sz="1200" baseline="0">
              <a:latin typeface="Garamond" panose="02020404030301010803" pitchFamily="18" charset="0"/>
            </a:rPr>
            <a:t>0.0060 </a:t>
          </a:r>
          <a:r>
            <a:rPr lang="pt-BR" sz="1200" baseline="0">
              <a:latin typeface="Calibri" panose="020F0502020204030204" pitchFamily="34" charset="0"/>
            </a:rPr>
            <a:t>−</a:t>
          </a:r>
          <a:r>
            <a:rPr lang="pt-BR" sz="1200" baseline="0">
              <a:latin typeface="Garamond" panose="02020404030301010803" pitchFamily="18" charset="0"/>
            </a:rPr>
            <a:t> 0.0123</a:t>
          </a:r>
          <a:endParaRPr lang="pt-BR" sz="1200">
            <a:latin typeface="Garamond" panose="02020404030301010803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2306-AE17-F2C2-CD83-C0638EB75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D49E1-A7C4-D73D-DA9F-7CE143155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E28E8-542F-26AE-4C7B-399FE8C5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3F044-8CBE-5FB7-6BBD-A21529A8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43E27-6693-A4E2-2765-5D6A299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22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8E6-EE79-146B-7C76-BE6A2753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321EC-6DD7-335E-D1C3-129F8CBBA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93ED9-1F7E-822C-8E54-7A8CB43F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429E-7825-25CB-542E-15BD7FF3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C2554-F797-3529-1B77-6FA57ACA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73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CB001-93DB-F664-9211-345F693D4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BB4BE-7401-7082-329A-F3E27D6A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AF9FE-D23D-2DB0-8354-6E9C2A8B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061D8-60B9-B189-C7F8-62978844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78A44-799B-08CD-4906-77971748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11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EBE7-5411-0226-CCEC-BB39E425C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E079-B4F6-D0CB-B56B-3A5C14756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28215-AECD-9C15-B425-5990B369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5882D-7377-5000-DA51-BB461417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EB638-5DE7-4C83-1E29-71FCB0D7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80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A5CB-3F01-3325-6379-49F7E85B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87B9D-7D9E-5290-C38F-A0132D16E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6E3E4-5790-F668-9C86-B86AD027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C9FE6-E5B7-DA31-D2F1-E796D5CC5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40F49-CE3B-D334-59E1-039BED0C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08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A8C3D-57A7-7DD1-7A89-7D27059A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8CA3-977F-9F20-A095-B1C959AC1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C7419-9174-69C0-3AFB-0DC45E055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9857E-2BBE-45DD-FAF1-CA2BA82C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F6F88-DEBC-0B66-90EF-20D49A71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D85C2-3B03-11FA-BFFE-2404614C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52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40B5-EDF0-EB43-0CCC-0866C06E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BA38E-47CC-C123-CF66-A38A590A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247D9-B007-D38C-A75E-62BDBA86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84168-CA22-CC0F-CF3A-CC9037422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F58DF6-3728-8787-B4DD-5E387297B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5DA759-FB62-77B4-C3E8-F5A4465F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C886FD-E1F8-A8BA-022E-631035CF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240DE0-0008-19A5-55A7-0CE8A7A0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95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E5C8-D65F-55FF-28BA-B23D70CF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97DF2-F5A4-A0F4-5A3A-9A9D7606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BC957-50FD-E1E2-D14B-8771AA1F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55831-86A6-5534-1961-86CD655F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6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FFB16-834C-4409-1BF0-9EA8BE07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DD6CD-8E2F-B6D5-2D19-414A9380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B3B18-049A-C604-AD5F-6B09988E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36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C558-9B83-BC31-D8AA-FFE9C95F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DF11E-606D-4F57-9659-4DC966E35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FCB2A-3FF7-B49C-BD6B-EF3D17BB0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6E4E4-F823-3750-9DCC-0DB6E5F7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60FC8-654D-4962-E49A-DC6457F8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73699-93B6-8EC3-0CD4-AFC1BC72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25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29B9-627D-DA2C-90E8-E9298571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1A7FAD-F604-2278-10CD-878682C7B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DAB68-D6F1-159D-D5A3-E9A712847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24084-4F00-6E39-EB34-6A483B79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ED46D-147E-659A-14CE-FBA7C972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FCF47-FA52-8D2D-EF1C-E4ECBC00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66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EE861-D907-3FC3-B762-1CA80045E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0D13D-98EA-92D3-4C9F-1E00F201F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8D31-C272-7679-3E64-846BA5CE6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FBAD-EF84-4660-88D9-CF653665BF08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0764C-04D1-DEF6-2169-6AED501DD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4DF50-F315-654C-033B-A6537E6FD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1E34-E05D-4EF8-8127-329DD6FFF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83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epecdg.com.br/wp-content/uploads/2022/11/20221106RevisitingXIXcentury.pdf" TargetMode="External"/><Relationship Id="rId2" Type="http://schemas.openxmlformats.org/officeDocument/2006/relationships/hyperlink" Target="https://periodicos.fgv.br/rbe/article/view/88204/8434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AA80-AC77-B6FA-53EF-D0DA43A09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	</a:t>
            </a:r>
            <a:r>
              <a:rPr lang="pt-BR" sz="4800" dirty="0"/>
              <a:t>REESTIMANDO O CRESCIMENTO DO PIB DE 1900 A 1980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BE334-E8CF-5A17-C0B8-E741F6E42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400" dirty="0"/>
              <a:t>Edmar L. Bacha, Guilherme A. Tombolo, Flávio R. Versiani</a:t>
            </a:r>
          </a:p>
          <a:p>
            <a:endParaRPr lang="pt-BR" dirty="0"/>
          </a:p>
          <a:p>
            <a:r>
              <a:rPr lang="pt-BR" dirty="0"/>
              <a:t>51º. Encontro Nacional de Economia – ANPEC</a:t>
            </a:r>
          </a:p>
          <a:p>
            <a:r>
              <a:rPr lang="pt-BR" dirty="0"/>
              <a:t> Sessão especial sobre os desafios de longo prazo da economia brasileira</a:t>
            </a:r>
          </a:p>
          <a:p>
            <a:r>
              <a:rPr lang="pt-BR" dirty="0"/>
              <a:t>Rio de Janeiro, 13/12/2023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713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595A-CDB2-874D-1E9A-44B1B8F2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2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TRATAMOS A SEGUIR DAS ESTIMATIVAS DE HADDAD DE 1900 A 1947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97014-6D1C-81DF-30A2-149C8AE8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Haddad usa a mesma metodologia da FGV, adicionando governo (estimado pela folha de salários real e não pelo número de funcionários)</a:t>
            </a:r>
          </a:p>
          <a:p>
            <a:r>
              <a:rPr lang="pt-BR" dirty="0"/>
              <a:t>Os serviços que ele exclui (aluguéis e outros serviços) em 1939 representavam 20% do produto interno em preços correntes</a:t>
            </a:r>
          </a:p>
          <a:p>
            <a:r>
              <a:rPr lang="pt-BR" dirty="0"/>
              <a:t>A estimativa que usamos da taxa de crescimento dos serviços excluídos é crescimento da população </a:t>
            </a:r>
            <a:r>
              <a:rPr lang="pt-BR"/>
              <a:t>mais 0,2pp </a:t>
            </a:r>
            <a:r>
              <a:rPr lang="pt-BR" dirty="0"/>
              <a:t>(Mesma relação observada nos dados da FGV em 1947-1966)</a:t>
            </a:r>
          </a:p>
          <a:p>
            <a:r>
              <a:rPr lang="pt-BR" dirty="0"/>
              <a:t>Identificamos em Haddad dois períodos 1900-1919 e 1919-1947, pois diferem bastante em termos de crescimento do produto real e da população</a:t>
            </a:r>
          </a:p>
          <a:p>
            <a:r>
              <a:rPr lang="pt-BR" dirty="0"/>
              <a:t>Para 1900-1919, em vez de 3,8% dá 3,6%. Para 1919-1947, em vez de 4,9% dá 4,3%.</a:t>
            </a:r>
          </a:p>
        </p:txBody>
      </p:sp>
    </p:spTree>
    <p:extLst>
      <p:ext uri="{BB962C8B-B14F-4D97-AF65-F5344CB8AC3E}">
        <p14:creationId xmlns:p14="http://schemas.microsoft.com/office/powerpoint/2010/main" val="331626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475E-CBAD-6CCC-0A58-DB41F115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EM RESUMO, O PIB FICARIA ASSIM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BCE007-52EC-E558-8587-B594727E7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290249"/>
              </p:ext>
            </p:extLst>
          </p:nvPr>
        </p:nvGraphicFramePr>
        <p:xfrm>
          <a:off x="3312543" y="1690687"/>
          <a:ext cx="5600547" cy="4140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550">
                  <a:extLst>
                    <a:ext uri="{9D8B030D-6E8A-4147-A177-3AD203B41FA5}">
                      <a16:colId xmlns:a16="http://schemas.microsoft.com/office/drawing/2014/main" val="1713250490"/>
                    </a:ext>
                  </a:extLst>
                </a:gridCol>
                <a:gridCol w="1617686">
                  <a:extLst>
                    <a:ext uri="{9D8B030D-6E8A-4147-A177-3AD203B41FA5}">
                      <a16:colId xmlns:a16="http://schemas.microsoft.com/office/drawing/2014/main" val="2343419146"/>
                    </a:ext>
                  </a:extLst>
                </a:gridCol>
                <a:gridCol w="1906311">
                  <a:extLst>
                    <a:ext uri="{9D8B030D-6E8A-4147-A177-3AD203B41FA5}">
                      <a16:colId xmlns:a16="http://schemas.microsoft.com/office/drawing/2014/main" val="1210421331"/>
                    </a:ext>
                  </a:extLst>
                </a:gridCol>
              </a:tblGrid>
              <a:tr h="41407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Taxas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crescimento</a:t>
                      </a:r>
                      <a:r>
                        <a:rPr lang="en-US" sz="2000" dirty="0">
                          <a:effectLst/>
                        </a:rPr>
                        <a:t> PIB (% </a:t>
                      </a:r>
                      <a:r>
                        <a:rPr lang="en-US" sz="2000" dirty="0" err="1">
                          <a:effectLst/>
                        </a:rPr>
                        <a:t>a.a.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376550"/>
                  </a:ext>
                </a:extLst>
              </a:tr>
              <a:tr h="41407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239048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Período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 err="1">
                          <a:effectLst/>
                        </a:rPr>
                        <a:t>Ipeadata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Revisto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7524824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1900-1980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5,7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4,9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4259803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  1900-1947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4,4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4,0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331031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     1900-1919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3,8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3,6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9925473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     1919-1947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4,9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4,3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2459331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  1947-1980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7,4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6,2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0910334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     1947-1966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6,6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5,6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0717691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     1966-1980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8,6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7,1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483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77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FA4F-904F-F387-723C-70C071C6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ADICIONAL SOBRE </a:t>
            </a:r>
            <a:br>
              <a:rPr lang="pt-BR" dirty="0"/>
            </a:br>
            <a:r>
              <a:rPr lang="pt-BR" dirty="0"/>
              <a:t>DUPLA CONTAGEM-I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6E7629-4E7D-3498-893B-7D2B01D0C3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/>
                  <a:t>Nas contas nacionais, até pelo menos o início deste século, o produto real da indústria de transformação era calculado pela agregação de volumes produzidos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pt-BR" dirty="0"/>
                  <a:t>). A recomendação internacional é usar valores adicionados em preços constantes, com deflação simples Vₓ, ou melhor ainda com deflação dupla, Vₓₓ</a:t>
                </a:r>
              </a:p>
              <a:p>
                <a:r>
                  <a:rPr lang="pt-BR" dirty="0"/>
                  <a:t>Em preços correntes: </a:t>
                </a:r>
              </a:p>
              <a:p>
                <a:r>
                  <a:rPr lang="pt-BR" dirty="0"/>
                  <a:t>valor adicionado (V) = valor da produção (</a:t>
                </a:r>
                <a:r>
                  <a:rPr lang="pt-BR" dirty="0" err="1"/>
                  <a:t>Pq.Q</a:t>
                </a:r>
                <a:r>
                  <a:rPr lang="pt-BR" dirty="0"/>
                  <a:t>) – valor dos insumos (</a:t>
                </a:r>
                <a:r>
                  <a:rPr lang="pt-BR" dirty="0" err="1"/>
                  <a:t>Pj.J</a:t>
                </a:r>
                <a:r>
                  <a:rPr lang="pt-BR" dirty="0"/>
                  <a:t>)</a:t>
                </a:r>
              </a:p>
              <a:p>
                <a:r>
                  <a:rPr lang="pt-BR" dirty="0"/>
                  <a:t>Em preços constantes: </a:t>
                </a:r>
              </a:p>
              <a:p>
                <a:r>
                  <a:rPr lang="pt-BR" dirty="0"/>
                  <a:t>Vₓ = </a:t>
                </a:r>
                <a:r>
                  <a:rPr lang="pt-BR" dirty="0" err="1"/>
                  <a:t>PqQ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r>
                  <a:rPr lang="pt-BR" dirty="0"/>
                  <a:t> – </a:t>
                </a:r>
                <a:r>
                  <a:rPr lang="pt-BR" dirty="0" err="1"/>
                  <a:t>Pj.J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r>
                  <a:rPr lang="pt-BR" dirty="0"/>
                  <a:t> = Q – </a:t>
                </a:r>
                <a:r>
                  <a:rPr lang="pt-BR" dirty="0" err="1"/>
                  <a:t>p.J</a:t>
                </a:r>
                <a:r>
                  <a:rPr lang="pt-BR" dirty="0"/>
                  <a:t>, onde p = </a:t>
                </a:r>
                <a:r>
                  <a:rPr lang="pt-BR" dirty="0" err="1"/>
                  <a:t>Pj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endParaRPr lang="pt-BR" dirty="0"/>
              </a:p>
              <a:p>
                <a:r>
                  <a:rPr lang="pt-BR" dirty="0"/>
                  <a:t>Vₓₓ = </a:t>
                </a:r>
                <a:r>
                  <a:rPr lang="pt-BR" dirty="0" err="1"/>
                  <a:t>PqQ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r>
                  <a:rPr lang="pt-BR" dirty="0"/>
                  <a:t> – </a:t>
                </a:r>
                <a:r>
                  <a:rPr lang="pt-BR" dirty="0" err="1"/>
                  <a:t>Pj.J</a:t>
                </a:r>
                <a:r>
                  <a:rPr lang="pt-BR" dirty="0"/>
                  <a:t>/</a:t>
                </a:r>
                <a:r>
                  <a:rPr lang="pt-BR" dirty="0" err="1"/>
                  <a:t>Pj</a:t>
                </a:r>
                <a:r>
                  <a:rPr lang="pt-BR" dirty="0"/>
                  <a:t> = Q - J</a:t>
                </a:r>
              </a:p>
              <a:p>
                <a:r>
                  <a:rPr lang="pt-BR" dirty="0"/>
                  <a:t>Então, se  </a:t>
                </a:r>
                <a:r>
                  <a:rPr lang="el-GR" dirty="0"/>
                  <a:t>Δ</a:t>
                </a:r>
                <a:r>
                  <a:rPr lang="pt-BR" dirty="0"/>
                  <a:t>% </a:t>
                </a:r>
                <a:r>
                  <a:rPr lang="pt-BR" dirty="0" err="1"/>
                  <a:t>p.J</a:t>
                </a:r>
                <a:r>
                  <a:rPr lang="pt-BR" dirty="0"/>
                  <a:t> (ou </a:t>
                </a:r>
                <a:r>
                  <a:rPr lang="el-GR" dirty="0"/>
                  <a:t>Δ</a:t>
                </a:r>
                <a:r>
                  <a:rPr lang="pt-BR" dirty="0"/>
                  <a:t>% J) é diferente de </a:t>
                </a:r>
                <a:r>
                  <a:rPr lang="el-GR" dirty="0"/>
                  <a:t> Δ</a:t>
                </a:r>
                <a:r>
                  <a:rPr lang="pt-BR" dirty="0"/>
                  <a:t>% Q, isto é, se a relação insumo-produto muda, as taxas de variação dos volumes produzidos não coincidirão com as dos valores adicionados deflacionados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6E7629-4E7D-3498-893B-7D2B01D0C3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 r="-4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906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18991-7E48-5CC0-F98B-BC9CC312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ADICIONAL SOBRE </a:t>
            </a:r>
            <a:br>
              <a:rPr lang="pt-BR" dirty="0"/>
            </a:br>
            <a:r>
              <a:rPr lang="pt-BR" dirty="0"/>
              <a:t>DUPLA CONTAGEM-II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8D19AF-F7D5-39B5-5FA3-BA6A3AACE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Suspeita: </a:t>
            </a:r>
            <a:r>
              <a:rPr lang="el-GR" dirty="0"/>
              <a:t>Δ</a:t>
            </a:r>
            <a:r>
              <a:rPr lang="pt-BR" dirty="0"/>
              <a:t>% volume superestima </a:t>
            </a:r>
            <a:r>
              <a:rPr lang="el-GR" dirty="0"/>
              <a:t>Δ</a:t>
            </a:r>
            <a:r>
              <a:rPr lang="pt-BR" dirty="0"/>
              <a:t>% valor adicionado deflacionado da indústria de transformação na fase de substituição pesada de importações, quando devem ter aumentado os coeficientes de insumo-produto com a “densificação” das cadeias de produção</a:t>
            </a:r>
          </a:p>
          <a:p>
            <a:r>
              <a:rPr lang="pt-BR" dirty="0"/>
              <a:t>Revendo Bacha (1971), a partir do </a:t>
            </a:r>
            <a:r>
              <a:rPr lang="pt-BR" dirty="0" err="1"/>
              <a:t>Ipeadata</a:t>
            </a:r>
            <a:r>
              <a:rPr lang="pt-BR" dirty="0"/>
              <a:t> se pode calcular que, entre 1949 e 1969, o produto real da indústria de transformação cresceu 8,1% a.a. enquanto que o valor adicionado deflacionado pelo IPA-DI cresceu 7,5% a.a.</a:t>
            </a:r>
          </a:p>
          <a:p>
            <a:r>
              <a:rPr lang="pt-BR" dirty="0"/>
              <a:t>Pesquisa em andamento de Braulio Borges sugere que, depois de 1990, a situação se inverte, com o produto real crescendo menos do que o valor adicionado deflacionado da indústria de transformação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53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1F693-DF01-F480-30EE-5F2659D9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ALGUMAS CONSEQUÊNCIAS PARA A HISTORIOGRAFIA DO PERÍODO-I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638271-B92E-9CF0-B22E-5C62B9A05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07000"/>
              </a:lnSpc>
            </a:pPr>
            <a:r>
              <a:rPr lang="pt-BR" sz="2800" dirty="0"/>
              <a:t>No período de industrialização por substituição de importações o Brasil cresceu menos do que registram as contas nacionais</a:t>
            </a:r>
          </a:p>
          <a:p>
            <a:pPr lvl="0" algn="just">
              <a:lnSpc>
                <a:spcPct val="107000"/>
              </a:lnSpc>
            </a:pPr>
            <a:r>
              <a:rPr lang="pt-BR" sz="2800" dirty="0"/>
              <a:t>A impressão de um “milagre econômico” em 1968-1973 foi facilitada pela adoção a partir de 1968 de um novo cálculo do PIB real que excluiu serviços de crescimento lento (Sem isso, 1968-1973: 9,3% v. 11,5%)</a:t>
            </a:r>
          </a:p>
          <a:p>
            <a:pPr lvl="0" algn="just">
              <a:lnSpc>
                <a:spcPct val="107000"/>
              </a:lnSpc>
            </a:pPr>
            <a:r>
              <a:rPr lang="pt-BR" sz="2800" dirty="0"/>
              <a:t>Mesmo com a correção, o crescimento do PIB em 1900-1980 foi um respeitável ​​4,9% ao ano, bem superior aos 3,2% da economia mundial no período de acordo com o </a:t>
            </a:r>
            <a:r>
              <a:rPr lang="pt-BR" sz="2800" dirty="0" err="1"/>
              <a:t>Maddison</a:t>
            </a:r>
            <a:r>
              <a:rPr lang="pt-BR" sz="2800" dirty="0"/>
              <a:t> Project </a:t>
            </a:r>
            <a:r>
              <a:rPr lang="pt-BR" sz="2800" dirty="0" err="1"/>
              <a:t>Database</a:t>
            </a:r>
            <a:r>
              <a:rPr lang="pt-BR" sz="2800" dirty="0"/>
              <a:t> </a:t>
            </a:r>
          </a:p>
          <a:p>
            <a:pPr marL="0" lvl="0" indent="0" algn="ctr">
              <a:lnSpc>
                <a:spcPct val="107000"/>
              </a:lnSpc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25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00D55-2793-9EDF-F0D3-29752779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ALGUMAS CONSEQUÊNCIAS PARA A HISTORIOGRAFIA DO PERÍODO-II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804830-3B55-EE25-B198-81DDA4F58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7000"/>
              </a:lnSpc>
            </a:pPr>
            <a:r>
              <a:rPr lang="pt-BR" sz="2800" dirty="0"/>
              <a:t>Não há uma diferença tão acentuada como se entende atualmente entre as taxas de crescimento do </a:t>
            </a:r>
            <a:r>
              <a:rPr lang="pt-BR" sz="2800" dirty="0" err="1"/>
              <a:t>PIBpc</a:t>
            </a:r>
            <a:r>
              <a:rPr lang="pt-BR" sz="2800" dirty="0"/>
              <a:t> nos séculos 19 e 20. Em Bacha, Tombolo, Versiani (2023b), argumentaremos que o </a:t>
            </a:r>
            <a:r>
              <a:rPr lang="pt-BR" sz="2800" dirty="0" err="1"/>
              <a:t>PIBpc</a:t>
            </a:r>
            <a:r>
              <a:rPr lang="pt-BR" sz="2800" dirty="0"/>
              <a:t> cresceu mais rápido no século 19 do que o presumido no </a:t>
            </a:r>
            <a:r>
              <a:rPr lang="pt-BR" sz="2800" dirty="0" err="1"/>
              <a:t>Maddison</a:t>
            </a:r>
            <a:r>
              <a:rPr lang="pt-BR" sz="2800" dirty="0"/>
              <a:t> Project </a:t>
            </a:r>
            <a:r>
              <a:rPr lang="pt-BR" sz="2800" dirty="0" err="1"/>
              <a:t>Database</a:t>
            </a:r>
            <a:r>
              <a:rPr lang="pt-BR" sz="2800" dirty="0"/>
              <a:t>:   </a:t>
            </a:r>
          </a:p>
          <a:p>
            <a:pPr lvl="0" algn="just">
              <a:lnSpc>
                <a:spcPct val="107000"/>
              </a:lnSpc>
            </a:pPr>
            <a:endParaRPr lang="pt-BR" sz="2800" dirty="0"/>
          </a:p>
          <a:p>
            <a:pPr marL="0" lvl="0" indent="0" algn="ctr">
              <a:lnSpc>
                <a:spcPct val="107000"/>
              </a:lnSpc>
              <a:buNone/>
            </a:pPr>
            <a:endParaRPr lang="pt-BR" sz="2400" dirty="0"/>
          </a:p>
          <a:p>
            <a:pPr marL="0" lvl="0" indent="0" algn="ctr">
              <a:lnSpc>
                <a:spcPct val="107000"/>
              </a:lnSpc>
              <a:buNone/>
            </a:pPr>
            <a:endParaRPr lang="pt-BR" dirty="0"/>
          </a:p>
          <a:p>
            <a:pPr marL="0" lvl="0" indent="0" algn="ctr">
              <a:lnSpc>
                <a:spcPct val="107000"/>
              </a:lnSpc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A33C41-5253-B671-987F-B9D81755C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846" y="4196538"/>
            <a:ext cx="4841507" cy="25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7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B31A3-3D39-54E4-B094-6C76F72C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NOVA ESTIMATIVA DO PIB PER CAPITA DO BRASIL DE 1820 A 1900 </a:t>
            </a:r>
            <a:br>
              <a:rPr lang="en-GB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SUA LINHA DE TENDÊNCIA </a:t>
            </a:r>
            <a:endParaRPr lang="pt-BR" sz="28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0000000-0008-0000-07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81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65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B0EA6-8FCA-A8F1-2F10-52C3C3B9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GB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Calibri" panose="020F0502020204030204" pitchFamily="34" charset="0"/>
              </a:rPr>
              <a:t>PIB PER-CAPITA NO SÉCULO 19: </a:t>
            </a:r>
            <a:br>
              <a:rPr kumimoji="0" lang="en-GB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GB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Calibri" panose="020F0502020204030204" pitchFamily="34" charset="0"/>
              </a:rPr>
              <a:t>BRASIL E OUTROS PAÍSES (2011 USD)</a:t>
            </a:r>
            <a:br>
              <a:rPr kumimoji="0" lang="en-GB" alt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</a:br>
            <a:endParaRPr lang="pt-BR" sz="32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79BC4F3-6173-846B-A315-F121680EC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899337"/>
              </p:ext>
            </p:extLst>
          </p:nvPr>
        </p:nvGraphicFramePr>
        <p:xfrm>
          <a:off x="569753" y="1857761"/>
          <a:ext cx="10515600" cy="4250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964">
                  <a:extLst>
                    <a:ext uri="{9D8B030D-6E8A-4147-A177-3AD203B41FA5}">
                      <a16:colId xmlns:a16="http://schemas.microsoft.com/office/drawing/2014/main" val="3884959855"/>
                    </a:ext>
                  </a:extLst>
                </a:gridCol>
                <a:gridCol w="2183039">
                  <a:extLst>
                    <a:ext uri="{9D8B030D-6E8A-4147-A177-3AD203B41FA5}">
                      <a16:colId xmlns:a16="http://schemas.microsoft.com/office/drawing/2014/main" val="100503124"/>
                    </a:ext>
                  </a:extLst>
                </a:gridCol>
                <a:gridCol w="1844436">
                  <a:extLst>
                    <a:ext uri="{9D8B030D-6E8A-4147-A177-3AD203B41FA5}">
                      <a16:colId xmlns:a16="http://schemas.microsoft.com/office/drawing/2014/main" val="801593861"/>
                    </a:ext>
                  </a:extLst>
                </a:gridCol>
                <a:gridCol w="1522659">
                  <a:extLst>
                    <a:ext uri="{9D8B030D-6E8A-4147-A177-3AD203B41FA5}">
                      <a16:colId xmlns:a16="http://schemas.microsoft.com/office/drawing/2014/main" val="975545013"/>
                    </a:ext>
                  </a:extLst>
                </a:gridCol>
                <a:gridCol w="1493215">
                  <a:extLst>
                    <a:ext uri="{9D8B030D-6E8A-4147-A177-3AD203B41FA5}">
                      <a16:colId xmlns:a16="http://schemas.microsoft.com/office/drawing/2014/main" val="1779874046"/>
                    </a:ext>
                  </a:extLst>
                </a:gridCol>
                <a:gridCol w="1474287">
                  <a:extLst>
                    <a:ext uri="{9D8B030D-6E8A-4147-A177-3AD203B41FA5}">
                      <a16:colId xmlns:a16="http://schemas.microsoft.com/office/drawing/2014/main" val="3621515362"/>
                    </a:ext>
                  </a:extLst>
                </a:gridCol>
              </a:tblGrid>
              <a:tr h="955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Ano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</a:rPr>
                        <a:t>Brasil</a:t>
                      </a:r>
                      <a:r>
                        <a:rPr lang="en-GB" sz="2400" dirty="0">
                          <a:effectLst/>
                        </a:rPr>
                        <a:t>: </a:t>
                      </a:r>
                      <a:endParaRPr lang="pt-B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Maddison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</a:rPr>
                        <a:t>Brasil</a:t>
                      </a:r>
                      <a:r>
                        <a:rPr lang="en-GB" sz="2400" dirty="0">
                          <a:effectLst/>
                        </a:rPr>
                        <a:t>: </a:t>
                      </a:r>
                      <a:endParaRPr lang="pt-B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</a:rPr>
                        <a:t>Nossas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estimativas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Outros </a:t>
                      </a:r>
                      <a:r>
                        <a:rPr lang="en-GB" sz="2400" dirty="0" err="1">
                          <a:effectLst/>
                        </a:rPr>
                        <a:t>países</a:t>
                      </a:r>
                      <a:r>
                        <a:rPr lang="en-GB" sz="2400" dirty="0">
                          <a:effectLst/>
                        </a:rPr>
                        <a:t> A. L. 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Europa </a:t>
                      </a:r>
                      <a:r>
                        <a:rPr lang="en-GB" sz="2400" dirty="0" err="1">
                          <a:effectLst/>
                        </a:rPr>
                        <a:t>Ocidental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</a:rPr>
                        <a:t>Estados</a:t>
                      </a:r>
                      <a:r>
                        <a:rPr lang="en-GB" sz="2400" dirty="0">
                          <a:effectLst/>
                        </a:rPr>
                        <a:t> Unidos 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2949449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1820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867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[985] 1041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978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2307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2674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5575466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1850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867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[1298] 1303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1150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2678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3632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7783691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1890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1084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[1875] 1908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1894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4079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6665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08256651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1900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874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[2056] 1585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2117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4724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8038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2166476"/>
                  </a:ext>
                </a:extLst>
              </a:tr>
              <a:tr h="308975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</a:rPr>
                        <a:t>Taxas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acumuladas</a:t>
                      </a:r>
                      <a:r>
                        <a:rPr lang="en-GB" sz="2400" dirty="0">
                          <a:effectLst/>
                        </a:rPr>
                        <a:t> de </a:t>
                      </a:r>
                      <a:r>
                        <a:rPr lang="en-GB" sz="2400" dirty="0" err="1">
                          <a:effectLst/>
                        </a:rPr>
                        <a:t>crescimento</a:t>
                      </a:r>
                      <a:r>
                        <a:rPr lang="en-GB" sz="2400" dirty="0">
                          <a:effectLst/>
                        </a:rPr>
                        <a:t> (</a:t>
                      </a:r>
                      <a:r>
                        <a:rPr lang="en-GB" sz="2400" dirty="0" err="1">
                          <a:effectLst/>
                        </a:rPr>
                        <a:t>a.a.</a:t>
                      </a:r>
                      <a:r>
                        <a:rPr lang="en-GB" sz="2400" dirty="0">
                          <a:effectLst/>
                        </a:rPr>
                        <a:t>%)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66280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1850/1820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[0,9] 0,8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1,0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4734654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1890/1820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0,3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[0,9] 0,9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0,9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0,8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1,3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8778668"/>
                  </a:ext>
                </a:extLst>
              </a:tr>
              <a:tr h="308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1900/1820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[0,9] 0,5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1,0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0,9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1,4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3907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2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51BAF-2447-BEA7-0542-5FCB930D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358689-ED13-2848-DD8C-944E67E0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BACHA, E. (1971). “Algumas dificuldades de interpretação dos dados sobre a indústria de transformação nas contas nacionais”. </a:t>
            </a:r>
            <a:r>
              <a:rPr lang="en-US" sz="22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Pesquisa</a:t>
            </a:r>
            <a:r>
              <a:rPr lang="en-US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</a:t>
            </a:r>
            <a:r>
              <a:rPr lang="en-US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Econômico</a:t>
            </a:r>
            <a:r>
              <a:rPr lang="en-US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1(2), 367-372.</a:t>
            </a:r>
          </a:p>
          <a:p>
            <a:r>
              <a:rPr lang="en-US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BACHA, E.L., TOMBOLO, G.A., and VERSIANI, F.R. (2023a): “Reestimating Brazil’s GDP Growth from 1900 to 1980”.</a:t>
            </a:r>
            <a:r>
              <a:rPr lang="en-US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Revista Brasileira de Economia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77(3): e132023. </a:t>
            </a:r>
            <a:r>
              <a:rPr lang="pt-BR" sz="2200" u="sng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https://periodicos.fgv.br/rbe/article/view/88204/84349</a:t>
            </a:r>
            <a:endParaRPr lang="en-US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BACHA, E.; TOMBOLO, G.; VERSIANI, F. (2023b). “Secular Stagnation? A New View on Brazil’s growth in the 19</a:t>
            </a:r>
            <a:r>
              <a:rPr lang="en-US" sz="2200" baseline="30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Century”. </a:t>
            </a:r>
            <a:r>
              <a:rPr lang="pt-BR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Texto para Discussão n. 74.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Rio de Janeiro</a:t>
            </a:r>
            <a:r>
              <a:rPr lang="pt-BR" sz="22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IEPE/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 das Garças.</a:t>
            </a:r>
            <a:r>
              <a:rPr lang="pt-B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u="sng" dirty="0">
                <a:solidFill>
                  <a:srgbClr val="0563C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https://iepecdg.com.br/wp-content/uploads/2022/11/20221106RevisitingXIXcentury.pdf</a:t>
            </a:r>
            <a:endParaRPr lang="pt-BR" sz="2200" u="sng" dirty="0">
              <a:solidFill>
                <a:srgbClr val="0563C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HADDAD, C. (1980). “Crescimento econômico do Brasil, 1900-76”. Em: P. </a:t>
            </a:r>
            <a:r>
              <a:rPr lang="pt-BR" sz="2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Neuhaus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(org.), </a:t>
            </a:r>
            <a:r>
              <a:rPr lang="pt-BR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Economia brasileira: uma visão histórica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Rio de Janeiro: Editora Campus, 13-43.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28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B518D-B08C-4D10-2ADD-C262A38FA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200 ANOS DE PIB: AS QUEBRAS ESTRUTURAIS DA HISTORIOGRAFIA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E97ADF-1924-7891-DDD9-C108D22F6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1820-1900: Estagnação do PIB per capita nas contas do </a:t>
            </a:r>
            <a:r>
              <a:rPr lang="pt-BR" sz="3200" dirty="0" err="1"/>
              <a:t>Maddison</a:t>
            </a:r>
            <a:r>
              <a:rPr lang="pt-BR" sz="3200" dirty="0"/>
              <a:t> Project </a:t>
            </a:r>
            <a:r>
              <a:rPr lang="pt-BR" sz="3200" dirty="0" err="1"/>
              <a:t>Database</a:t>
            </a: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r>
              <a:rPr lang="pt-BR" sz="3200" dirty="0"/>
              <a:t>1900-1980: Um dos maiores crescimentos do PIB per capita no mundo nas contas de Haddad (1980)</a:t>
            </a:r>
          </a:p>
          <a:p>
            <a:pPr marL="0" indent="0">
              <a:buNone/>
            </a:pPr>
            <a:endParaRPr lang="pt-BR" sz="3200" dirty="0"/>
          </a:p>
          <a:p>
            <a:r>
              <a:rPr lang="pt-BR" sz="3200" dirty="0"/>
              <a:t>1980-2020: Lento crescimento do PIB per capita (estagnado há dez anos) nas contas do IBGE</a:t>
            </a:r>
          </a:p>
          <a:p>
            <a:pPr marL="914400" lvl="2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540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BDBA7-E9D8-B6F9-DFAA-59F4678E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200 ANOS DE PIB: QUALIFICAÇÕES ÀS CONVENÇÕES DA HISTORIOGRAFIA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BA2AB4-D924-B193-7600-7B49E901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1820-1900: Estagnação do PIB per capita nas contas do </a:t>
            </a:r>
            <a:r>
              <a:rPr lang="pt-BR" sz="2400" dirty="0" err="1"/>
              <a:t>Maddison</a:t>
            </a:r>
            <a:r>
              <a:rPr lang="pt-BR" sz="2400" dirty="0"/>
              <a:t> Project </a:t>
            </a:r>
            <a:r>
              <a:rPr lang="pt-BR" sz="2400" dirty="0" err="1"/>
              <a:t>Database</a:t>
            </a:r>
            <a:endParaRPr lang="pt-BR" sz="2400" dirty="0"/>
          </a:p>
          <a:p>
            <a:pPr lvl="2"/>
            <a:r>
              <a:rPr lang="pt-BR" sz="3000" dirty="0"/>
              <a:t>Resultado qualificado em Bacha, Tombolo e Versiani (2023b)</a:t>
            </a:r>
          </a:p>
          <a:p>
            <a:r>
              <a:rPr lang="pt-BR" sz="2400" dirty="0"/>
              <a:t>1900-1980: Um dos maiores crescimentos do PIB per capita no mundo, nas contas de Haddad (1980)</a:t>
            </a:r>
          </a:p>
          <a:p>
            <a:pPr lvl="2"/>
            <a:r>
              <a:rPr lang="pt-BR" sz="3000" dirty="0"/>
              <a:t>Resultado qualificado nesta exposição, baseada em Bacha, Tombolo e Versiani (2023a)</a:t>
            </a:r>
          </a:p>
          <a:p>
            <a:r>
              <a:rPr lang="pt-BR" sz="2400" dirty="0"/>
              <a:t>1980-2020: Lento crescimento do PIB per capita nas contas do IBGE</a:t>
            </a:r>
          </a:p>
          <a:p>
            <a:pPr lvl="2"/>
            <a:r>
              <a:rPr lang="pt-BR" sz="3000" dirty="0"/>
              <a:t>Resultado qualificado em pesquisa em andamento de Braulio Borges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388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CB56F-86B5-0A1A-BDC0-1C8D8486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REVISITANDO O CRESCIMENTO DO PIB EM 1900-1980: ARGUMENTO EM SÍNTESE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11BD3-DF8E-D745-8DAA-6D5454685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FGV, para 1947-1980, e Claudio Haddad, para 1900-1947, calcularam o PIB real levando em conta somente atividades de crescimento relativo alto: agropecuária, indústria, comércio e transporte e comunicações [mais governo, no caso de Haddad]</a:t>
            </a:r>
          </a:p>
          <a:p>
            <a:r>
              <a:rPr lang="pt-BR" dirty="0"/>
              <a:t>E ignorando o comportamento de atividades de crescimento relativo baixo: governo [não no caso de Haddad], aluguéis, e outros serviços</a:t>
            </a:r>
          </a:p>
          <a:p>
            <a:r>
              <a:rPr lang="pt-BR" dirty="0"/>
              <a:t>Os serviços excluídos representam cerca de 30% do PIB no caso da FGV e 20% no caso de Haddad </a:t>
            </a:r>
          </a:p>
          <a:p>
            <a:r>
              <a:rPr lang="pt-BR" dirty="0"/>
              <a:t>A hipótese implícita de FGV e Haddad é que o crescimento do setores excluídos tenha sido igual ao dos setores incluídos – o que não é verdade, pois foi menor</a:t>
            </a:r>
          </a:p>
          <a:p>
            <a:r>
              <a:rPr lang="pt-BR" dirty="0"/>
              <a:t>O artigo refaz o crescimento do PIB nele incluindo os setores excluídos por FGV e Haddad</a:t>
            </a:r>
          </a:p>
        </p:txBody>
      </p:sp>
    </p:spTree>
    <p:extLst>
      <p:ext uri="{BB962C8B-B14F-4D97-AF65-F5344CB8AC3E}">
        <p14:creationId xmlns:p14="http://schemas.microsoft.com/office/powerpoint/2010/main" val="292816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0B07E-E061-4C7D-1C83-D81CE403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Ralph </a:t>
            </a:r>
            <a:r>
              <a:rPr lang="pt-BR" sz="3600" b="1" dirty="0" err="1"/>
              <a:t>Zerkovsky</a:t>
            </a:r>
            <a:r>
              <a:rPr lang="pt-BR" sz="3600" b="1" dirty="0"/>
              <a:t>, chefe do Centro de Contas Nacionais do IBRE/FGV, em </a:t>
            </a:r>
            <a:r>
              <a:rPr lang="pt-BR" sz="3600" b="1" i="1" dirty="0"/>
              <a:t>Como se constrói a taxa do PIB real,</a:t>
            </a:r>
            <a:r>
              <a:rPr lang="pt-BR" sz="3600" b="1" dirty="0"/>
              <a:t> Conjuntura Econômica, 35(12), 1981, pp. 21-22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712DD-E12B-A8DB-5176-CDEB0DA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“Há de assinalar-se que a estimativa do PIB, apresentada em termos reais, é elaborada dentro de um abrangência limitada... diversas atividades tais como as de intermediação financeira, governamentais, educação e saúde, não são apropriadas na estimativa do crescimento do PIB em termos reais...</a:t>
            </a:r>
            <a:r>
              <a:rPr lang="pt-BR" b="1" dirty="0"/>
              <a:t>por limitações  quanto à possibilidade de mensuração física das atividades assinaladas</a:t>
            </a:r>
            <a:r>
              <a:rPr lang="pt-BR" dirty="0"/>
              <a:t>. Assim, as estimativas do PIB real cobrem pouco mais de 70% das atividades econômicas do país</a:t>
            </a:r>
            <a:r>
              <a:rPr lang="pt-BR" b="1" dirty="0"/>
              <a:t>. Significa isso estar-se supondo que as demais atividades (29,3% do total) tenham crescido ou declinado numa razão equivalente à do PIB estimado</a:t>
            </a:r>
            <a:r>
              <a:rPr lang="pt-BR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3643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7DE5-F1C2-46AE-3F7C-84BE1520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800" dirty="0"/>
              <a:t>HISTÓRIA DA EXCLUSÃO DOS SERVIÇOS NO PIB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1FFF-E845-518B-F6D1-6DE4D343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9" y="199815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partir de 1968, a FGV passou a excluir do cômputo do produto real serviços que dele faziam parte de 1947 até 1967: governo, aluguéis e outros serviços</a:t>
            </a:r>
          </a:p>
          <a:p>
            <a:r>
              <a:rPr lang="pt-BR" dirty="0"/>
              <a:t>A partir de 1978, a FGV passou a computar o PIB real desde 1965 incluindo somente agropecuária, indústria, comércio e transporte e comunicações</a:t>
            </a:r>
          </a:p>
          <a:p>
            <a:r>
              <a:rPr lang="pt-BR" dirty="0"/>
              <a:t>Em 1986, o IBGE fez uma revisão geral das contas nacionais, excluindo governo, aluguéis e outros serviços do cômputo do produto real desde 1947 até 1980</a:t>
            </a:r>
          </a:p>
          <a:p>
            <a:r>
              <a:rPr lang="pt-BR" dirty="0"/>
              <a:t>Deste modo, nas estatísticas hoje oficiais das contas nacionais brasileiras (de acordo com </a:t>
            </a:r>
            <a:r>
              <a:rPr lang="pt-BR" dirty="0" err="1"/>
              <a:t>Ipeadata</a:t>
            </a:r>
            <a:r>
              <a:rPr lang="pt-BR" dirty="0"/>
              <a:t>) de 1947 a 1980 o produto real é composto apenas por agropecuária, indústria, comércio e transporte e comunicações</a:t>
            </a:r>
          </a:p>
          <a:p>
            <a:r>
              <a:rPr lang="pt-BR" dirty="0"/>
              <a:t>Este produto real aproxima-se mais do </a:t>
            </a:r>
            <a:r>
              <a:rPr lang="pt-BR" i="1" dirty="0"/>
              <a:t>produto material </a:t>
            </a:r>
            <a:r>
              <a:rPr lang="pt-BR" dirty="0"/>
              <a:t>usado na União Soviética (que excluía os ‘serviços não-produtivos’) do que do PIB propriamente dito </a:t>
            </a:r>
          </a:p>
          <a:p>
            <a:r>
              <a:rPr lang="pt-BR" dirty="0"/>
              <a:t>Para o período 1900 a 1947, Claudio Haddad (1980) usou procedimentos essencialmente similares aos da FGV, excluindo das contas aluguéis e outros serviços</a:t>
            </a:r>
          </a:p>
        </p:txBody>
      </p:sp>
    </p:spTree>
    <p:extLst>
      <p:ext uri="{BB962C8B-B14F-4D97-AF65-F5344CB8AC3E}">
        <p14:creationId xmlns:p14="http://schemas.microsoft.com/office/powerpoint/2010/main" val="370728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479C9-33BB-2F2A-3795-D53EA964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800" dirty="0"/>
              <a:t>SÍNTESE DOS PROCEDIMENTOS DE REVISÃO DO PIB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364E0C5-9174-50B6-4BE2-BAB96A44E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103616"/>
              </p:ext>
            </p:extLst>
          </p:nvPr>
        </p:nvGraphicFramePr>
        <p:xfrm>
          <a:off x="1222408" y="1767690"/>
          <a:ext cx="9285571" cy="4406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483">
                  <a:extLst>
                    <a:ext uri="{9D8B030D-6E8A-4147-A177-3AD203B41FA5}">
                      <a16:colId xmlns:a16="http://schemas.microsoft.com/office/drawing/2014/main" val="1897064482"/>
                    </a:ext>
                  </a:extLst>
                </a:gridCol>
                <a:gridCol w="1374433">
                  <a:extLst>
                    <a:ext uri="{9D8B030D-6E8A-4147-A177-3AD203B41FA5}">
                      <a16:colId xmlns:a16="http://schemas.microsoft.com/office/drawing/2014/main" val="605264501"/>
                    </a:ext>
                  </a:extLst>
                </a:gridCol>
                <a:gridCol w="286788">
                  <a:extLst>
                    <a:ext uri="{9D8B030D-6E8A-4147-A177-3AD203B41FA5}">
                      <a16:colId xmlns:a16="http://schemas.microsoft.com/office/drawing/2014/main" val="699858405"/>
                    </a:ext>
                  </a:extLst>
                </a:gridCol>
                <a:gridCol w="1406792">
                  <a:extLst>
                    <a:ext uri="{9D8B030D-6E8A-4147-A177-3AD203B41FA5}">
                      <a16:colId xmlns:a16="http://schemas.microsoft.com/office/drawing/2014/main" val="791678326"/>
                    </a:ext>
                  </a:extLst>
                </a:gridCol>
                <a:gridCol w="389498">
                  <a:extLst>
                    <a:ext uri="{9D8B030D-6E8A-4147-A177-3AD203B41FA5}">
                      <a16:colId xmlns:a16="http://schemas.microsoft.com/office/drawing/2014/main" val="3532072327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4113344683"/>
                    </a:ext>
                  </a:extLst>
                </a:gridCol>
                <a:gridCol w="404348">
                  <a:extLst>
                    <a:ext uri="{9D8B030D-6E8A-4147-A177-3AD203B41FA5}">
                      <a16:colId xmlns:a16="http://schemas.microsoft.com/office/drawing/2014/main" val="3474192399"/>
                    </a:ext>
                  </a:extLst>
                </a:gridCol>
                <a:gridCol w="1495172">
                  <a:extLst>
                    <a:ext uri="{9D8B030D-6E8A-4147-A177-3AD203B41FA5}">
                      <a16:colId xmlns:a16="http://schemas.microsoft.com/office/drawing/2014/main" val="3992483098"/>
                    </a:ext>
                  </a:extLst>
                </a:gridCol>
                <a:gridCol w="389498">
                  <a:extLst>
                    <a:ext uri="{9D8B030D-6E8A-4147-A177-3AD203B41FA5}">
                      <a16:colId xmlns:a16="http://schemas.microsoft.com/office/drawing/2014/main" val="811909745"/>
                    </a:ext>
                  </a:extLst>
                </a:gridCol>
                <a:gridCol w="1187913">
                  <a:extLst>
                    <a:ext uri="{9D8B030D-6E8A-4147-A177-3AD203B41FA5}">
                      <a16:colId xmlns:a16="http://schemas.microsoft.com/office/drawing/2014/main" val="1424640061"/>
                    </a:ext>
                  </a:extLst>
                </a:gridCol>
              </a:tblGrid>
              <a:tr h="188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Períodos</a:t>
                      </a:r>
                      <a:r>
                        <a:rPr lang="pt-BR" sz="1600" kern="100" dirty="0">
                          <a:effectLst/>
                        </a:rPr>
                        <a:t>      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Taxa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revista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crescimento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PIB (% a.a.)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=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Taxa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atual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crescimento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PIB (% a.a.)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x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% no PIB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nominal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setores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incluídos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+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Taxa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estimada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crescimento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setores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excluídos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x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% no PIB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nominal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setores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excluídos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430188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1900-19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3,6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=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3,8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0,8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+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2,7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0,2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195953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1919-47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4,3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=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4,9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0,8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+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1,7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0,2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035681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1947-66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5,2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=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6,1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0,7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+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3,1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0,3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173302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1966-80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7,1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=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8,6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x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0,73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+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3,2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x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0,27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312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4B78119-D2DF-D9DA-2560-814CF29F0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86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9DEA-210D-5812-6852-1A0A1819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dirty="0"/>
              <a:t>PRIMEIRA PARTE DA PROPOSTA: REINCLUIR OS SERVIÇOS NO CRESCIMENTO DO  PRODUTO REAL DE 1947 A 1966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534A-8316-E405-B8DA-BFE68D06D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Para 1947 a 1966 sabemos a taxa média anual de crescimento dos serviços excluídos, S = 3,1%. </a:t>
            </a:r>
          </a:p>
          <a:p>
            <a:r>
              <a:rPr lang="pt-BR" dirty="0"/>
              <a:t>Sabemos também a participação deles na renda interna, média de 1947 e 1966, a = 30%.</a:t>
            </a:r>
          </a:p>
          <a:p>
            <a:r>
              <a:rPr lang="pt-BR" dirty="0"/>
              <a:t>Conhecemos a última estimativa do IBGE para o crescimento anual do produto real de 1947 a 1966, excluindo tais serviços, </a:t>
            </a:r>
            <a:r>
              <a:rPr lang="pt-BR" dirty="0" err="1"/>
              <a:t>Yn</a:t>
            </a:r>
            <a:r>
              <a:rPr lang="pt-BR" dirty="0"/>
              <a:t> = 6,6%</a:t>
            </a:r>
          </a:p>
          <a:p>
            <a:r>
              <a:rPr lang="pt-BR" dirty="0"/>
              <a:t>Então a taxa anual de crescimento do produto real reincluindo os serviços, Yo, é dada por:</a:t>
            </a:r>
          </a:p>
          <a:p>
            <a:pPr marL="914400" lvl="2" indent="0">
              <a:buNone/>
            </a:pPr>
            <a:r>
              <a:rPr lang="pt-BR" dirty="0"/>
              <a:t>		</a:t>
            </a:r>
            <a:r>
              <a:rPr lang="pt-BR" sz="2800" dirty="0"/>
              <a:t>Yo = </a:t>
            </a:r>
            <a:r>
              <a:rPr lang="pt-BR" sz="2800" dirty="0" err="1"/>
              <a:t>a.Yn</a:t>
            </a:r>
            <a:r>
              <a:rPr lang="pt-BR" sz="2800" dirty="0"/>
              <a:t> + (1-a).S</a:t>
            </a:r>
          </a:p>
          <a:p>
            <a:pPr marL="342900" lvl="1" indent="-342900"/>
            <a:r>
              <a:rPr lang="pt-BR" sz="2800" dirty="0"/>
              <a:t>Ou: </a:t>
            </a:r>
          </a:p>
          <a:p>
            <a:pPr marL="914400" lvl="3" indent="0">
              <a:buNone/>
            </a:pPr>
            <a:r>
              <a:rPr lang="pt-BR" dirty="0"/>
              <a:t>		</a:t>
            </a:r>
            <a:r>
              <a:rPr lang="pt-BR" sz="3000" dirty="0"/>
              <a:t>Yo = 0,7x6,6% + 0,3x3,1% = 5,6%</a:t>
            </a:r>
          </a:p>
        </p:txBody>
      </p:sp>
    </p:spTree>
    <p:extLst>
      <p:ext uri="{BB962C8B-B14F-4D97-AF65-F5344CB8AC3E}">
        <p14:creationId xmlns:p14="http://schemas.microsoft.com/office/powerpoint/2010/main" val="371194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142E-0EA1-1020-7675-F3D6C75E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SEGUNDA PARTE DA PROPOSTA, PARA 1966-1980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3772-482A-C9A3-0455-D8A04F2AA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Para 1966-1980, não temos observações dos três componentes de S</a:t>
            </a:r>
          </a:p>
          <a:p>
            <a:pPr lvl="1"/>
            <a:r>
              <a:rPr lang="pt-BR" dirty="0"/>
              <a:t>Mas sabemos suas taxas de crescimento em 1947-1966, bem como sua participação na renda interna em 1966 e 1980. Fazendo as contas, vem S=3%</a:t>
            </a:r>
          </a:p>
          <a:p>
            <a:pPr lvl="1"/>
            <a:r>
              <a:rPr lang="pt-BR" dirty="0"/>
              <a:t>Podemos também usar a taxa de crescimento dos serviços em 1980-89, quando o IBGE os reintroduziu nas contas nacionais (agora consistindo de administrações públicas, intermediários financeiros e outros serviços). Dá S=3,2%, que vamos usar</a:t>
            </a:r>
          </a:p>
          <a:p>
            <a:pPr lvl="1"/>
            <a:r>
              <a:rPr lang="pt-BR" dirty="0"/>
              <a:t>Para a participação dos serviços reincluídos na renda interna usamos uma média dos anos 1980 e 1989: a= 27%</a:t>
            </a:r>
          </a:p>
          <a:p>
            <a:pPr lvl="1"/>
            <a:r>
              <a:rPr lang="pt-BR" dirty="0"/>
              <a:t>Em 1966-1980, a taxa anual de crescimento do produto real foi 8,6%</a:t>
            </a:r>
          </a:p>
          <a:p>
            <a:pPr lvl="1"/>
            <a:r>
              <a:rPr lang="pt-BR" dirty="0"/>
              <a:t>A proposta de revisão é, então: 0,73x8,6% + 0,27x3.2% = 7,1%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9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2027</Words>
  <Application>Microsoft Office PowerPoint</Application>
  <PresentationFormat>Widescreen</PresentationFormat>
  <Paragraphs>240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Garamond</vt:lpstr>
      <vt:lpstr>Office Theme</vt:lpstr>
      <vt:lpstr> REESTIMANDO O CRESCIMENTO DO PIB DE 1900 A 1980</vt:lpstr>
      <vt:lpstr>200 ANOS DE PIB: AS QUEBRAS ESTRUTURAIS DA HISTORIOGRAFIA</vt:lpstr>
      <vt:lpstr>200 ANOS DE PIB: QUALIFICAÇÕES ÀS CONVENÇÕES DA HISTORIOGRAFIA </vt:lpstr>
      <vt:lpstr>REVISITANDO O CRESCIMENTO DO PIB EM 1900-1980: ARGUMENTO EM SÍNTESE</vt:lpstr>
      <vt:lpstr>Ralph Zerkovsky, chefe do Centro de Contas Nacionais do IBRE/FGV, em Como se constrói a taxa do PIB real, Conjuntura Econômica, 35(12), 1981, pp. 21-22</vt:lpstr>
      <vt:lpstr>HISTÓRIA DA EXCLUSÃO DOS SERVIÇOS NO PIB REAL</vt:lpstr>
      <vt:lpstr>SÍNTESE DOS PROCEDIMENTOS DE REVISÃO DO PIB</vt:lpstr>
      <vt:lpstr>PRIMEIRA PARTE DA PROPOSTA: REINCLUIR OS SERVIÇOS NO CRESCIMENTO DO  PRODUTO REAL DE 1947 A 1966</vt:lpstr>
      <vt:lpstr>SEGUNDA PARTE DA PROPOSTA, PARA 1966-1980</vt:lpstr>
      <vt:lpstr>TRATAMOS A SEGUIR DAS ESTIMATIVAS DE HADDAD DE 1900 A 1947 </vt:lpstr>
      <vt:lpstr>EM RESUMO, O PIB FICARIA ASSIM</vt:lpstr>
      <vt:lpstr>PONTO ADICIONAL SOBRE  DUPLA CONTAGEM-I</vt:lpstr>
      <vt:lpstr>PONTO ADICIONAL SOBRE  DUPLA CONTAGEM-II</vt:lpstr>
      <vt:lpstr>ALGUMAS CONSEQUÊNCIAS PARA A HISTORIOGRAFIA DO PERÍODO-I </vt:lpstr>
      <vt:lpstr>ALGUMAS CONSEQUÊNCIAS PARA A HISTORIOGRAFIA DO PERÍODO-II </vt:lpstr>
      <vt:lpstr>NOVA ESTIMATIVA DO PIB PER CAPITA DO BRASIL DE 1820 A 1900  E SUA LINHA DE TENDÊNCIA </vt:lpstr>
      <vt:lpstr>PIB PER-CAPITA NO SÉCULO 19:  BRASIL E OUTROS PAÍSES (2011 USD) 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REESTIMANDO O CRESCIMENTO DO PIB BRASILEIRO ENTRE 1900 A 1980</dc:title>
  <dc:creator>Edmar Lisboa Bacha</dc:creator>
  <cp:lastModifiedBy>Edmar Lisboa Bacha</cp:lastModifiedBy>
  <cp:revision>4</cp:revision>
  <dcterms:created xsi:type="dcterms:W3CDTF">2022-08-30T21:27:27Z</dcterms:created>
  <dcterms:modified xsi:type="dcterms:W3CDTF">2023-12-12T12:51:25Z</dcterms:modified>
</cp:coreProperties>
</file>