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9" r:id="rId1"/>
  </p:sldMasterIdLst>
  <p:notesMasterIdLst>
    <p:notesMasterId r:id="rId15"/>
  </p:notesMasterIdLst>
  <p:sldIdLst>
    <p:sldId id="285" r:id="rId2"/>
    <p:sldId id="321" r:id="rId3"/>
    <p:sldId id="280" r:id="rId4"/>
    <p:sldId id="345" r:id="rId5"/>
    <p:sldId id="341" r:id="rId6"/>
    <p:sldId id="324" r:id="rId7"/>
    <p:sldId id="319" r:id="rId8"/>
    <p:sldId id="325" r:id="rId9"/>
    <p:sldId id="339" r:id="rId10"/>
    <p:sldId id="340" r:id="rId11"/>
    <p:sldId id="289" r:id="rId12"/>
    <p:sldId id="343" r:id="rId13"/>
    <p:sldId id="344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17" userDrawn="1">
          <p15:clr>
            <a:srgbClr val="A4A3A4"/>
          </p15:clr>
        </p15:guide>
        <p15:guide id="2" orient="horz" pos="1366" userDrawn="1">
          <p15:clr>
            <a:srgbClr val="A4A3A4"/>
          </p15:clr>
        </p15:guide>
        <p15:guide id="3" pos="3001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C4E6C24-2B2A-835B-4F1A-71CE627A391C}" name="Renato da Fonseca" initials="Rd" userId="6b7141f0524f9d7b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FF66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07F1636-E5B6-4246-A4E6-C78A1F6FA9B8}" v="3" dt="2025-08-25T10:17:18.04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Estilo Claro 1 - Ênfas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6" autoAdjust="0"/>
    <p:restoredTop sz="94660"/>
  </p:normalViewPr>
  <p:slideViewPr>
    <p:cSldViewPr snapToGrid="0">
      <p:cViewPr varScale="1">
        <p:scale>
          <a:sx n="77" d="100"/>
          <a:sy n="77" d="100"/>
        </p:scale>
        <p:origin x="408" y="267"/>
      </p:cViewPr>
      <p:guideLst>
        <p:guide orient="horz" pos="3317"/>
        <p:guide orient="horz" pos="1366"/>
        <p:guide pos="300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se augusto coelho fernandes" userId="ba664f7e21ae302d" providerId="LiveId" clId="{16345BEB-81F9-4908-9428-533102B664F8}"/>
    <pc:docChg chg="custSel delSld modSld">
      <pc:chgData name="jose augusto coelho fernandes" userId="ba664f7e21ae302d" providerId="LiveId" clId="{16345BEB-81F9-4908-9428-533102B664F8}" dt="2025-08-25T14:37:56.836" v="1" actId="2696"/>
      <pc:docMkLst>
        <pc:docMk/>
      </pc:docMkLst>
      <pc:sldChg chg="delSp del mod">
        <pc:chgData name="jose augusto coelho fernandes" userId="ba664f7e21ae302d" providerId="LiveId" clId="{16345BEB-81F9-4908-9428-533102B664F8}" dt="2025-08-25T14:37:56.836" v="1" actId="2696"/>
        <pc:sldMkLst>
          <pc:docMk/>
          <pc:sldMk cId="3307092364" sldId="326"/>
        </pc:sldMkLst>
        <pc:spChg chg="del">
          <ac:chgData name="jose augusto coelho fernandes" userId="ba664f7e21ae302d" providerId="LiveId" clId="{16345BEB-81F9-4908-9428-533102B664F8}" dt="2025-08-25T14:37:24.572" v="0" actId="21"/>
          <ac:spMkLst>
            <pc:docMk/>
            <pc:sldMk cId="3307092364" sldId="326"/>
            <ac:spMk id="4" creationId="{209A9221-A0B9-9001-2EDA-A0196CEBB6DD}"/>
          </ac:spMkLst>
        </pc:spChg>
      </pc:sldChg>
    </pc:docChg>
  </pc:docChgLst>
  <pc:docChgLst>
    <pc:chgData name="jose augusto coelho fernandes" userId="ba664f7e21ae302d" providerId="LiveId" clId="{A07F1636-E5B6-4246-A4E6-C78A1F6FA9B8}"/>
    <pc:docChg chg="undo custSel addSld delSld modSld sldOrd">
      <pc:chgData name="jose augusto coelho fernandes" userId="ba664f7e21ae302d" providerId="LiveId" clId="{A07F1636-E5B6-4246-A4E6-C78A1F6FA9B8}" dt="2025-08-25T10:26:46.179" v="25" actId="255"/>
      <pc:docMkLst>
        <pc:docMk/>
      </pc:docMkLst>
      <pc:sldChg chg="new del">
        <pc:chgData name="jose augusto coelho fernandes" userId="ba664f7e21ae302d" providerId="LiveId" clId="{A07F1636-E5B6-4246-A4E6-C78A1F6FA9B8}" dt="2025-08-25T10:16:30.519" v="1" actId="680"/>
        <pc:sldMkLst>
          <pc:docMk/>
          <pc:sldMk cId="2684247265" sldId="345"/>
        </pc:sldMkLst>
      </pc:sldChg>
      <pc:sldChg chg="addSp delSp modSp new mod ord setBg">
        <pc:chgData name="jose augusto coelho fernandes" userId="ba664f7e21ae302d" providerId="LiveId" clId="{A07F1636-E5B6-4246-A4E6-C78A1F6FA9B8}" dt="2025-08-25T10:26:46.179" v="25" actId="255"/>
        <pc:sldMkLst>
          <pc:docMk/>
          <pc:sldMk cId="3448218200" sldId="345"/>
        </pc:sldMkLst>
        <pc:spChg chg="mod">
          <ac:chgData name="jose augusto coelho fernandes" userId="ba664f7e21ae302d" providerId="LiveId" clId="{A07F1636-E5B6-4246-A4E6-C78A1F6FA9B8}" dt="2025-08-25T10:18:47.996" v="16" actId="26606"/>
          <ac:spMkLst>
            <pc:docMk/>
            <pc:sldMk cId="3448218200" sldId="345"/>
            <ac:spMk id="2" creationId="{EEC184BE-CDA7-0AFB-091A-8AEC74FEAF1B}"/>
          </ac:spMkLst>
        </pc:spChg>
        <pc:spChg chg="add mod ord">
          <ac:chgData name="jose augusto coelho fernandes" userId="ba664f7e21ae302d" providerId="LiveId" clId="{A07F1636-E5B6-4246-A4E6-C78A1F6FA9B8}" dt="2025-08-25T10:18:48.020" v="17" actId="26606"/>
          <ac:spMkLst>
            <pc:docMk/>
            <pc:sldMk cId="3448218200" sldId="345"/>
            <ac:spMk id="4" creationId="{14235FD1-7B54-06A0-1E1B-81F1FEEB89F4}"/>
          </ac:spMkLst>
        </pc:spChg>
        <pc:spChg chg="add del">
          <ac:chgData name="jose augusto coelho fernandes" userId="ba664f7e21ae302d" providerId="LiveId" clId="{A07F1636-E5B6-4246-A4E6-C78A1F6FA9B8}" dt="2025-08-25T10:18:48.020" v="17" actId="26606"/>
          <ac:spMkLst>
            <pc:docMk/>
            <pc:sldMk cId="3448218200" sldId="345"/>
            <ac:spMk id="9" creationId="{F240A2FC-E2C3-458D-96B4-5DF9028D93A5}"/>
          </ac:spMkLst>
        </pc:spChg>
        <pc:spChg chg="add del">
          <ac:chgData name="jose augusto coelho fernandes" userId="ba664f7e21ae302d" providerId="LiveId" clId="{A07F1636-E5B6-4246-A4E6-C78A1F6FA9B8}" dt="2025-08-25T10:18:48.020" v="17" actId="26606"/>
          <ac:spMkLst>
            <pc:docMk/>
            <pc:sldMk cId="3448218200" sldId="345"/>
            <ac:spMk id="11" creationId="{5F097929-F3D6-4D1F-8AFC-CF348171A9E1}"/>
          </ac:spMkLst>
        </pc:spChg>
        <pc:spChg chg="add del">
          <ac:chgData name="jose augusto coelho fernandes" userId="ba664f7e21ae302d" providerId="LiveId" clId="{A07F1636-E5B6-4246-A4E6-C78A1F6FA9B8}" dt="2025-08-25T10:18:48.020" v="17" actId="26606"/>
          <ac:spMkLst>
            <pc:docMk/>
            <pc:sldMk cId="3448218200" sldId="345"/>
            <ac:spMk id="15" creationId="{B4D0E555-16F6-44D0-BF56-AF5FF5BDE9D6}"/>
          </ac:spMkLst>
        </pc:spChg>
        <pc:spChg chg="add del">
          <ac:chgData name="jose augusto coelho fernandes" userId="ba664f7e21ae302d" providerId="LiveId" clId="{A07F1636-E5B6-4246-A4E6-C78A1F6FA9B8}" dt="2025-08-25T10:18:48.020" v="17" actId="26606"/>
          <ac:spMkLst>
            <pc:docMk/>
            <pc:sldMk cId="3448218200" sldId="345"/>
            <ac:spMk id="17" creationId="{8117041D-1A7B-4ECA-AB68-3CFDB6726B8E}"/>
          </ac:spMkLst>
        </pc:spChg>
        <pc:spChg chg="add del">
          <ac:chgData name="jose augusto coelho fernandes" userId="ba664f7e21ae302d" providerId="LiveId" clId="{A07F1636-E5B6-4246-A4E6-C78A1F6FA9B8}" dt="2025-08-25T10:18:48.020" v="17" actId="26606"/>
          <ac:spMkLst>
            <pc:docMk/>
            <pc:sldMk cId="3448218200" sldId="345"/>
            <ac:spMk id="19" creationId="{EF9C14D5-64ED-4C3C-A0D2-6C2AE1AE9279}"/>
          </ac:spMkLst>
        </pc:spChg>
        <pc:spChg chg="add del">
          <ac:chgData name="jose augusto coelho fernandes" userId="ba664f7e21ae302d" providerId="LiveId" clId="{A07F1636-E5B6-4246-A4E6-C78A1F6FA9B8}" dt="2025-08-25T10:18:47.996" v="16" actId="26606"/>
          <ac:spMkLst>
            <pc:docMk/>
            <pc:sldMk cId="3448218200" sldId="345"/>
            <ac:spMk id="24" creationId="{F240A2FC-E2C3-458D-96B4-5DF9028D93A5}"/>
          </ac:spMkLst>
        </pc:spChg>
        <pc:spChg chg="add del">
          <ac:chgData name="jose augusto coelho fernandes" userId="ba664f7e21ae302d" providerId="LiveId" clId="{A07F1636-E5B6-4246-A4E6-C78A1F6FA9B8}" dt="2025-08-25T10:18:47.996" v="16" actId="26606"/>
          <ac:spMkLst>
            <pc:docMk/>
            <pc:sldMk cId="3448218200" sldId="345"/>
            <ac:spMk id="26" creationId="{5F097929-F3D6-4D1F-8AFC-CF348171A9E1}"/>
          </ac:spMkLst>
        </pc:spChg>
        <pc:spChg chg="add del">
          <ac:chgData name="jose augusto coelho fernandes" userId="ba664f7e21ae302d" providerId="LiveId" clId="{A07F1636-E5B6-4246-A4E6-C78A1F6FA9B8}" dt="2025-08-25T10:18:47.996" v="16" actId="26606"/>
          <ac:spMkLst>
            <pc:docMk/>
            <pc:sldMk cId="3448218200" sldId="345"/>
            <ac:spMk id="30" creationId="{990BAFCD-EA0A-47F4-8B00-AAB1E67A90CC}"/>
          </ac:spMkLst>
        </pc:spChg>
        <pc:spChg chg="add del">
          <ac:chgData name="jose augusto coelho fernandes" userId="ba664f7e21ae302d" providerId="LiveId" clId="{A07F1636-E5B6-4246-A4E6-C78A1F6FA9B8}" dt="2025-08-25T10:18:47.996" v="16" actId="26606"/>
          <ac:spMkLst>
            <pc:docMk/>
            <pc:sldMk cId="3448218200" sldId="345"/>
            <ac:spMk id="32" creationId="{621D8EC4-8163-48C9-89D6-8555E98AB9A8}"/>
          </ac:spMkLst>
        </pc:spChg>
        <pc:spChg chg="add del">
          <ac:chgData name="jose augusto coelho fernandes" userId="ba664f7e21ae302d" providerId="LiveId" clId="{A07F1636-E5B6-4246-A4E6-C78A1F6FA9B8}" dt="2025-08-25T10:18:47.996" v="16" actId="26606"/>
          <ac:spMkLst>
            <pc:docMk/>
            <pc:sldMk cId="3448218200" sldId="345"/>
            <ac:spMk id="34" creationId="{7B7C6C2A-33C4-4D5D-8EB1-A8803DCB7566}"/>
          </ac:spMkLst>
        </pc:spChg>
        <pc:spChg chg="add">
          <ac:chgData name="jose augusto coelho fernandes" userId="ba664f7e21ae302d" providerId="LiveId" clId="{A07F1636-E5B6-4246-A4E6-C78A1F6FA9B8}" dt="2025-08-25T10:18:48.020" v="17" actId="26606"/>
          <ac:spMkLst>
            <pc:docMk/>
            <pc:sldMk cId="3448218200" sldId="345"/>
            <ac:spMk id="37" creationId="{5F097929-F3D6-4D1F-8AFC-CF348171A9E1}"/>
          </ac:spMkLst>
        </pc:spChg>
        <pc:spChg chg="add">
          <ac:chgData name="jose augusto coelho fernandes" userId="ba664f7e21ae302d" providerId="LiveId" clId="{A07F1636-E5B6-4246-A4E6-C78A1F6FA9B8}" dt="2025-08-25T10:18:48.020" v="17" actId="26606"/>
          <ac:spMkLst>
            <pc:docMk/>
            <pc:sldMk cId="3448218200" sldId="345"/>
            <ac:spMk id="39" creationId="{B4D0E555-16F6-44D0-BF56-AF5FF5BDE9D6}"/>
          </ac:spMkLst>
        </pc:spChg>
        <pc:spChg chg="add">
          <ac:chgData name="jose augusto coelho fernandes" userId="ba664f7e21ae302d" providerId="LiveId" clId="{A07F1636-E5B6-4246-A4E6-C78A1F6FA9B8}" dt="2025-08-25T10:18:48.020" v="17" actId="26606"/>
          <ac:spMkLst>
            <pc:docMk/>
            <pc:sldMk cId="3448218200" sldId="345"/>
            <ac:spMk id="40" creationId="{8117041D-1A7B-4ECA-AB68-3CFDB6726B8E}"/>
          </ac:spMkLst>
        </pc:spChg>
        <pc:spChg chg="add">
          <ac:chgData name="jose augusto coelho fernandes" userId="ba664f7e21ae302d" providerId="LiveId" clId="{A07F1636-E5B6-4246-A4E6-C78A1F6FA9B8}" dt="2025-08-25T10:18:48.020" v="17" actId="26606"/>
          <ac:spMkLst>
            <pc:docMk/>
            <pc:sldMk cId="3448218200" sldId="345"/>
            <ac:spMk id="41" creationId="{EF9C14D5-64ED-4C3C-A0D2-6C2AE1AE9279}"/>
          </ac:spMkLst>
        </pc:spChg>
        <pc:graphicFrameChg chg="add mod modGraphic">
          <ac:chgData name="jose augusto coelho fernandes" userId="ba664f7e21ae302d" providerId="LiveId" clId="{A07F1636-E5B6-4246-A4E6-C78A1F6FA9B8}" dt="2025-08-25T10:26:46.179" v="25" actId="255"/>
          <ac:graphicFrameMkLst>
            <pc:docMk/>
            <pc:sldMk cId="3448218200" sldId="345"/>
            <ac:graphicFrameMk id="3" creationId="{932A9805-4E71-A837-C4AD-F7B5D25097A5}"/>
          </ac:graphicFrameMkLst>
        </pc:graphicFrameChg>
        <pc:cxnChg chg="add">
          <ac:chgData name="jose augusto coelho fernandes" userId="ba664f7e21ae302d" providerId="LiveId" clId="{A07F1636-E5B6-4246-A4E6-C78A1F6FA9B8}" dt="2025-08-25T10:17:39.197" v="6" actId="26606"/>
          <ac:cxnSpMkLst>
            <pc:docMk/>
            <pc:sldMk cId="3448218200" sldId="345"/>
            <ac:cxnSpMk id="13" creationId="{43074C91-9045-414B-B5F9-567DAE3EED25}"/>
          </ac:cxnSpMkLst>
        </pc:cxn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9-09T10:29:33.021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 3 24575,'0'-2'0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9-09T10:30:41.553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1 1 24575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9-09T10:29:33.021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 3 24575,'0'-2'0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9-09T10:29:33.928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0 1 24575,'0'0'-8191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9-09T10:29:34.303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0 1 24575,'0'0'-8191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9-09T10:29:44.696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 0 24575,'0'0'-8191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9-09T10:30:33.425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0 0 24575,'0'0'-8191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9-09T10:30:34.113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 0 24575,'0'0'-8191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9-09T10:30:34.442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 0 24575,'0'0'-8191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9-09T10:30:35.411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 1 24575,'0'0'-8191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9-09T10:30:41.193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1 1 24575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9-09T10:29:33.928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0 1 24575,'0'0'-8191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9-09T10:30:41.553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1 1 24575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9-09T10:29:33.021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 3 24575,'0'-2'0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9-09T10:29:33.928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0 1 24575,'0'0'-8191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9-09T10:29:34.303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0 1 24575,'0'0'-8191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9-09T10:29:44.696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 0 24575,'0'0'-8191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9-09T10:30:33.425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0 0 24575,'0'0'-8191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9-09T10:30:34.113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 0 24575,'0'0'-8191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9-09T10:30:34.442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 0 24575,'0'0'-8191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9-09T10:30:35.411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 1 24575,'0'0'-8191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9-09T10:30:41.193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1 1 24575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9-09T10:29:34.303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0 1 24575,'0'0'-8191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9-09T10:30:41.553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1 1 24575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9-09T10:29:33.021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 3 24575,'0'-2'0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9-09T10:29:33.928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0 1 24575,'0'0'-8191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9-09T10:29:34.303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0 1 24575,'0'0'-8191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9-09T10:29:44.696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 0 24575,'0'0'-8191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9-09T10:30:33.425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0 0 24575,'0'0'-8191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9-09T10:30:34.113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 0 24575,'0'0'-8191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9-09T10:30:34.442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 0 24575,'0'0'-8191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9-09T10:30:35.411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 1 24575,'0'0'-8191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9-09T10:30:41.193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1 1 24575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9-09T10:29:44.696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 0 24575,'0'0'-8191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9-09T10:30:41.553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1 1 24575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9-09T10:30:33.425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0 0 24575,'0'0'-8191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9-09T10:30:34.113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 0 24575,'0'0'-8191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9-09T10:30:34.442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 0 24575,'0'0'-8191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9-09T10:30:35.411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 1 24575,'0'0'-8191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9-09T10:30:41.193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1 1 24575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9E6544-9C0F-47D6-B7B4-775D234F61D5}" type="datetimeFigureOut">
              <a:rPr lang="pt-BR" smtClean="0"/>
              <a:t>25/08/2025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3516A3-BB95-4CC5-80C0-0FB1B184045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076529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358B39-B676-EB00-E168-F0BB747402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B75491C9-2E6A-BEEB-569A-5E9C1667EB7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472BDF43-F1C2-36F0-740F-6E36180F999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4F6C2B5-08C4-1F22-2C1D-1A0D962F5C7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3516A3-BB95-4CC5-80C0-0FB1B1840450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639749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3516A3-BB95-4CC5-80C0-0FB1B1840450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110945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F9DA3D-A723-84A7-4D84-E9F105B56E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01D4EF0D-CCAA-39F2-8ECE-5748BAD15D1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B3781F32-DBA4-A0EB-6A3C-92A1C066D31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3A45A6B-F8B0-5BB7-DC0F-BCB7240C2BF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3516A3-BB95-4CC5-80C0-0FB1B1840450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229274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F14E92-1247-9847-F9AE-5A36795931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7DE9AC4A-9920-EDFA-6935-8E6096432C9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DEF898D3-B6F9-719F-04CB-384CC75C3E5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647BF466-5115-D3E5-3D56-CEE98CB98B1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3516A3-BB95-4CC5-80C0-0FB1B1840450}" type="slidenum">
              <a:rPr lang="pt-BR" smtClean="0"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268562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5D9FF-8176-4A2F-95B4-DCBDC420B16D}" type="datetime1">
              <a:rPr lang="pt-BR" smtClean="0"/>
              <a:t>25/08/2025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1E618-6229-47F6-91E0-CCAD69FE1334}" type="slidenum">
              <a:rPr lang="pt-BR" smtClean="0"/>
              <a:t>‹nº›</a:t>
            </a:fld>
            <a:endParaRPr lang="pt-B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98959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82F72-8894-4CBA-8717-8B3AEBEEED39}" type="datetime1">
              <a:rPr lang="pt-BR" smtClean="0"/>
              <a:t>25/08/2025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1E618-6229-47F6-91E0-CCAD69FE13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91537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E5C30-0746-49A6-AE24-02A8F3B3B213}" type="datetime1">
              <a:rPr lang="pt-BR" smtClean="0"/>
              <a:t>25/08/2025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1E618-6229-47F6-91E0-CCAD69FE13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49011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702303"/>
          </a:xfrm>
        </p:spPr>
        <p:txBody>
          <a:bodyPr anchor="t"/>
          <a:lstStyle/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0F333-0647-4129-AC2A-6D9FF6BAD50E}" type="datetime1">
              <a:rPr lang="pt-BR" smtClean="0"/>
              <a:t>25/08/2025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1E618-6229-47F6-91E0-CCAD69FE13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6797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1852B-3E37-4B72-90D4-81366BBE12AE}" type="datetime1">
              <a:rPr lang="pt-BR" smtClean="0"/>
              <a:t>25/08/2025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1E618-6229-47F6-91E0-CCAD69FE1334}" type="slidenum">
              <a:rPr lang="pt-BR" smtClean="0"/>
              <a:t>‹nº›</a:t>
            </a:fld>
            <a:endParaRPr lang="pt-B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4815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886589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589FD-95CD-473E-A463-ECE658614EEC}" type="datetime1">
              <a:rPr lang="pt-BR" smtClean="0"/>
              <a:t>25/08/2025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1E618-6229-47F6-91E0-CCAD69FE13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43072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3F8C0-7210-4A01-9E31-DF63F003AD58}" type="datetime1">
              <a:rPr lang="pt-BR" smtClean="0"/>
              <a:t>25/08/2025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1E618-6229-47F6-91E0-CCAD69FE13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44668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4223-EC15-48FE-90E8-C1E8C4BC9CB6}" type="datetime1">
              <a:rPr lang="pt-BR" smtClean="0"/>
              <a:t>25/08/2025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1E618-6229-47F6-91E0-CCAD69FE13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04073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7EC30-F426-4869-B108-795988E51A37}" type="datetime1">
              <a:rPr lang="pt-BR" smtClean="0"/>
              <a:t>25/08/2025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1E618-6229-47F6-91E0-CCAD69FE13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71762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EBB1EDEA-1949-414C-B258-43F96FFC42BE}" type="datetime1">
              <a:rPr lang="pt-BR" smtClean="0"/>
              <a:t>25/08/2025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331E618-6229-47F6-91E0-CCAD69FE13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73386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804A6-4213-4980-AAA6-148093535B64}" type="datetime1">
              <a:rPr lang="pt-BR" smtClean="0"/>
              <a:t>25/08/2025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1E618-6229-47F6-91E0-CCAD69FE13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888431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D661F86A-822B-4F3D-8590-D0BC75587020}" type="datetime1">
              <a:rPr lang="pt-BR" smtClean="0"/>
              <a:t>25/08/2025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2331E618-6229-47F6-91E0-CCAD69FE1334}" type="slidenum">
              <a:rPr lang="pt-BR" smtClean="0"/>
              <a:t>‹nº›</a:t>
            </a:fld>
            <a:endParaRPr lang="pt-B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9952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0" r:id="rId1"/>
    <p:sldLayoutId id="2147483871" r:id="rId2"/>
    <p:sldLayoutId id="2147483872" r:id="rId3"/>
    <p:sldLayoutId id="2147483873" r:id="rId4"/>
    <p:sldLayoutId id="2147483874" r:id="rId5"/>
    <p:sldLayoutId id="2147483875" r:id="rId6"/>
    <p:sldLayoutId id="2147483876" r:id="rId7"/>
    <p:sldLayoutId id="2147483877" r:id="rId8"/>
    <p:sldLayoutId id="2147483878" r:id="rId9"/>
    <p:sldLayoutId id="2147483879" r:id="rId10"/>
    <p:sldLayoutId id="2147483880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customXml" Target="../ink/ink16.xml"/><Relationship Id="rId13" Type="http://schemas.openxmlformats.org/officeDocument/2006/relationships/image" Target="../media/image7.emf"/><Relationship Id="rId3" Type="http://schemas.openxmlformats.org/officeDocument/2006/relationships/image" Target="../media/image6.png"/><Relationship Id="rId7" Type="http://schemas.openxmlformats.org/officeDocument/2006/relationships/customXml" Target="../ink/ink15.xml"/><Relationship Id="rId12" Type="http://schemas.openxmlformats.org/officeDocument/2006/relationships/customXml" Target="../ink/ink20.xml"/><Relationship Id="rId2" Type="http://schemas.openxmlformats.org/officeDocument/2006/relationships/customXml" Target="../ink/ink11.xml"/><Relationship Id="rId1" Type="http://schemas.openxmlformats.org/officeDocument/2006/relationships/slideLayout" Target="../slideLayouts/slideLayout7.xml"/><Relationship Id="rId6" Type="http://schemas.openxmlformats.org/officeDocument/2006/relationships/customXml" Target="../ink/ink14.xml"/><Relationship Id="rId11" Type="http://schemas.openxmlformats.org/officeDocument/2006/relationships/customXml" Target="../ink/ink19.xml"/><Relationship Id="rId5" Type="http://schemas.openxmlformats.org/officeDocument/2006/relationships/customXml" Target="../ink/ink13.xml"/><Relationship Id="rId10" Type="http://schemas.openxmlformats.org/officeDocument/2006/relationships/customXml" Target="../ink/ink18.xml"/><Relationship Id="rId4" Type="http://schemas.openxmlformats.org/officeDocument/2006/relationships/customXml" Target="../ink/ink12.xml"/><Relationship Id="rId9" Type="http://schemas.openxmlformats.org/officeDocument/2006/relationships/customXml" Target="../ink/ink1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customXml" Target="../ink/ink26.xml"/><Relationship Id="rId3" Type="http://schemas.openxmlformats.org/officeDocument/2006/relationships/image" Target="../media/image6.png"/><Relationship Id="rId7" Type="http://schemas.openxmlformats.org/officeDocument/2006/relationships/customXml" Target="../ink/ink25.xml"/><Relationship Id="rId12" Type="http://schemas.openxmlformats.org/officeDocument/2006/relationships/customXml" Target="../ink/ink30.xml"/><Relationship Id="rId2" Type="http://schemas.openxmlformats.org/officeDocument/2006/relationships/customXml" Target="../ink/ink21.xml"/><Relationship Id="rId1" Type="http://schemas.openxmlformats.org/officeDocument/2006/relationships/slideLayout" Target="../slideLayouts/slideLayout7.xml"/><Relationship Id="rId6" Type="http://schemas.openxmlformats.org/officeDocument/2006/relationships/customXml" Target="../ink/ink24.xml"/><Relationship Id="rId11" Type="http://schemas.openxmlformats.org/officeDocument/2006/relationships/customXml" Target="../ink/ink29.xml"/><Relationship Id="rId5" Type="http://schemas.openxmlformats.org/officeDocument/2006/relationships/customXml" Target="../ink/ink23.xml"/><Relationship Id="rId10" Type="http://schemas.openxmlformats.org/officeDocument/2006/relationships/customXml" Target="../ink/ink28.xml"/><Relationship Id="rId4" Type="http://schemas.openxmlformats.org/officeDocument/2006/relationships/customXml" Target="../ink/ink22.xml"/><Relationship Id="rId9" Type="http://schemas.openxmlformats.org/officeDocument/2006/relationships/customXml" Target="../ink/ink27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customXml" Target="../ink/ink36.xml"/><Relationship Id="rId3" Type="http://schemas.openxmlformats.org/officeDocument/2006/relationships/image" Target="../media/image6.png"/><Relationship Id="rId7" Type="http://schemas.openxmlformats.org/officeDocument/2006/relationships/customXml" Target="../ink/ink35.xml"/><Relationship Id="rId12" Type="http://schemas.openxmlformats.org/officeDocument/2006/relationships/customXml" Target="../ink/ink40.xml"/><Relationship Id="rId2" Type="http://schemas.openxmlformats.org/officeDocument/2006/relationships/customXml" Target="../ink/ink31.xml"/><Relationship Id="rId1" Type="http://schemas.openxmlformats.org/officeDocument/2006/relationships/slideLayout" Target="../slideLayouts/slideLayout7.xml"/><Relationship Id="rId6" Type="http://schemas.openxmlformats.org/officeDocument/2006/relationships/customXml" Target="../ink/ink34.xml"/><Relationship Id="rId11" Type="http://schemas.openxmlformats.org/officeDocument/2006/relationships/customXml" Target="../ink/ink39.xml"/><Relationship Id="rId5" Type="http://schemas.openxmlformats.org/officeDocument/2006/relationships/customXml" Target="../ink/ink33.xml"/><Relationship Id="rId10" Type="http://schemas.openxmlformats.org/officeDocument/2006/relationships/customXml" Target="../ink/ink38.xml"/><Relationship Id="rId4" Type="http://schemas.openxmlformats.org/officeDocument/2006/relationships/customXml" Target="../ink/ink32.xml"/><Relationship Id="rId9" Type="http://schemas.openxmlformats.org/officeDocument/2006/relationships/customXml" Target="../ink/ink3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antigo.mctic.gov.br/mctic/opencms/legislacao/portarias/migracao/Portaria_MCT_n_950de_12122006.html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antigo.mctic.gov.br/mctic/opencms/legislacao/portarias/Portaria_MCTIC_n_3303_de_25062018.html" TargetMode="External"/><Relationship Id="rId5" Type="http://schemas.openxmlformats.org/officeDocument/2006/relationships/hyperlink" Target="https://antigo.mctic.gov.br/mctic/opencms/legislacao/portarias/Portaria_MCTIC_n_356_de_19012018.html" TargetMode="External"/><Relationship Id="rId4" Type="http://schemas.openxmlformats.org/officeDocument/2006/relationships/hyperlink" Target="https://antigo.mctic.gov.br/mctic/opencms/legislacao/portarias/migracao/Portaria_MCTI_n_1309_de_19122013.html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customXml" Target="../ink/ink6.xml"/><Relationship Id="rId13" Type="http://schemas.openxmlformats.org/officeDocument/2006/relationships/image" Target="../media/image6.emf"/><Relationship Id="rId3" Type="http://schemas.openxmlformats.org/officeDocument/2006/relationships/image" Target="../media/image6.png"/><Relationship Id="rId7" Type="http://schemas.openxmlformats.org/officeDocument/2006/relationships/customXml" Target="../ink/ink5.xml"/><Relationship Id="rId12" Type="http://schemas.openxmlformats.org/officeDocument/2006/relationships/customXml" Target="../ink/ink10.xml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7.xml"/><Relationship Id="rId6" Type="http://schemas.openxmlformats.org/officeDocument/2006/relationships/customXml" Target="../ink/ink4.xml"/><Relationship Id="rId11" Type="http://schemas.openxmlformats.org/officeDocument/2006/relationships/customXml" Target="../ink/ink9.xml"/><Relationship Id="rId5" Type="http://schemas.openxmlformats.org/officeDocument/2006/relationships/customXml" Target="../ink/ink3.xml"/><Relationship Id="rId10" Type="http://schemas.openxmlformats.org/officeDocument/2006/relationships/customXml" Target="../ink/ink8.xml"/><Relationship Id="rId4" Type="http://schemas.openxmlformats.org/officeDocument/2006/relationships/customXml" Target="../ink/ink2.xml"/><Relationship Id="rId9" Type="http://schemas.openxmlformats.org/officeDocument/2006/relationships/customXml" Target="../ink/ink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DPP - Centro de Debate de Políticas Públicas | São Paulo SP">
            <a:extLst>
              <a:ext uri="{FF2B5EF4-FFF2-40B4-BE49-F238E27FC236}">
                <a16:creationId xmlns:a16="http://schemas.microsoft.com/office/drawing/2014/main" id="{926FE87A-D5C6-52C6-B5A1-DD0E8ADBFF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74240" y="-393630"/>
            <a:ext cx="2003371" cy="20549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ítulo 5">
            <a:extLst>
              <a:ext uri="{FF2B5EF4-FFF2-40B4-BE49-F238E27FC236}">
                <a16:creationId xmlns:a16="http://schemas.microsoft.com/office/drawing/2014/main" id="{E61689E8-3539-421F-4130-74F7CC6303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7280" y="1185672"/>
            <a:ext cx="10058400" cy="2176454"/>
          </a:xfrm>
        </p:spPr>
        <p:txBody>
          <a:bodyPr anchor="t">
            <a:noAutofit/>
          </a:bodyPr>
          <a:lstStyle/>
          <a:p>
            <a:r>
              <a:rPr lang="pt-BR" sz="48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Bens de capital e Tecnologia de Informação e Comunicação: acesso a tecnologias</a:t>
            </a:r>
            <a:endParaRPr lang="pt-BR" sz="4800" dirty="0">
              <a:solidFill>
                <a:srgbClr val="002060"/>
              </a:solidFill>
            </a:endParaRPr>
          </a:p>
        </p:txBody>
      </p:sp>
      <p:sp>
        <p:nvSpPr>
          <p:cNvPr id="7" name="Subtítulo 6">
            <a:extLst>
              <a:ext uri="{FF2B5EF4-FFF2-40B4-BE49-F238E27FC236}">
                <a16:creationId xmlns:a16="http://schemas.microsoft.com/office/drawing/2014/main" id="{517FF900-AB45-077E-1435-3EB14CCF07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51" y="3687524"/>
            <a:ext cx="10058400" cy="1524555"/>
          </a:xfrm>
        </p:spPr>
        <p:txBody>
          <a:bodyPr>
            <a:normAutofit fontScale="92500" lnSpcReduction="20000"/>
          </a:bodyPr>
          <a:lstStyle/>
          <a:p>
            <a:r>
              <a:rPr lang="pt-BR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José Augusto Coelho Fernandes</a:t>
            </a:r>
          </a:p>
          <a:p>
            <a:r>
              <a:rPr lang="pt-BR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Renato da Fonseca                                                      </a:t>
            </a:r>
          </a:p>
          <a:p>
            <a:endParaRPr lang="pt-BR" sz="2000" b="1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r"/>
            <a:r>
              <a:rPr lang="pt-BR" sz="2000" b="1" dirty="0">
                <a:solidFill>
                  <a:schemeClr val="accent1">
                    <a:lumMod val="90000"/>
                    <a:lumOff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Apresentação </a:t>
            </a:r>
            <a:r>
              <a:rPr lang="pt-BR" sz="2000" b="1" cap="none" dirty="0">
                <a:solidFill>
                  <a:schemeClr val="accent1">
                    <a:lumMod val="90000"/>
                    <a:lumOff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IEPE/</a:t>
            </a:r>
            <a:r>
              <a:rPr lang="pt-BR" sz="2000" b="1" cap="none" dirty="0" err="1">
                <a:solidFill>
                  <a:schemeClr val="accent1">
                    <a:lumMod val="90000"/>
                    <a:lumOff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CdG</a:t>
            </a:r>
            <a:endParaRPr lang="pt-BR" sz="2000" b="1" cap="none" dirty="0">
              <a:solidFill>
                <a:schemeClr val="accent1">
                  <a:lumMod val="90000"/>
                  <a:lumOff val="1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4F9A19BA-F485-D1DA-6373-9A6764BE6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1E618-6229-47F6-91E0-CCAD69FE1334}" type="slidenum">
              <a:rPr lang="pt-BR" smtClean="0"/>
              <a:t>1</a:t>
            </a:fld>
            <a:endParaRPr lang="pt-BR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C5D029F-41DD-73BB-7AB8-A202BCAB0321}"/>
              </a:ext>
            </a:extLst>
          </p:cNvPr>
          <p:cNvSpPr txBox="1"/>
          <p:nvPr/>
        </p:nvSpPr>
        <p:spPr>
          <a:xfrm>
            <a:off x="5152089" y="5729716"/>
            <a:ext cx="609447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pt-BR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25 de agosto de 2025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41376609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E98641-7C6B-D3A2-35F0-3E2F01CDAD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Tinta 1">
                <a:extLst>
                  <a:ext uri="{FF2B5EF4-FFF2-40B4-BE49-F238E27FC236}">
                    <a16:creationId xmlns:a16="http://schemas.microsoft.com/office/drawing/2014/main" id="{97EA0B4C-E6A0-2207-92B0-C86EEEB8FCD4}"/>
                  </a:ext>
                </a:extLst>
              </p14:cNvPr>
              <p14:cNvContentPartPr/>
              <p14:nvPr/>
            </p14:nvContentPartPr>
            <p14:xfrm>
              <a:off x="7185786" y="1406823"/>
              <a:ext cx="360" cy="1440"/>
            </p14:xfrm>
          </p:contentPart>
        </mc:Choice>
        <mc:Fallback xmlns="">
          <p:pic>
            <p:nvPicPr>
              <p:cNvPr id="2" name="Tinta 1">
                <a:extLst>
                  <a:ext uri="{FF2B5EF4-FFF2-40B4-BE49-F238E27FC236}">
                    <a16:creationId xmlns:a16="http://schemas.microsoft.com/office/drawing/2014/main" id="{97EA0B4C-E6A0-2207-92B0-C86EEEB8FCD4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179666" y="1398663"/>
                <a:ext cx="12600" cy="17760"/>
              </a:xfrm>
              <a:prstGeom prst="rect">
                <a:avLst/>
              </a:prstGeom>
            </p:spPr>
          </p:pic>
        </mc:Fallback>
      </mc:AlternateContent>
      <p:grpSp>
        <p:nvGrpSpPr>
          <p:cNvPr id="5" name="Agrupar 4">
            <a:extLst>
              <a:ext uri="{FF2B5EF4-FFF2-40B4-BE49-F238E27FC236}">
                <a16:creationId xmlns:a16="http://schemas.microsoft.com/office/drawing/2014/main" id="{FEC232A8-5189-8245-DA75-FF3246448A5D}"/>
              </a:ext>
            </a:extLst>
          </p:cNvPr>
          <p:cNvGrpSpPr/>
          <p:nvPr/>
        </p:nvGrpSpPr>
        <p:grpSpPr>
          <a:xfrm>
            <a:off x="7124586" y="1604103"/>
            <a:ext cx="360" cy="360"/>
            <a:chOff x="7124586" y="1604103"/>
            <a:chExt cx="360" cy="3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3" name="Tinta 2">
                  <a:extLst>
                    <a:ext uri="{FF2B5EF4-FFF2-40B4-BE49-F238E27FC236}">
                      <a16:creationId xmlns:a16="http://schemas.microsoft.com/office/drawing/2014/main" id="{72A71446-1F7B-8AF5-E8E5-02F9CCB2A85A}"/>
                    </a:ext>
                  </a:extLst>
                </p14:cNvPr>
                <p14:cNvContentPartPr/>
                <p14:nvPr/>
              </p14:nvContentPartPr>
              <p14:xfrm>
                <a:off x="7124586" y="1604103"/>
                <a:ext cx="360" cy="360"/>
              </p14:xfrm>
            </p:contentPart>
          </mc:Choice>
          <mc:Fallback xmlns="">
            <p:pic>
              <p:nvPicPr>
                <p:cNvPr id="3" name="Tinta 2">
                  <a:extLst>
                    <a:ext uri="{FF2B5EF4-FFF2-40B4-BE49-F238E27FC236}">
                      <a16:creationId xmlns:a16="http://schemas.microsoft.com/office/drawing/2014/main" id="{72A71446-1F7B-8AF5-E8E5-02F9CCB2A85A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7118466" y="1597983"/>
                  <a:ext cx="12600" cy="12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">
              <p14:nvContentPartPr>
                <p14:cNvPr id="4" name="Tinta 3">
                  <a:extLst>
                    <a:ext uri="{FF2B5EF4-FFF2-40B4-BE49-F238E27FC236}">
                      <a16:creationId xmlns:a16="http://schemas.microsoft.com/office/drawing/2014/main" id="{54151A35-BC9B-6D87-9442-6D920EC395CD}"/>
                    </a:ext>
                  </a:extLst>
                </p14:cNvPr>
                <p14:cNvContentPartPr/>
                <p14:nvPr/>
              </p14:nvContentPartPr>
              <p14:xfrm>
                <a:off x="7124586" y="1604103"/>
                <a:ext cx="360" cy="360"/>
              </p14:xfrm>
            </p:contentPart>
          </mc:Choice>
          <mc:Fallback xmlns="">
            <p:pic>
              <p:nvPicPr>
                <p:cNvPr id="4" name="Tinta 3">
                  <a:extLst>
                    <a:ext uri="{FF2B5EF4-FFF2-40B4-BE49-F238E27FC236}">
                      <a16:creationId xmlns:a16="http://schemas.microsoft.com/office/drawing/2014/main" id="{54151A35-BC9B-6D87-9442-6D920EC395CD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7118466" y="1597983"/>
                  <a:ext cx="12600" cy="126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6" name="Tinta 5">
                <a:extLst>
                  <a:ext uri="{FF2B5EF4-FFF2-40B4-BE49-F238E27FC236}">
                    <a16:creationId xmlns:a16="http://schemas.microsoft.com/office/drawing/2014/main" id="{02D95583-82D0-00E2-EA89-02A339806922}"/>
                  </a:ext>
                </a:extLst>
              </p14:cNvPr>
              <p14:cNvContentPartPr/>
              <p14:nvPr/>
            </p14:nvContentPartPr>
            <p14:xfrm>
              <a:off x="3848226" y="2709303"/>
              <a:ext cx="360" cy="360"/>
            </p14:xfrm>
          </p:contentPart>
        </mc:Choice>
        <mc:Fallback xmlns="">
          <p:pic>
            <p:nvPicPr>
              <p:cNvPr id="6" name="Tinta 5">
                <a:extLst>
                  <a:ext uri="{FF2B5EF4-FFF2-40B4-BE49-F238E27FC236}">
                    <a16:creationId xmlns:a16="http://schemas.microsoft.com/office/drawing/2014/main" id="{02D95583-82D0-00E2-EA89-02A339806922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842106" y="2703183"/>
                <a:ext cx="12600" cy="1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9" name="Tinta 8">
                <a:extLst>
                  <a:ext uri="{FF2B5EF4-FFF2-40B4-BE49-F238E27FC236}">
                    <a16:creationId xmlns:a16="http://schemas.microsoft.com/office/drawing/2014/main" id="{47C5FCBC-6FF1-8D3D-995E-F8E25AF3B052}"/>
                  </a:ext>
                </a:extLst>
              </p14:cNvPr>
              <p14:cNvContentPartPr/>
              <p14:nvPr/>
            </p14:nvContentPartPr>
            <p14:xfrm>
              <a:off x="4397946" y="2378463"/>
              <a:ext cx="360" cy="360"/>
            </p14:xfrm>
          </p:contentPart>
        </mc:Choice>
        <mc:Fallback xmlns="">
          <p:pic>
            <p:nvPicPr>
              <p:cNvPr id="9" name="Tinta 8">
                <a:extLst>
                  <a:ext uri="{FF2B5EF4-FFF2-40B4-BE49-F238E27FC236}">
                    <a16:creationId xmlns:a16="http://schemas.microsoft.com/office/drawing/2014/main" id="{47C5FCBC-6FF1-8D3D-995E-F8E25AF3B052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391826" y="2372343"/>
                <a:ext cx="12600" cy="12600"/>
              </a:xfrm>
              <a:prstGeom prst="rect">
                <a:avLst/>
              </a:prstGeom>
            </p:spPr>
          </p:pic>
        </mc:Fallback>
      </mc:AlternateContent>
      <p:grpSp>
        <p:nvGrpSpPr>
          <p:cNvPr id="13" name="Agrupar 12">
            <a:extLst>
              <a:ext uri="{FF2B5EF4-FFF2-40B4-BE49-F238E27FC236}">
                <a16:creationId xmlns:a16="http://schemas.microsoft.com/office/drawing/2014/main" id="{15EC4F1C-3109-0989-85C7-170A3EBCAF7C}"/>
              </a:ext>
            </a:extLst>
          </p:cNvPr>
          <p:cNvGrpSpPr/>
          <p:nvPr/>
        </p:nvGrpSpPr>
        <p:grpSpPr>
          <a:xfrm>
            <a:off x="4409106" y="2451543"/>
            <a:ext cx="360" cy="360"/>
            <a:chOff x="4409106" y="2451543"/>
            <a:chExt cx="360" cy="3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10" name="Tinta 9">
                  <a:extLst>
                    <a:ext uri="{FF2B5EF4-FFF2-40B4-BE49-F238E27FC236}">
                      <a16:creationId xmlns:a16="http://schemas.microsoft.com/office/drawing/2014/main" id="{9A65677C-87C6-9782-EA61-6D8BB7809021}"/>
                    </a:ext>
                  </a:extLst>
                </p14:cNvPr>
                <p14:cNvContentPartPr/>
                <p14:nvPr/>
              </p14:nvContentPartPr>
              <p14:xfrm>
                <a:off x="4409106" y="2451543"/>
                <a:ext cx="360" cy="360"/>
              </p14:xfrm>
            </p:contentPart>
          </mc:Choice>
          <mc:Fallback xmlns="">
            <p:pic>
              <p:nvPicPr>
                <p:cNvPr id="10" name="Tinta 9">
                  <a:extLst>
                    <a:ext uri="{FF2B5EF4-FFF2-40B4-BE49-F238E27FC236}">
                      <a16:creationId xmlns:a16="http://schemas.microsoft.com/office/drawing/2014/main" id="{9A65677C-87C6-9782-EA61-6D8BB7809021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4402986" y="2445423"/>
                  <a:ext cx="12600" cy="12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">
              <p14:nvContentPartPr>
                <p14:cNvPr id="11" name="Tinta 10">
                  <a:extLst>
                    <a:ext uri="{FF2B5EF4-FFF2-40B4-BE49-F238E27FC236}">
                      <a16:creationId xmlns:a16="http://schemas.microsoft.com/office/drawing/2014/main" id="{CA361C21-3B4F-FC53-7EB0-89D256700C4D}"/>
                    </a:ext>
                  </a:extLst>
                </p14:cNvPr>
                <p14:cNvContentPartPr/>
                <p14:nvPr/>
              </p14:nvContentPartPr>
              <p14:xfrm>
                <a:off x="4409106" y="2451543"/>
                <a:ext cx="360" cy="360"/>
              </p14:xfrm>
            </p:contentPart>
          </mc:Choice>
          <mc:Fallback xmlns="">
            <p:pic>
              <p:nvPicPr>
                <p:cNvPr id="11" name="Tinta 10">
                  <a:extLst>
                    <a:ext uri="{FF2B5EF4-FFF2-40B4-BE49-F238E27FC236}">
                      <a16:creationId xmlns:a16="http://schemas.microsoft.com/office/drawing/2014/main" id="{CA361C21-3B4F-FC53-7EB0-89D256700C4D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4402986" y="2445423"/>
                  <a:ext cx="12600" cy="126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2" name="Tinta 11">
                <a:extLst>
                  <a:ext uri="{FF2B5EF4-FFF2-40B4-BE49-F238E27FC236}">
                    <a16:creationId xmlns:a16="http://schemas.microsoft.com/office/drawing/2014/main" id="{36563369-DA8E-7DA3-6E49-37BFA7D5E5C6}"/>
                  </a:ext>
                </a:extLst>
              </p14:cNvPr>
              <p14:cNvContentPartPr/>
              <p14:nvPr/>
            </p14:nvContentPartPr>
            <p14:xfrm>
              <a:off x="4347186" y="2254983"/>
              <a:ext cx="360" cy="360"/>
            </p14:xfrm>
          </p:contentPart>
        </mc:Choice>
        <mc:Fallback xmlns="">
          <p:pic>
            <p:nvPicPr>
              <p:cNvPr id="12" name="Tinta 11">
                <a:extLst>
                  <a:ext uri="{FF2B5EF4-FFF2-40B4-BE49-F238E27FC236}">
                    <a16:creationId xmlns:a16="http://schemas.microsoft.com/office/drawing/2014/main" id="{36563369-DA8E-7DA3-6E49-37BFA7D5E5C6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341066" y="2248863"/>
                <a:ext cx="12600" cy="1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14" name="Tinta 13">
                <a:extLst>
                  <a:ext uri="{FF2B5EF4-FFF2-40B4-BE49-F238E27FC236}">
                    <a16:creationId xmlns:a16="http://schemas.microsoft.com/office/drawing/2014/main" id="{5466A3DC-A5FE-4204-1B7B-37D6927E06C8}"/>
                  </a:ext>
                </a:extLst>
              </p14:cNvPr>
              <p14:cNvContentPartPr/>
              <p14:nvPr/>
            </p14:nvContentPartPr>
            <p14:xfrm>
              <a:off x="4375266" y="2428863"/>
              <a:ext cx="360" cy="360"/>
            </p14:xfrm>
          </p:contentPart>
        </mc:Choice>
        <mc:Fallback xmlns="">
          <p:pic>
            <p:nvPicPr>
              <p:cNvPr id="14" name="Tinta 13">
                <a:extLst>
                  <a:ext uri="{FF2B5EF4-FFF2-40B4-BE49-F238E27FC236}">
                    <a16:creationId xmlns:a16="http://schemas.microsoft.com/office/drawing/2014/main" id="{5466A3DC-A5FE-4204-1B7B-37D6927E06C8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369146" y="2422743"/>
                <a:ext cx="12600" cy="1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5" name="Tinta 14">
                <a:extLst>
                  <a:ext uri="{FF2B5EF4-FFF2-40B4-BE49-F238E27FC236}">
                    <a16:creationId xmlns:a16="http://schemas.microsoft.com/office/drawing/2014/main" id="{810E947E-8723-3F2A-5383-7DB7D9158FD7}"/>
                  </a:ext>
                </a:extLst>
              </p14:cNvPr>
              <p14:cNvContentPartPr/>
              <p14:nvPr/>
            </p14:nvContentPartPr>
            <p14:xfrm>
              <a:off x="4375266" y="2428863"/>
              <a:ext cx="360" cy="360"/>
            </p14:xfrm>
          </p:contentPart>
        </mc:Choice>
        <mc:Fallback xmlns="">
          <p:pic>
            <p:nvPicPr>
              <p:cNvPr id="15" name="Tinta 14">
                <a:extLst>
                  <a:ext uri="{FF2B5EF4-FFF2-40B4-BE49-F238E27FC236}">
                    <a16:creationId xmlns:a16="http://schemas.microsoft.com/office/drawing/2014/main" id="{810E947E-8723-3F2A-5383-7DB7D9158FD7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369146" y="2422743"/>
                <a:ext cx="12600" cy="12600"/>
              </a:xfrm>
              <a:prstGeom prst="rect">
                <a:avLst/>
              </a:prstGeom>
            </p:spPr>
          </p:pic>
        </mc:Fallback>
      </mc:AlternateContent>
      <p:sp>
        <p:nvSpPr>
          <p:cNvPr id="8" name="CaixaDeTexto 7">
            <a:extLst>
              <a:ext uri="{FF2B5EF4-FFF2-40B4-BE49-F238E27FC236}">
                <a16:creationId xmlns:a16="http://schemas.microsoft.com/office/drawing/2014/main" id="{320EEA59-092C-FA99-470A-E39CA6F8AD8F}"/>
              </a:ext>
            </a:extLst>
          </p:cNvPr>
          <p:cNvSpPr txBox="1"/>
          <p:nvPr/>
        </p:nvSpPr>
        <p:spPr>
          <a:xfrm>
            <a:off x="881744" y="391886"/>
            <a:ext cx="10695548" cy="56739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defTabSz="914400">
              <a:lnSpc>
                <a:spcPct val="85000"/>
              </a:lnSpc>
              <a:spcBef>
                <a:spcPct val="0"/>
              </a:spcBef>
            </a:pPr>
            <a:r>
              <a:rPr lang="pt-BR" sz="3600" b="1" spc="-50" dirty="0">
                <a:solidFill>
                  <a:schemeClr val="accent3"/>
                </a:solidFill>
                <a:latin typeface="+mj-lt"/>
                <a:ea typeface="+mj-ea"/>
                <a:cs typeface="+mj-cs"/>
              </a:rPr>
              <a:t>A Geografia Econômica de TICs e BK</a:t>
            </a:r>
          </a:p>
        </p:txBody>
      </p:sp>
      <p:cxnSp>
        <p:nvCxnSpPr>
          <p:cNvPr id="7" name="Conector reto 6">
            <a:extLst>
              <a:ext uri="{FF2B5EF4-FFF2-40B4-BE49-F238E27FC236}">
                <a16:creationId xmlns:a16="http://schemas.microsoft.com/office/drawing/2014/main" id="{124CFBB1-C40D-395A-EB8E-4D0EC140A95C}"/>
              </a:ext>
            </a:extLst>
          </p:cNvPr>
          <p:cNvCxnSpPr>
            <a:cxnSpLocks/>
          </p:cNvCxnSpPr>
          <p:nvPr/>
        </p:nvCxnSpPr>
        <p:spPr>
          <a:xfrm>
            <a:off x="961619" y="1082692"/>
            <a:ext cx="10677195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Imagem 15">
            <a:extLst>
              <a:ext uri="{FF2B5EF4-FFF2-40B4-BE49-F238E27FC236}">
                <a16:creationId xmlns:a16="http://schemas.microsoft.com/office/drawing/2014/main" id="{B5EAEEA0-5E36-BD11-28DA-498241AACDCA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950836" y="1717957"/>
            <a:ext cx="5839596" cy="3547781"/>
          </a:xfrm>
          <a:prstGeom prst="rect">
            <a:avLst/>
          </a:prstGeom>
        </p:spPr>
      </p:pic>
      <p:sp>
        <p:nvSpPr>
          <p:cNvPr id="17" name="Espaço Reservado para Número de Slide 16">
            <a:extLst>
              <a:ext uri="{FF2B5EF4-FFF2-40B4-BE49-F238E27FC236}">
                <a16:creationId xmlns:a16="http://schemas.microsoft.com/office/drawing/2014/main" id="{0871CE6E-1808-105A-1533-22429A5B40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1E618-6229-47F6-91E0-CCAD69FE1334}" type="slidenum">
              <a:rPr lang="pt-BR" smtClean="0"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08674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AABE2BB2-9B9B-9324-5E81-CE31940836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6817" y="371612"/>
            <a:ext cx="5718048" cy="614248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775B230F-0520-EC5A-9864-E91F09AE3B77}"/>
              </a:ext>
            </a:extLst>
          </p:cNvPr>
          <p:cNvSpPr txBox="1"/>
          <p:nvPr/>
        </p:nvSpPr>
        <p:spPr>
          <a:xfrm>
            <a:off x="459076" y="535510"/>
            <a:ext cx="4490876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b="1" dirty="0">
                <a:solidFill>
                  <a:schemeClr val="accent3"/>
                </a:solidFill>
              </a:rPr>
              <a:t>Medindo resultados:</a:t>
            </a:r>
          </a:p>
          <a:p>
            <a:endParaRPr lang="pt-BR" sz="2400" b="1" dirty="0">
              <a:solidFill>
                <a:schemeClr val="accent3"/>
              </a:solidFill>
            </a:endParaRPr>
          </a:p>
          <a:p>
            <a:r>
              <a:rPr lang="pt-BR" sz="2400" b="1" dirty="0">
                <a:solidFill>
                  <a:schemeClr val="accent3"/>
                </a:solidFill>
              </a:rPr>
              <a:t>O Brasil se encontra no terço intermediário nos três indicadores sínteses de conectividade e prontidão.</a:t>
            </a:r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10D4D2EE-BC1A-FE77-6638-45664E4A9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1E618-6229-47F6-91E0-CCAD69FE1334}" type="slidenum">
              <a:rPr lang="pt-BR" smtClean="0"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653161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EEE396-4199-370F-2BE1-C39B35AE59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Tinta 1">
                <a:extLst>
                  <a:ext uri="{FF2B5EF4-FFF2-40B4-BE49-F238E27FC236}">
                    <a16:creationId xmlns:a16="http://schemas.microsoft.com/office/drawing/2014/main" id="{E5B51952-0C96-7C65-6369-5534D3575925}"/>
                  </a:ext>
                </a:extLst>
              </p14:cNvPr>
              <p14:cNvContentPartPr/>
              <p14:nvPr/>
            </p14:nvContentPartPr>
            <p14:xfrm>
              <a:off x="7185786" y="1406823"/>
              <a:ext cx="360" cy="1440"/>
            </p14:xfrm>
          </p:contentPart>
        </mc:Choice>
        <mc:Fallback xmlns="">
          <p:pic>
            <p:nvPicPr>
              <p:cNvPr id="2" name="Tinta 1">
                <a:extLst>
                  <a:ext uri="{FF2B5EF4-FFF2-40B4-BE49-F238E27FC236}">
                    <a16:creationId xmlns:a16="http://schemas.microsoft.com/office/drawing/2014/main" id="{E5B51952-0C96-7C65-6369-5534D3575925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179666" y="1398663"/>
                <a:ext cx="12600" cy="17760"/>
              </a:xfrm>
              <a:prstGeom prst="rect">
                <a:avLst/>
              </a:prstGeom>
            </p:spPr>
          </p:pic>
        </mc:Fallback>
      </mc:AlternateContent>
      <p:grpSp>
        <p:nvGrpSpPr>
          <p:cNvPr id="5" name="Agrupar 4">
            <a:extLst>
              <a:ext uri="{FF2B5EF4-FFF2-40B4-BE49-F238E27FC236}">
                <a16:creationId xmlns:a16="http://schemas.microsoft.com/office/drawing/2014/main" id="{94FBB159-C104-0CA8-4ED6-D296480C4C16}"/>
              </a:ext>
            </a:extLst>
          </p:cNvPr>
          <p:cNvGrpSpPr/>
          <p:nvPr/>
        </p:nvGrpSpPr>
        <p:grpSpPr>
          <a:xfrm>
            <a:off x="7124586" y="1604103"/>
            <a:ext cx="360" cy="360"/>
            <a:chOff x="7124586" y="1604103"/>
            <a:chExt cx="360" cy="3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3" name="Tinta 2">
                  <a:extLst>
                    <a:ext uri="{FF2B5EF4-FFF2-40B4-BE49-F238E27FC236}">
                      <a16:creationId xmlns:a16="http://schemas.microsoft.com/office/drawing/2014/main" id="{DC01990F-3CCB-BEC1-95B4-04AE22E5979D}"/>
                    </a:ext>
                  </a:extLst>
                </p14:cNvPr>
                <p14:cNvContentPartPr/>
                <p14:nvPr/>
              </p14:nvContentPartPr>
              <p14:xfrm>
                <a:off x="7124586" y="1604103"/>
                <a:ext cx="360" cy="360"/>
              </p14:xfrm>
            </p:contentPart>
          </mc:Choice>
          <mc:Fallback xmlns="">
            <p:pic>
              <p:nvPicPr>
                <p:cNvPr id="3" name="Tinta 2">
                  <a:extLst>
                    <a:ext uri="{FF2B5EF4-FFF2-40B4-BE49-F238E27FC236}">
                      <a16:creationId xmlns:a16="http://schemas.microsoft.com/office/drawing/2014/main" id="{DC01990F-3CCB-BEC1-95B4-04AE22E5979D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7118466" y="1597983"/>
                  <a:ext cx="12600" cy="12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">
              <p14:nvContentPartPr>
                <p14:cNvPr id="4" name="Tinta 3">
                  <a:extLst>
                    <a:ext uri="{FF2B5EF4-FFF2-40B4-BE49-F238E27FC236}">
                      <a16:creationId xmlns:a16="http://schemas.microsoft.com/office/drawing/2014/main" id="{BAF15849-1A0A-835F-05B0-286655C3981D}"/>
                    </a:ext>
                  </a:extLst>
                </p14:cNvPr>
                <p14:cNvContentPartPr/>
                <p14:nvPr/>
              </p14:nvContentPartPr>
              <p14:xfrm>
                <a:off x="7124586" y="1604103"/>
                <a:ext cx="360" cy="360"/>
              </p14:xfrm>
            </p:contentPart>
          </mc:Choice>
          <mc:Fallback xmlns="">
            <p:pic>
              <p:nvPicPr>
                <p:cNvPr id="4" name="Tinta 3">
                  <a:extLst>
                    <a:ext uri="{FF2B5EF4-FFF2-40B4-BE49-F238E27FC236}">
                      <a16:creationId xmlns:a16="http://schemas.microsoft.com/office/drawing/2014/main" id="{BAF15849-1A0A-835F-05B0-286655C3981D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7118466" y="1597983"/>
                  <a:ext cx="12600" cy="126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6" name="Tinta 5">
                <a:extLst>
                  <a:ext uri="{FF2B5EF4-FFF2-40B4-BE49-F238E27FC236}">
                    <a16:creationId xmlns:a16="http://schemas.microsoft.com/office/drawing/2014/main" id="{A2318FC6-EB79-C07E-8B64-299796A5D576}"/>
                  </a:ext>
                </a:extLst>
              </p14:cNvPr>
              <p14:cNvContentPartPr/>
              <p14:nvPr/>
            </p14:nvContentPartPr>
            <p14:xfrm>
              <a:off x="3848226" y="2709303"/>
              <a:ext cx="360" cy="360"/>
            </p14:xfrm>
          </p:contentPart>
        </mc:Choice>
        <mc:Fallback xmlns="">
          <p:pic>
            <p:nvPicPr>
              <p:cNvPr id="6" name="Tinta 5">
                <a:extLst>
                  <a:ext uri="{FF2B5EF4-FFF2-40B4-BE49-F238E27FC236}">
                    <a16:creationId xmlns:a16="http://schemas.microsoft.com/office/drawing/2014/main" id="{A2318FC6-EB79-C07E-8B64-299796A5D576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842106" y="2703183"/>
                <a:ext cx="12600" cy="1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9" name="Tinta 8">
                <a:extLst>
                  <a:ext uri="{FF2B5EF4-FFF2-40B4-BE49-F238E27FC236}">
                    <a16:creationId xmlns:a16="http://schemas.microsoft.com/office/drawing/2014/main" id="{7D4185C6-C1C1-AEBA-7C6F-F916333E1084}"/>
                  </a:ext>
                </a:extLst>
              </p14:cNvPr>
              <p14:cNvContentPartPr/>
              <p14:nvPr/>
            </p14:nvContentPartPr>
            <p14:xfrm>
              <a:off x="4397946" y="2378463"/>
              <a:ext cx="360" cy="360"/>
            </p14:xfrm>
          </p:contentPart>
        </mc:Choice>
        <mc:Fallback xmlns="">
          <p:pic>
            <p:nvPicPr>
              <p:cNvPr id="9" name="Tinta 8">
                <a:extLst>
                  <a:ext uri="{FF2B5EF4-FFF2-40B4-BE49-F238E27FC236}">
                    <a16:creationId xmlns:a16="http://schemas.microsoft.com/office/drawing/2014/main" id="{7D4185C6-C1C1-AEBA-7C6F-F916333E1084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391826" y="2372343"/>
                <a:ext cx="12600" cy="12600"/>
              </a:xfrm>
              <a:prstGeom prst="rect">
                <a:avLst/>
              </a:prstGeom>
            </p:spPr>
          </p:pic>
        </mc:Fallback>
      </mc:AlternateContent>
      <p:grpSp>
        <p:nvGrpSpPr>
          <p:cNvPr id="13" name="Agrupar 12">
            <a:extLst>
              <a:ext uri="{FF2B5EF4-FFF2-40B4-BE49-F238E27FC236}">
                <a16:creationId xmlns:a16="http://schemas.microsoft.com/office/drawing/2014/main" id="{ADE8B10F-D975-58EB-F713-DE3454E791E1}"/>
              </a:ext>
            </a:extLst>
          </p:cNvPr>
          <p:cNvGrpSpPr/>
          <p:nvPr/>
        </p:nvGrpSpPr>
        <p:grpSpPr>
          <a:xfrm>
            <a:off x="4409106" y="2451543"/>
            <a:ext cx="360" cy="360"/>
            <a:chOff x="4409106" y="2451543"/>
            <a:chExt cx="360" cy="3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10" name="Tinta 9">
                  <a:extLst>
                    <a:ext uri="{FF2B5EF4-FFF2-40B4-BE49-F238E27FC236}">
                      <a16:creationId xmlns:a16="http://schemas.microsoft.com/office/drawing/2014/main" id="{B73DBE8A-64D6-025F-24C1-FB8AF89C005C}"/>
                    </a:ext>
                  </a:extLst>
                </p14:cNvPr>
                <p14:cNvContentPartPr/>
                <p14:nvPr/>
              </p14:nvContentPartPr>
              <p14:xfrm>
                <a:off x="4409106" y="2451543"/>
                <a:ext cx="360" cy="360"/>
              </p14:xfrm>
            </p:contentPart>
          </mc:Choice>
          <mc:Fallback xmlns="">
            <p:pic>
              <p:nvPicPr>
                <p:cNvPr id="10" name="Tinta 9">
                  <a:extLst>
                    <a:ext uri="{FF2B5EF4-FFF2-40B4-BE49-F238E27FC236}">
                      <a16:creationId xmlns:a16="http://schemas.microsoft.com/office/drawing/2014/main" id="{B73DBE8A-64D6-025F-24C1-FB8AF89C005C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4402986" y="2445423"/>
                  <a:ext cx="12600" cy="12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">
              <p14:nvContentPartPr>
                <p14:cNvPr id="11" name="Tinta 10">
                  <a:extLst>
                    <a:ext uri="{FF2B5EF4-FFF2-40B4-BE49-F238E27FC236}">
                      <a16:creationId xmlns:a16="http://schemas.microsoft.com/office/drawing/2014/main" id="{1BCD2885-1C4E-010E-80D8-3C29737FEA3F}"/>
                    </a:ext>
                  </a:extLst>
                </p14:cNvPr>
                <p14:cNvContentPartPr/>
                <p14:nvPr/>
              </p14:nvContentPartPr>
              <p14:xfrm>
                <a:off x="4409106" y="2451543"/>
                <a:ext cx="360" cy="360"/>
              </p14:xfrm>
            </p:contentPart>
          </mc:Choice>
          <mc:Fallback xmlns="">
            <p:pic>
              <p:nvPicPr>
                <p:cNvPr id="11" name="Tinta 10">
                  <a:extLst>
                    <a:ext uri="{FF2B5EF4-FFF2-40B4-BE49-F238E27FC236}">
                      <a16:creationId xmlns:a16="http://schemas.microsoft.com/office/drawing/2014/main" id="{1BCD2885-1C4E-010E-80D8-3C29737FEA3F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4402986" y="2445423"/>
                  <a:ext cx="12600" cy="126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2" name="Tinta 11">
                <a:extLst>
                  <a:ext uri="{FF2B5EF4-FFF2-40B4-BE49-F238E27FC236}">
                    <a16:creationId xmlns:a16="http://schemas.microsoft.com/office/drawing/2014/main" id="{0FD996B1-0CB6-17BE-6E41-BE1BA9177CAE}"/>
                  </a:ext>
                </a:extLst>
              </p14:cNvPr>
              <p14:cNvContentPartPr/>
              <p14:nvPr/>
            </p14:nvContentPartPr>
            <p14:xfrm>
              <a:off x="4347186" y="2254983"/>
              <a:ext cx="360" cy="360"/>
            </p14:xfrm>
          </p:contentPart>
        </mc:Choice>
        <mc:Fallback xmlns="">
          <p:pic>
            <p:nvPicPr>
              <p:cNvPr id="12" name="Tinta 11">
                <a:extLst>
                  <a:ext uri="{FF2B5EF4-FFF2-40B4-BE49-F238E27FC236}">
                    <a16:creationId xmlns:a16="http://schemas.microsoft.com/office/drawing/2014/main" id="{0FD996B1-0CB6-17BE-6E41-BE1BA9177CAE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341066" y="2248863"/>
                <a:ext cx="12600" cy="1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14" name="Tinta 13">
                <a:extLst>
                  <a:ext uri="{FF2B5EF4-FFF2-40B4-BE49-F238E27FC236}">
                    <a16:creationId xmlns:a16="http://schemas.microsoft.com/office/drawing/2014/main" id="{2EE2E5CB-23DD-9846-52F3-8A0CBD24557B}"/>
                  </a:ext>
                </a:extLst>
              </p14:cNvPr>
              <p14:cNvContentPartPr/>
              <p14:nvPr/>
            </p14:nvContentPartPr>
            <p14:xfrm>
              <a:off x="4375266" y="2428863"/>
              <a:ext cx="360" cy="360"/>
            </p14:xfrm>
          </p:contentPart>
        </mc:Choice>
        <mc:Fallback xmlns="">
          <p:pic>
            <p:nvPicPr>
              <p:cNvPr id="14" name="Tinta 13">
                <a:extLst>
                  <a:ext uri="{FF2B5EF4-FFF2-40B4-BE49-F238E27FC236}">
                    <a16:creationId xmlns:a16="http://schemas.microsoft.com/office/drawing/2014/main" id="{2EE2E5CB-23DD-9846-52F3-8A0CBD24557B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369146" y="2422743"/>
                <a:ext cx="12600" cy="1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5" name="Tinta 14">
                <a:extLst>
                  <a:ext uri="{FF2B5EF4-FFF2-40B4-BE49-F238E27FC236}">
                    <a16:creationId xmlns:a16="http://schemas.microsoft.com/office/drawing/2014/main" id="{D8564F45-8D39-BA18-F3D7-0C78792E5689}"/>
                  </a:ext>
                </a:extLst>
              </p14:cNvPr>
              <p14:cNvContentPartPr/>
              <p14:nvPr/>
            </p14:nvContentPartPr>
            <p14:xfrm>
              <a:off x="4375266" y="2428863"/>
              <a:ext cx="360" cy="360"/>
            </p14:xfrm>
          </p:contentPart>
        </mc:Choice>
        <mc:Fallback xmlns="">
          <p:pic>
            <p:nvPicPr>
              <p:cNvPr id="15" name="Tinta 14">
                <a:extLst>
                  <a:ext uri="{FF2B5EF4-FFF2-40B4-BE49-F238E27FC236}">
                    <a16:creationId xmlns:a16="http://schemas.microsoft.com/office/drawing/2014/main" id="{D8564F45-8D39-BA18-F3D7-0C78792E5689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369146" y="2422743"/>
                <a:ext cx="12600" cy="12600"/>
              </a:xfrm>
              <a:prstGeom prst="rect">
                <a:avLst/>
              </a:prstGeom>
            </p:spPr>
          </p:pic>
        </mc:Fallback>
      </mc:AlternateContent>
      <p:sp>
        <p:nvSpPr>
          <p:cNvPr id="8" name="CaixaDeTexto 7">
            <a:extLst>
              <a:ext uri="{FF2B5EF4-FFF2-40B4-BE49-F238E27FC236}">
                <a16:creationId xmlns:a16="http://schemas.microsoft.com/office/drawing/2014/main" id="{E5D10C80-141B-3683-5E5A-F67DA2F246D1}"/>
              </a:ext>
            </a:extLst>
          </p:cNvPr>
          <p:cNvSpPr txBox="1"/>
          <p:nvPr/>
        </p:nvSpPr>
        <p:spPr>
          <a:xfrm>
            <a:off x="881744" y="391886"/>
            <a:ext cx="10695548" cy="56739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defTabSz="914400">
              <a:lnSpc>
                <a:spcPct val="85000"/>
              </a:lnSpc>
              <a:spcBef>
                <a:spcPct val="0"/>
              </a:spcBef>
            </a:pPr>
            <a:r>
              <a:rPr lang="pt-BR" sz="3600" b="1" spc="-50" dirty="0">
                <a:solidFill>
                  <a:schemeClr val="accent3"/>
                </a:solidFill>
                <a:latin typeface="+mj-lt"/>
                <a:ea typeface="+mj-ea"/>
                <a:cs typeface="+mj-cs"/>
              </a:rPr>
              <a:t>A economia política: Diversidade de atores</a:t>
            </a:r>
          </a:p>
        </p:txBody>
      </p:sp>
      <p:cxnSp>
        <p:nvCxnSpPr>
          <p:cNvPr id="7" name="Conector reto 6">
            <a:extLst>
              <a:ext uri="{FF2B5EF4-FFF2-40B4-BE49-F238E27FC236}">
                <a16:creationId xmlns:a16="http://schemas.microsoft.com/office/drawing/2014/main" id="{6AAA8C2B-6BD7-7172-E73F-5A3AD2B23697}"/>
              </a:ext>
            </a:extLst>
          </p:cNvPr>
          <p:cNvCxnSpPr>
            <a:cxnSpLocks/>
          </p:cNvCxnSpPr>
          <p:nvPr/>
        </p:nvCxnSpPr>
        <p:spPr>
          <a:xfrm>
            <a:off x="961619" y="1345738"/>
            <a:ext cx="10677195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Espaço Reservado para Número de Slide 16">
            <a:extLst>
              <a:ext uri="{FF2B5EF4-FFF2-40B4-BE49-F238E27FC236}">
                <a16:creationId xmlns:a16="http://schemas.microsoft.com/office/drawing/2014/main" id="{581588F8-0096-7CBC-A489-25261A75A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1E618-6229-47F6-91E0-CCAD69FE1334}" type="slidenum">
              <a:rPr lang="pt-BR" smtClean="0"/>
              <a:t>12</a:t>
            </a:fld>
            <a:endParaRPr lang="pt-BR"/>
          </a:p>
        </p:txBody>
      </p:sp>
      <p:sp>
        <p:nvSpPr>
          <p:cNvPr id="18" name="Forma Livre: Forma 17">
            <a:extLst>
              <a:ext uri="{FF2B5EF4-FFF2-40B4-BE49-F238E27FC236}">
                <a16:creationId xmlns:a16="http://schemas.microsoft.com/office/drawing/2014/main" id="{EF169E22-4A86-E5C1-1CBC-819D2DDC4508}"/>
              </a:ext>
            </a:extLst>
          </p:cNvPr>
          <p:cNvSpPr/>
          <p:nvPr/>
        </p:nvSpPr>
        <p:spPr>
          <a:xfrm>
            <a:off x="2301486" y="1929941"/>
            <a:ext cx="2160000" cy="2160000"/>
          </a:xfrm>
          <a:custGeom>
            <a:avLst/>
            <a:gdLst>
              <a:gd name="connsiteX0" fmla="*/ 0 w 816327"/>
              <a:gd name="connsiteY0" fmla="*/ 355103 h 710205"/>
              <a:gd name="connsiteX1" fmla="*/ 177551 w 816327"/>
              <a:gd name="connsiteY1" fmla="*/ 0 h 710205"/>
              <a:gd name="connsiteX2" fmla="*/ 638776 w 816327"/>
              <a:gd name="connsiteY2" fmla="*/ 0 h 710205"/>
              <a:gd name="connsiteX3" fmla="*/ 816327 w 816327"/>
              <a:gd name="connsiteY3" fmla="*/ 355103 h 710205"/>
              <a:gd name="connsiteX4" fmla="*/ 638776 w 816327"/>
              <a:gd name="connsiteY4" fmla="*/ 710205 h 710205"/>
              <a:gd name="connsiteX5" fmla="*/ 177551 w 816327"/>
              <a:gd name="connsiteY5" fmla="*/ 710205 h 710205"/>
              <a:gd name="connsiteX6" fmla="*/ 0 w 816327"/>
              <a:gd name="connsiteY6" fmla="*/ 355103 h 710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16327" h="710205">
                <a:moveTo>
                  <a:pt x="408163" y="0"/>
                </a:moveTo>
                <a:lnTo>
                  <a:pt x="816327" y="154469"/>
                </a:lnTo>
                <a:lnTo>
                  <a:pt x="816327" y="555736"/>
                </a:lnTo>
                <a:lnTo>
                  <a:pt x="408163" y="710205"/>
                </a:lnTo>
                <a:lnTo>
                  <a:pt x="0" y="555736"/>
                </a:lnTo>
                <a:lnTo>
                  <a:pt x="0" y="154469"/>
                </a:lnTo>
                <a:lnTo>
                  <a:pt x="408163" y="0"/>
                </a:lnTo>
                <a:close/>
              </a:path>
            </a:pathLst>
          </a:custGeom>
          <a:solidFill>
            <a:schemeClr val="bg1"/>
          </a:solidFill>
          <a:ln w="38100">
            <a:solidFill>
              <a:schemeClr val="accent1">
                <a:lumMod val="90000"/>
                <a:lumOff val="10000"/>
              </a:schemeClr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9724" tIns="146261" rIns="129724" bIns="146261" numCol="1" spcCol="1270" anchor="ctr" anchorCtr="0">
            <a:noAutofit/>
          </a:bodyPr>
          <a:lstStyle/>
          <a:p>
            <a:pPr marL="0" lvl="0" indent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pt-BR" b="1" kern="1200">
                <a:solidFill>
                  <a:schemeClr val="accent3">
                    <a:lumMod val="75000"/>
                  </a:schemeClr>
                </a:solidFill>
              </a:rPr>
              <a:t>Regiões (eg. ZFM)</a:t>
            </a:r>
            <a:endParaRPr lang="pt-BR" b="1" kern="12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9" name="Forma Livre: Forma 18">
            <a:extLst>
              <a:ext uri="{FF2B5EF4-FFF2-40B4-BE49-F238E27FC236}">
                <a16:creationId xmlns:a16="http://schemas.microsoft.com/office/drawing/2014/main" id="{731FEBC4-E00D-E0CD-7774-C3239F233969}"/>
              </a:ext>
            </a:extLst>
          </p:cNvPr>
          <p:cNvSpPr/>
          <p:nvPr/>
        </p:nvSpPr>
        <p:spPr>
          <a:xfrm>
            <a:off x="3427206" y="3788166"/>
            <a:ext cx="2160000" cy="2160000"/>
          </a:xfrm>
          <a:custGeom>
            <a:avLst/>
            <a:gdLst>
              <a:gd name="connsiteX0" fmla="*/ 0 w 816327"/>
              <a:gd name="connsiteY0" fmla="*/ 355103 h 710205"/>
              <a:gd name="connsiteX1" fmla="*/ 177551 w 816327"/>
              <a:gd name="connsiteY1" fmla="*/ 0 h 710205"/>
              <a:gd name="connsiteX2" fmla="*/ 638776 w 816327"/>
              <a:gd name="connsiteY2" fmla="*/ 0 h 710205"/>
              <a:gd name="connsiteX3" fmla="*/ 816327 w 816327"/>
              <a:gd name="connsiteY3" fmla="*/ 355103 h 710205"/>
              <a:gd name="connsiteX4" fmla="*/ 638776 w 816327"/>
              <a:gd name="connsiteY4" fmla="*/ 710205 h 710205"/>
              <a:gd name="connsiteX5" fmla="*/ 177551 w 816327"/>
              <a:gd name="connsiteY5" fmla="*/ 710205 h 710205"/>
              <a:gd name="connsiteX6" fmla="*/ 0 w 816327"/>
              <a:gd name="connsiteY6" fmla="*/ 355103 h 710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16327" h="710205">
                <a:moveTo>
                  <a:pt x="408163" y="0"/>
                </a:moveTo>
                <a:lnTo>
                  <a:pt x="816327" y="154469"/>
                </a:lnTo>
                <a:lnTo>
                  <a:pt x="816327" y="555736"/>
                </a:lnTo>
                <a:lnTo>
                  <a:pt x="408163" y="710205"/>
                </a:lnTo>
                <a:lnTo>
                  <a:pt x="0" y="555736"/>
                </a:lnTo>
                <a:lnTo>
                  <a:pt x="0" y="154469"/>
                </a:lnTo>
                <a:lnTo>
                  <a:pt x="408163" y="0"/>
                </a:lnTo>
                <a:close/>
              </a:path>
            </a:pathLst>
          </a:custGeom>
          <a:solidFill>
            <a:schemeClr val="bg1"/>
          </a:solidFill>
          <a:ln w="38100">
            <a:solidFill>
              <a:schemeClr val="accent1">
                <a:lumMod val="90000"/>
                <a:lumOff val="10000"/>
              </a:schemeClr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9724" tIns="146261" rIns="129724" bIns="146261" numCol="1" spcCol="1270" anchor="ctr" anchorCtr="0">
            <a:noAutofit/>
          </a:bodyPr>
          <a:lstStyle/>
          <a:p>
            <a:pPr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t-BR" b="1" kern="1200" dirty="0">
                <a:solidFill>
                  <a:schemeClr val="accent3">
                    <a:lumMod val="75000"/>
                  </a:schemeClr>
                </a:solidFill>
              </a:rPr>
              <a:t>Cidades (concentração em TICs- manufatura e serviços)</a:t>
            </a:r>
          </a:p>
        </p:txBody>
      </p:sp>
      <p:sp>
        <p:nvSpPr>
          <p:cNvPr id="20" name="Forma Livre: Forma 19">
            <a:extLst>
              <a:ext uri="{FF2B5EF4-FFF2-40B4-BE49-F238E27FC236}">
                <a16:creationId xmlns:a16="http://schemas.microsoft.com/office/drawing/2014/main" id="{29DBC91D-D762-8AFC-D216-61F704A20769}"/>
              </a:ext>
            </a:extLst>
          </p:cNvPr>
          <p:cNvSpPr/>
          <p:nvPr/>
        </p:nvSpPr>
        <p:spPr>
          <a:xfrm>
            <a:off x="4596682" y="1929941"/>
            <a:ext cx="2160000" cy="2160000"/>
          </a:xfrm>
          <a:custGeom>
            <a:avLst/>
            <a:gdLst>
              <a:gd name="connsiteX0" fmla="*/ 0 w 816327"/>
              <a:gd name="connsiteY0" fmla="*/ 355103 h 710205"/>
              <a:gd name="connsiteX1" fmla="*/ 177551 w 816327"/>
              <a:gd name="connsiteY1" fmla="*/ 0 h 710205"/>
              <a:gd name="connsiteX2" fmla="*/ 638776 w 816327"/>
              <a:gd name="connsiteY2" fmla="*/ 0 h 710205"/>
              <a:gd name="connsiteX3" fmla="*/ 816327 w 816327"/>
              <a:gd name="connsiteY3" fmla="*/ 355103 h 710205"/>
              <a:gd name="connsiteX4" fmla="*/ 638776 w 816327"/>
              <a:gd name="connsiteY4" fmla="*/ 710205 h 710205"/>
              <a:gd name="connsiteX5" fmla="*/ 177551 w 816327"/>
              <a:gd name="connsiteY5" fmla="*/ 710205 h 710205"/>
              <a:gd name="connsiteX6" fmla="*/ 0 w 816327"/>
              <a:gd name="connsiteY6" fmla="*/ 355103 h 710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16327" h="710205">
                <a:moveTo>
                  <a:pt x="408163" y="0"/>
                </a:moveTo>
                <a:lnTo>
                  <a:pt x="816327" y="154469"/>
                </a:lnTo>
                <a:lnTo>
                  <a:pt x="816327" y="555736"/>
                </a:lnTo>
                <a:lnTo>
                  <a:pt x="408163" y="710205"/>
                </a:lnTo>
                <a:lnTo>
                  <a:pt x="0" y="555736"/>
                </a:lnTo>
                <a:lnTo>
                  <a:pt x="0" y="154469"/>
                </a:lnTo>
                <a:lnTo>
                  <a:pt x="408163" y="0"/>
                </a:lnTo>
                <a:close/>
              </a:path>
            </a:pathLst>
          </a:custGeom>
          <a:solidFill>
            <a:schemeClr val="bg1"/>
          </a:solidFill>
          <a:ln w="38100">
            <a:solidFill>
              <a:schemeClr val="accent1">
                <a:lumMod val="90000"/>
                <a:lumOff val="10000"/>
              </a:schemeClr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9724" tIns="146261" rIns="129724" bIns="146261" numCol="1" spcCol="1270" anchor="ctr" anchorCtr="0">
            <a:noAutofit/>
          </a:bodyPr>
          <a:lstStyle/>
          <a:p>
            <a:pPr marL="0" lvl="0" indent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pt-BR" b="1" kern="1200" dirty="0">
                <a:solidFill>
                  <a:schemeClr val="accent3">
                    <a:lumMod val="75000"/>
                  </a:schemeClr>
                </a:solidFill>
              </a:rPr>
              <a:t>Universidades</a:t>
            </a:r>
          </a:p>
        </p:txBody>
      </p:sp>
      <p:sp>
        <p:nvSpPr>
          <p:cNvPr id="21" name="Forma Livre: Forma 20">
            <a:extLst>
              <a:ext uri="{FF2B5EF4-FFF2-40B4-BE49-F238E27FC236}">
                <a16:creationId xmlns:a16="http://schemas.microsoft.com/office/drawing/2014/main" id="{BE385A2B-A034-D978-89D3-AC7DE50AC447}"/>
              </a:ext>
            </a:extLst>
          </p:cNvPr>
          <p:cNvSpPr/>
          <p:nvPr/>
        </p:nvSpPr>
        <p:spPr>
          <a:xfrm>
            <a:off x="5757468" y="3788166"/>
            <a:ext cx="2160000" cy="2160000"/>
          </a:xfrm>
          <a:custGeom>
            <a:avLst/>
            <a:gdLst>
              <a:gd name="connsiteX0" fmla="*/ 0 w 816327"/>
              <a:gd name="connsiteY0" fmla="*/ 355103 h 710205"/>
              <a:gd name="connsiteX1" fmla="*/ 177551 w 816327"/>
              <a:gd name="connsiteY1" fmla="*/ 0 h 710205"/>
              <a:gd name="connsiteX2" fmla="*/ 638776 w 816327"/>
              <a:gd name="connsiteY2" fmla="*/ 0 h 710205"/>
              <a:gd name="connsiteX3" fmla="*/ 816327 w 816327"/>
              <a:gd name="connsiteY3" fmla="*/ 355103 h 710205"/>
              <a:gd name="connsiteX4" fmla="*/ 638776 w 816327"/>
              <a:gd name="connsiteY4" fmla="*/ 710205 h 710205"/>
              <a:gd name="connsiteX5" fmla="*/ 177551 w 816327"/>
              <a:gd name="connsiteY5" fmla="*/ 710205 h 710205"/>
              <a:gd name="connsiteX6" fmla="*/ 0 w 816327"/>
              <a:gd name="connsiteY6" fmla="*/ 355103 h 710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16327" h="710205">
                <a:moveTo>
                  <a:pt x="408163" y="0"/>
                </a:moveTo>
                <a:lnTo>
                  <a:pt x="816327" y="154469"/>
                </a:lnTo>
                <a:lnTo>
                  <a:pt x="816327" y="555736"/>
                </a:lnTo>
                <a:lnTo>
                  <a:pt x="408163" y="710205"/>
                </a:lnTo>
                <a:lnTo>
                  <a:pt x="0" y="555736"/>
                </a:lnTo>
                <a:lnTo>
                  <a:pt x="0" y="154469"/>
                </a:lnTo>
                <a:lnTo>
                  <a:pt x="408163" y="0"/>
                </a:lnTo>
                <a:close/>
              </a:path>
            </a:pathLst>
          </a:custGeom>
          <a:solidFill>
            <a:schemeClr val="bg1"/>
          </a:solidFill>
          <a:ln w="38100">
            <a:solidFill>
              <a:schemeClr val="accent1">
                <a:lumMod val="90000"/>
                <a:lumOff val="10000"/>
              </a:schemeClr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9724" tIns="146261" rIns="129724" bIns="146261" numCol="1" spcCol="1270" anchor="ctr" anchorCtr="0">
            <a:noAutofit/>
          </a:bodyPr>
          <a:lstStyle/>
          <a:p>
            <a:pPr marL="0" lvl="0" indent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pt-BR" b="1" kern="1200" dirty="0">
                <a:solidFill>
                  <a:schemeClr val="accent3">
                    <a:lumMod val="75000"/>
                  </a:schemeClr>
                </a:solidFill>
              </a:rPr>
              <a:t>Startups</a:t>
            </a:r>
          </a:p>
        </p:txBody>
      </p:sp>
      <p:sp>
        <p:nvSpPr>
          <p:cNvPr id="22" name="Forma Livre: Forma 21">
            <a:extLst>
              <a:ext uri="{FF2B5EF4-FFF2-40B4-BE49-F238E27FC236}">
                <a16:creationId xmlns:a16="http://schemas.microsoft.com/office/drawing/2014/main" id="{AB543D44-D9BA-8B62-6E8D-6EC8A699B6E9}"/>
              </a:ext>
            </a:extLst>
          </p:cNvPr>
          <p:cNvSpPr/>
          <p:nvPr/>
        </p:nvSpPr>
        <p:spPr>
          <a:xfrm>
            <a:off x="8087730" y="3788166"/>
            <a:ext cx="2160000" cy="2160000"/>
          </a:xfrm>
          <a:custGeom>
            <a:avLst/>
            <a:gdLst>
              <a:gd name="connsiteX0" fmla="*/ 0 w 816327"/>
              <a:gd name="connsiteY0" fmla="*/ 355103 h 710205"/>
              <a:gd name="connsiteX1" fmla="*/ 177551 w 816327"/>
              <a:gd name="connsiteY1" fmla="*/ 0 h 710205"/>
              <a:gd name="connsiteX2" fmla="*/ 638776 w 816327"/>
              <a:gd name="connsiteY2" fmla="*/ 0 h 710205"/>
              <a:gd name="connsiteX3" fmla="*/ 816327 w 816327"/>
              <a:gd name="connsiteY3" fmla="*/ 355103 h 710205"/>
              <a:gd name="connsiteX4" fmla="*/ 638776 w 816327"/>
              <a:gd name="connsiteY4" fmla="*/ 710205 h 710205"/>
              <a:gd name="connsiteX5" fmla="*/ 177551 w 816327"/>
              <a:gd name="connsiteY5" fmla="*/ 710205 h 710205"/>
              <a:gd name="connsiteX6" fmla="*/ 0 w 816327"/>
              <a:gd name="connsiteY6" fmla="*/ 355103 h 710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16327" h="710205">
                <a:moveTo>
                  <a:pt x="408163" y="0"/>
                </a:moveTo>
                <a:lnTo>
                  <a:pt x="816327" y="154469"/>
                </a:lnTo>
                <a:lnTo>
                  <a:pt x="816327" y="555736"/>
                </a:lnTo>
                <a:lnTo>
                  <a:pt x="408163" y="710205"/>
                </a:lnTo>
                <a:lnTo>
                  <a:pt x="0" y="555736"/>
                </a:lnTo>
                <a:lnTo>
                  <a:pt x="0" y="154469"/>
                </a:lnTo>
                <a:lnTo>
                  <a:pt x="408163" y="0"/>
                </a:lnTo>
                <a:close/>
              </a:path>
            </a:pathLst>
          </a:custGeom>
          <a:solidFill>
            <a:schemeClr val="bg1"/>
          </a:solidFill>
          <a:ln w="38100">
            <a:solidFill>
              <a:schemeClr val="accent1">
                <a:lumMod val="90000"/>
                <a:lumOff val="10000"/>
              </a:schemeClr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9724" tIns="146261" rIns="129724" bIns="146261" numCol="1" spcCol="1270" anchor="ctr" anchorCtr="0">
            <a:noAutofit/>
          </a:bodyPr>
          <a:lstStyle/>
          <a:p>
            <a:pPr marL="0" lvl="0" indent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pt-BR" b="1" kern="1200" dirty="0">
                <a:solidFill>
                  <a:schemeClr val="accent3">
                    <a:lumMod val="75000"/>
                  </a:schemeClr>
                </a:solidFill>
              </a:rPr>
              <a:t>Empresas multinacionais e nacionais</a:t>
            </a:r>
          </a:p>
        </p:txBody>
      </p:sp>
      <p:sp>
        <p:nvSpPr>
          <p:cNvPr id="23" name="Forma Livre: Forma 22">
            <a:extLst>
              <a:ext uri="{FF2B5EF4-FFF2-40B4-BE49-F238E27FC236}">
                <a16:creationId xmlns:a16="http://schemas.microsoft.com/office/drawing/2014/main" id="{B9EFCABE-CBB2-80F5-74A8-18D4FEDF99CD}"/>
              </a:ext>
            </a:extLst>
          </p:cNvPr>
          <p:cNvSpPr/>
          <p:nvPr/>
        </p:nvSpPr>
        <p:spPr>
          <a:xfrm>
            <a:off x="6891878" y="1929941"/>
            <a:ext cx="2160000" cy="2160000"/>
          </a:xfrm>
          <a:custGeom>
            <a:avLst/>
            <a:gdLst>
              <a:gd name="connsiteX0" fmla="*/ 0 w 816327"/>
              <a:gd name="connsiteY0" fmla="*/ 355103 h 710205"/>
              <a:gd name="connsiteX1" fmla="*/ 177551 w 816327"/>
              <a:gd name="connsiteY1" fmla="*/ 0 h 710205"/>
              <a:gd name="connsiteX2" fmla="*/ 638776 w 816327"/>
              <a:gd name="connsiteY2" fmla="*/ 0 h 710205"/>
              <a:gd name="connsiteX3" fmla="*/ 816327 w 816327"/>
              <a:gd name="connsiteY3" fmla="*/ 355103 h 710205"/>
              <a:gd name="connsiteX4" fmla="*/ 638776 w 816327"/>
              <a:gd name="connsiteY4" fmla="*/ 710205 h 710205"/>
              <a:gd name="connsiteX5" fmla="*/ 177551 w 816327"/>
              <a:gd name="connsiteY5" fmla="*/ 710205 h 710205"/>
              <a:gd name="connsiteX6" fmla="*/ 0 w 816327"/>
              <a:gd name="connsiteY6" fmla="*/ 355103 h 710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16327" h="710205">
                <a:moveTo>
                  <a:pt x="408163" y="0"/>
                </a:moveTo>
                <a:lnTo>
                  <a:pt x="816327" y="154469"/>
                </a:lnTo>
                <a:lnTo>
                  <a:pt x="816327" y="555736"/>
                </a:lnTo>
                <a:lnTo>
                  <a:pt x="408163" y="710205"/>
                </a:lnTo>
                <a:lnTo>
                  <a:pt x="0" y="555736"/>
                </a:lnTo>
                <a:lnTo>
                  <a:pt x="0" y="154469"/>
                </a:lnTo>
                <a:lnTo>
                  <a:pt x="408163" y="0"/>
                </a:lnTo>
                <a:close/>
              </a:path>
            </a:pathLst>
          </a:custGeom>
          <a:solidFill>
            <a:schemeClr val="bg1"/>
          </a:solidFill>
          <a:ln w="38100">
            <a:solidFill>
              <a:schemeClr val="accent1">
                <a:lumMod val="90000"/>
                <a:lumOff val="10000"/>
              </a:schemeClr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9724" tIns="146261" rIns="129724" bIns="146261" numCol="1" spcCol="1270" anchor="ctr" anchorCtr="0">
            <a:noAutofit/>
          </a:bodyPr>
          <a:lstStyle/>
          <a:p>
            <a:pPr marL="0" lvl="0" indent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pt-BR" b="1" kern="1200" dirty="0">
                <a:solidFill>
                  <a:schemeClr val="accent3">
                    <a:lumMod val="75000"/>
                  </a:schemeClr>
                </a:solidFill>
              </a:rPr>
              <a:t>Institutos de pesquisa</a:t>
            </a:r>
          </a:p>
        </p:txBody>
      </p:sp>
    </p:spTree>
    <p:extLst>
      <p:ext uri="{BB962C8B-B14F-4D97-AF65-F5344CB8AC3E}">
        <p14:creationId xmlns:p14="http://schemas.microsoft.com/office/powerpoint/2010/main" val="22998158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5A40C2-0FD8-2325-6A02-6D616CFC4D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Tinta 1">
                <a:extLst>
                  <a:ext uri="{FF2B5EF4-FFF2-40B4-BE49-F238E27FC236}">
                    <a16:creationId xmlns:a16="http://schemas.microsoft.com/office/drawing/2014/main" id="{A9AA1BFA-3096-1D0F-2573-47E789D99333}"/>
                  </a:ext>
                </a:extLst>
              </p14:cNvPr>
              <p14:cNvContentPartPr/>
              <p14:nvPr/>
            </p14:nvContentPartPr>
            <p14:xfrm>
              <a:off x="7185786" y="1406823"/>
              <a:ext cx="360" cy="1440"/>
            </p14:xfrm>
          </p:contentPart>
        </mc:Choice>
        <mc:Fallback xmlns="">
          <p:pic>
            <p:nvPicPr>
              <p:cNvPr id="2" name="Tinta 1">
                <a:extLst>
                  <a:ext uri="{FF2B5EF4-FFF2-40B4-BE49-F238E27FC236}">
                    <a16:creationId xmlns:a16="http://schemas.microsoft.com/office/drawing/2014/main" id="{A9AA1BFA-3096-1D0F-2573-47E789D99333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179666" y="1398663"/>
                <a:ext cx="12600" cy="17760"/>
              </a:xfrm>
              <a:prstGeom prst="rect">
                <a:avLst/>
              </a:prstGeom>
            </p:spPr>
          </p:pic>
        </mc:Fallback>
      </mc:AlternateContent>
      <p:grpSp>
        <p:nvGrpSpPr>
          <p:cNvPr id="5" name="Agrupar 4">
            <a:extLst>
              <a:ext uri="{FF2B5EF4-FFF2-40B4-BE49-F238E27FC236}">
                <a16:creationId xmlns:a16="http://schemas.microsoft.com/office/drawing/2014/main" id="{83C7B6E5-E141-3EA4-F103-9AC4D4DE406D}"/>
              </a:ext>
            </a:extLst>
          </p:cNvPr>
          <p:cNvGrpSpPr/>
          <p:nvPr/>
        </p:nvGrpSpPr>
        <p:grpSpPr>
          <a:xfrm>
            <a:off x="7124586" y="1604103"/>
            <a:ext cx="360" cy="360"/>
            <a:chOff x="7124586" y="1604103"/>
            <a:chExt cx="360" cy="3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3" name="Tinta 2">
                  <a:extLst>
                    <a:ext uri="{FF2B5EF4-FFF2-40B4-BE49-F238E27FC236}">
                      <a16:creationId xmlns:a16="http://schemas.microsoft.com/office/drawing/2014/main" id="{29717F61-6C82-CA35-B2BB-D1B54058C824}"/>
                    </a:ext>
                  </a:extLst>
                </p14:cNvPr>
                <p14:cNvContentPartPr/>
                <p14:nvPr/>
              </p14:nvContentPartPr>
              <p14:xfrm>
                <a:off x="7124586" y="1604103"/>
                <a:ext cx="360" cy="360"/>
              </p14:xfrm>
            </p:contentPart>
          </mc:Choice>
          <mc:Fallback xmlns="">
            <p:pic>
              <p:nvPicPr>
                <p:cNvPr id="3" name="Tinta 2">
                  <a:extLst>
                    <a:ext uri="{FF2B5EF4-FFF2-40B4-BE49-F238E27FC236}">
                      <a16:creationId xmlns:a16="http://schemas.microsoft.com/office/drawing/2014/main" id="{29717F61-6C82-CA35-B2BB-D1B54058C824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7118466" y="1597983"/>
                  <a:ext cx="12600" cy="12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">
              <p14:nvContentPartPr>
                <p14:cNvPr id="4" name="Tinta 3">
                  <a:extLst>
                    <a:ext uri="{FF2B5EF4-FFF2-40B4-BE49-F238E27FC236}">
                      <a16:creationId xmlns:a16="http://schemas.microsoft.com/office/drawing/2014/main" id="{385F0BCC-E91A-A84B-753D-D010D87965D8}"/>
                    </a:ext>
                  </a:extLst>
                </p14:cNvPr>
                <p14:cNvContentPartPr/>
                <p14:nvPr/>
              </p14:nvContentPartPr>
              <p14:xfrm>
                <a:off x="7124586" y="1604103"/>
                <a:ext cx="360" cy="360"/>
              </p14:xfrm>
            </p:contentPart>
          </mc:Choice>
          <mc:Fallback xmlns="">
            <p:pic>
              <p:nvPicPr>
                <p:cNvPr id="4" name="Tinta 3">
                  <a:extLst>
                    <a:ext uri="{FF2B5EF4-FFF2-40B4-BE49-F238E27FC236}">
                      <a16:creationId xmlns:a16="http://schemas.microsoft.com/office/drawing/2014/main" id="{385F0BCC-E91A-A84B-753D-D010D87965D8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7118466" y="1597983"/>
                  <a:ext cx="12600" cy="126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6" name="Tinta 5">
                <a:extLst>
                  <a:ext uri="{FF2B5EF4-FFF2-40B4-BE49-F238E27FC236}">
                    <a16:creationId xmlns:a16="http://schemas.microsoft.com/office/drawing/2014/main" id="{3684A683-4BE9-DBF4-EAFF-6CE75F9AFA5F}"/>
                  </a:ext>
                </a:extLst>
              </p14:cNvPr>
              <p14:cNvContentPartPr/>
              <p14:nvPr/>
            </p14:nvContentPartPr>
            <p14:xfrm>
              <a:off x="3848226" y="2709303"/>
              <a:ext cx="360" cy="360"/>
            </p14:xfrm>
          </p:contentPart>
        </mc:Choice>
        <mc:Fallback xmlns="">
          <p:pic>
            <p:nvPicPr>
              <p:cNvPr id="6" name="Tinta 5">
                <a:extLst>
                  <a:ext uri="{FF2B5EF4-FFF2-40B4-BE49-F238E27FC236}">
                    <a16:creationId xmlns:a16="http://schemas.microsoft.com/office/drawing/2014/main" id="{3684A683-4BE9-DBF4-EAFF-6CE75F9AFA5F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842106" y="2703183"/>
                <a:ext cx="12600" cy="1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9" name="Tinta 8">
                <a:extLst>
                  <a:ext uri="{FF2B5EF4-FFF2-40B4-BE49-F238E27FC236}">
                    <a16:creationId xmlns:a16="http://schemas.microsoft.com/office/drawing/2014/main" id="{7CECBF62-86BD-DF07-9DE2-BF7C4E196FE6}"/>
                  </a:ext>
                </a:extLst>
              </p14:cNvPr>
              <p14:cNvContentPartPr/>
              <p14:nvPr/>
            </p14:nvContentPartPr>
            <p14:xfrm>
              <a:off x="4397946" y="2378463"/>
              <a:ext cx="360" cy="360"/>
            </p14:xfrm>
          </p:contentPart>
        </mc:Choice>
        <mc:Fallback xmlns="">
          <p:pic>
            <p:nvPicPr>
              <p:cNvPr id="9" name="Tinta 8">
                <a:extLst>
                  <a:ext uri="{FF2B5EF4-FFF2-40B4-BE49-F238E27FC236}">
                    <a16:creationId xmlns:a16="http://schemas.microsoft.com/office/drawing/2014/main" id="{7CECBF62-86BD-DF07-9DE2-BF7C4E196FE6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391826" y="2372343"/>
                <a:ext cx="12600" cy="12600"/>
              </a:xfrm>
              <a:prstGeom prst="rect">
                <a:avLst/>
              </a:prstGeom>
            </p:spPr>
          </p:pic>
        </mc:Fallback>
      </mc:AlternateContent>
      <p:grpSp>
        <p:nvGrpSpPr>
          <p:cNvPr id="13" name="Agrupar 12">
            <a:extLst>
              <a:ext uri="{FF2B5EF4-FFF2-40B4-BE49-F238E27FC236}">
                <a16:creationId xmlns:a16="http://schemas.microsoft.com/office/drawing/2014/main" id="{87A16A1C-7D03-47DE-09AC-6522F35147CC}"/>
              </a:ext>
            </a:extLst>
          </p:cNvPr>
          <p:cNvGrpSpPr/>
          <p:nvPr/>
        </p:nvGrpSpPr>
        <p:grpSpPr>
          <a:xfrm>
            <a:off x="4409106" y="2451543"/>
            <a:ext cx="360" cy="360"/>
            <a:chOff x="4409106" y="2451543"/>
            <a:chExt cx="360" cy="3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10" name="Tinta 9">
                  <a:extLst>
                    <a:ext uri="{FF2B5EF4-FFF2-40B4-BE49-F238E27FC236}">
                      <a16:creationId xmlns:a16="http://schemas.microsoft.com/office/drawing/2014/main" id="{704F28DF-DA38-7A06-78FF-975A717ACBFB}"/>
                    </a:ext>
                  </a:extLst>
                </p14:cNvPr>
                <p14:cNvContentPartPr/>
                <p14:nvPr/>
              </p14:nvContentPartPr>
              <p14:xfrm>
                <a:off x="4409106" y="2451543"/>
                <a:ext cx="360" cy="360"/>
              </p14:xfrm>
            </p:contentPart>
          </mc:Choice>
          <mc:Fallback xmlns="">
            <p:pic>
              <p:nvPicPr>
                <p:cNvPr id="10" name="Tinta 9">
                  <a:extLst>
                    <a:ext uri="{FF2B5EF4-FFF2-40B4-BE49-F238E27FC236}">
                      <a16:creationId xmlns:a16="http://schemas.microsoft.com/office/drawing/2014/main" id="{704F28DF-DA38-7A06-78FF-975A717ACBFB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4402986" y="2445423"/>
                  <a:ext cx="12600" cy="12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">
              <p14:nvContentPartPr>
                <p14:cNvPr id="11" name="Tinta 10">
                  <a:extLst>
                    <a:ext uri="{FF2B5EF4-FFF2-40B4-BE49-F238E27FC236}">
                      <a16:creationId xmlns:a16="http://schemas.microsoft.com/office/drawing/2014/main" id="{40DB7156-5AAA-5A16-D765-DA9355416FCD}"/>
                    </a:ext>
                  </a:extLst>
                </p14:cNvPr>
                <p14:cNvContentPartPr/>
                <p14:nvPr/>
              </p14:nvContentPartPr>
              <p14:xfrm>
                <a:off x="4409106" y="2451543"/>
                <a:ext cx="360" cy="360"/>
              </p14:xfrm>
            </p:contentPart>
          </mc:Choice>
          <mc:Fallback xmlns="">
            <p:pic>
              <p:nvPicPr>
                <p:cNvPr id="11" name="Tinta 10">
                  <a:extLst>
                    <a:ext uri="{FF2B5EF4-FFF2-40B4-BE49-F238E27FC236}">
                      <a16:creationId xmlns:a16="http://schemas.microsoft.com/office/drawing/2014/main" id="{40DB7156-5AAA-5A16-D765-DA9355416FCD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4402986" y="2445423"/>
                  <a:ext cx="12600" cy="126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2" name="Tinta 11">
                <a:extLst>
                  <a:ext uri="{FF2B5EF4-FFF2-40B4-BE49-F238E27FC236}">
                    <a16:creationId xmlns:a16="http://schemas.microsoft.com/office/drawing/2014/main" id="{20E09ACE-7F7C-A376-B7FE-6FDBED9FAECE}"/>
                  </a:ext>
                </a:extLst>
              </p14:cNvPr>
              <p14:cNvContentPartPr/>
              <p14:nvPr/>
            </p14:nvContentPartPr>
            <p14:xfrm>
              <a:off x="4347186" y="2254983"/>
              <a:ext cx="360" cy="360"/>
            </p14:xfrm>
          </p:contentPart>
        </mc:Choice>
        <mc:Fallback xmlns="">
          <p:pic>
            <p:nvPicPr>
              <p:cNvPr id="12" name="Tinta 11">
                <a:extLst>
                  <a:ext uri="{FF2B5EF4-FFF2-40B4-BE49-F238E27FC236}">
                    <a16:creationId xmlns:a16="http://schemas.microsoft.com/office/drawing/2014/main" id="{20E09ACE-7F7C-A376-B7FE-6FDBED9FAECE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341066" y="2248863"/>
                <a:ext cx="12600" cy="1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14" name="Tinta 13">
                <a:extLst>
                  <a:ext uri="{FF2B5EF4-FFF2-40B4-BE49-F238E27FC236}">
                    <a16:creationId xmlns:a16="http://schemas.microsoft.com/office/drawing/2014/main" id="{C69AFD7D-61B7-0908-E762-83AB23A26B07}"/>
                  </a:ext>
                </a:extLst>
              </p14:cNvPr>
              <p14:cNvContentPartPr/>
              <p14:nvPr/>
            </p14:nvContentPartPr>
            <p14:xfrm>
              <a:off x="4375266" y="2428863"/>
              <a:ext cx="360" cy="360"/>
            </p14:xfrm>
          </p:contentPart>
        </mc:Choice>
        <mc:Fallback xmlns="">
          <p:pic>
            <p:nvPicPr>
              <p:cNvPr id="14" name="Tinta 13">
                <a:extLst>
                  <a:ext uri="{FF2B5EF4-FFF2-40B4-BE49-F238E27FC236}">
                    <a16:creationId xmlns:a16="http://schemas.microsoft.com/office/drawing/2014/main" id="{C69AFD7D-61B7-0908-E762-83AB23A26B07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369146" y="2422743"/>
                <a:ext cx="12600" cy="1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5" name="Tinta 14">
                <a:extLst>
                  <a:ext uri="{FF2B5EF4-FFF2-40B4-BE49-F238E27FC236}">
                    <a16:creationId xmlns:a16="http://schemas.microsoft.com/office/drawing/2014/main" id="{51F2BF5D-7A5C-4FEB-EF06-F4FCB7C75765}"/>
                  </a:ext>
                </a:extLst>
              </p14:cNvPr>
              <p14:cNvContentPartPr/>
              <p14:nvPr/>
            </p14:nvContentPartPr>
            <p14:xfrm>
              <a:off x="4375266" y="2428863"/>
              <a:ext cx="360" cy="360"/>
            </p14:xfrm>
          </p:contentPart>
        </mc:Choice>
        <mc:Fallback xmlns="">
          <p:pic>
            <p:nvPicPr>
              <p:cNvPr id="15" name="Tinta 14">
                <a:extLst>
                  <a:ext uri="{FF2B5EF4-FFF2-40B4-BE49-F238E27FC236}">
                    <a16:creationId xmlns:a16="http://schemas.microsoft.com/office/drawing/2014/main" id="{51F2BF5D-7A5C-4FEB-EF06-F4FCB7C75765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369146" y="2422743"/>
                <a:ext cx="12600" cy="12600"/>
              </a:xfrm>
              <a:prstGeom prst="rect">
                <a:avLst/>
              </a:prstGeom>
            </p:spPr>
          </p:pic>
        </mc:Fallback>
      </mc:AlternateContent>
      <p:sp>
        <p:nvSpPr>
          <p:cNvPr id="8" name="CaixaDeTexto 7">
            <a:extLst>
              <a:ext uri="{FF2B5EF4-FFF2-40B4-BE49-F238E27FC236}">
                <a16:creationId xmlns:a16="http://schemas.microsoft.com/office/drawing/2014/main" id="{B391CCD3-F5D2-E92E-6F26-B6559303BF53}"/>
              </a:ext>
            </a:extLst>
          </p:cNvPr>
          <p:cNvSpPr txBox="1"/>
          <p:nvPr/>
        </p:nvSpPr>
        <p:spPr>
          <a:xfrm>
            <a:off x="881744" y="391886"/>
            <a:ext cx="10695548" cy="56739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defTabSz="914400">
              <a:lnSpc>
                <a:spcPct val="85000"/>
              </a:lnSpc>
              <a:spcBef>
                <a:spcPct val="0"/>
              </a:spcBef>
            </a:pPr>
            <a:r>
              <a:rPr lang="pt-BR" sz="3600" b="1" spc="-50" dirty="0">
                <a:solidFill>
                  <a:schemeClr val="accent3"/>
                </a:solidFill>
                <a:latin typeface="+mj-lt"/>
                <a:ea typeface="+mj-ea"/>
                <a:cs typeface="+mj-cs"/>
              </a:rPr>
              <a:t>Desafio do redesenho de políticas</a:t>
            </a:r>
          </a:p>
        </p:txBody>
      </p:sp>
      <p:cxnSp>
        <p:nvCxnSpPr>
          <p:cNvPr id="7" name="Conector reto 6">
            <a:extLst>
              <a:ext uri="{FF2B5EF4-FFF2-40B4-BE49-F238E27FC236}">
                <a16:creationId xmlns:a16="http://schemas.microsoft.com/office/drawing/2014/main" id="{158DF55B-5F47-F9AB-F4FF-18CBBD16171C}"/>
              </a:ext>
            </a:extLst>
          </p:cNvPr>
          <p:cNvCxnSpPr>
            <a:cxnSpLocks/>
          </p:cNvCxnSpPr>
          <p:nvPr/>
        </p:nvCxnSpPr>
        <p:spPr>
          <a:xfrm>
            <a:off x="961619" y="1345738"/>
            <a:ext cx="10677195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Espaço Reservado para Número de Slide 16">
            <a:extLst>
              <a:ext uri="{FF2B5EF4-FFF2-40B4-BE49-F238E27FC236}">
                <a16:creationId xmlns:a16="http://schemas.microsoft.com/office/drawing/2014/main" id="{4796FBE0-2270-7F13-F240-E7DA923AD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1E618-6229-47F6-91E0-CCAD69FE1334}" type="slidenum">
              <a:rPr lang="pt-BR" smtClean="0"/>
              <a:t>13</a:t>
            </a:fld>
            <a:endParaRPr lang="pt-BR"/>
          </a:p>
        </p:txBody>
      </p:sp>
      <p:sp>
        <p:nvSpPr>
          <p:cNvPr id="18" name="Forma Livre: Forma 17">
            <a:extLst>
              <a:ext uri="{FF2B5EF4-FFF2-40B4-BE49-F238E27FC236}">
                <a16:creationId xmlns:a16="http://schemas.microsoft.com/office/drawing/2014/main" id="{5F7D98BD-06C9-6B55-13E0-D1E6649AFDD2}"/>
              </a:ext>
            </a:extLst>
          </p:cNvPr>
          <p:cNvSpPr/>
          <p:nvPr/>
        </p:nvSpPr>
        <p:spPr>
          <a:xfrm>
            <a:off x="2301486" y="1929941"/>
            <a:ext cx="2160000" cy="2160000"/>
          </a:xfrm>
          <a:custGeom>
            <a:avLst/>
            <a:gdLst>
              <a:gd name="connsiteX0" fmla="*/ 0 w 816327"/>
              <a:gd name="connsiteY0" fmla="*/ 355103 h 710205"/>
              <a:gd name="connsiteX1" fmla="*/ 177551 w 816327"/>
              <a:gd name="connsiteY1" fmla="*/ 0 h 710205"/>
              <a:gd name="connsiteX2" fmla="*/ 638776 w 816327"/>
              <a:gd name="connsiteY2" fmla="*/ 0 h 710205"/>
              <a:gd name="connsiteX3" fmla="*/ 816327 w 816327"/>
              <a:gd name="connsiteY3" fmla="*/ 355103 h 710205"/>
              <a:gd name="connsiteX4" fmla="*/ 638776 w 816327"/>
              <a:gd name="connsiteY4" fmla="*/ 710205 h 710205"/>
              <a:gd name="connsiteX5" fmla="*/ 177551 w 816327"/>
              <a:gd name="connsiteY5" fmla="*/ 710205 h 710205"/>
              <a:gd name="connsiteX6" fmla="*/ 0 w 816327"/>
              <a:gd name="connsiteY6" fmla="*/ 355103 h 710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16327" h="710205">
                <a:moveTo>
                  <a:pt x="408163" y="0"/>
                </a:moveTo>
                <a:lnTo>
                  <a:pt x="816327" y="154469"/>
                </a:lnTo>
                <a:lnTo>
                  <a:pt x="816327" y="555736"/>
                </a:lnTo>
                <a:lnTo>
                  <a:pt x="408163" y="710205"/>
                </a:lnTo>
                <a:lnTo>
                  <a:pt x="0" y="555736"/>
                </a:lnTo>
                <a:lnTo>
                  <a:pt x="0" y="154469"/>
                </a:lnTo>
                <a:lnTo>
                  <a:pt x="408163" y="0"/>
                </a:lnTo>
                <a:close/>
              </a:path>
            </a:pathLst>
          </a:custGeom>
          <a:solidFill>
            <a:schemeClr val="bg1"/>
          </a:solidFill>
          <a:ln w="38100">
            <a:solidFill>
              <a:schemeClr val="accent1">
                <a:lumMod val="90000"/>
                <a:lumOff val="10000"/>
              </a:schemeClr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9724" tIns="146261" rIns="129724" bIns="146261" numCol="1" spcCol="1270" anchor="ctr" anchorCtr="0">
            <a:noAutofit/>
          </a:bodyPr>
          <a:lstStyle/>
          <a:p>
            <a:pPr marL="0" lvl="0" indent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pt-BR" b="1" kern="1200" dirty="0">
                <a:solidFill>
                  <a:schemeClr val="accent3">
                    <a:lumMod val="75000"/>
                  </a:schemeClr>
                </a:solidFill>
              </a:rPr>
              <a:t>Tendências pós Trump, movimentos das CGV e papel da Ásia</a:t>
            </a:r>
          </a:p>
        </p:txBody>
      </p:sp>
      <p:sp>
        <p:nvSpPr>
          <p:cNvPr id="19" name="Forma Livre: Forma 18">
            <a:extLst>
              <a:ext uri="{FF2B5EF4-FFF2-40B4-BE49-F238E27FC236}">
                <a16:creationId xmlns:a16="http://schemas.microsoft.com/office/drawing/2014/main" id="{35E772EB-665B-0684-BD1E-EBF0F7309214}"/>
              </a:ext>
            </a:extLst>
          </p:cNvPr>
          <p:cNvSpPr/>
          <p:nvPr/>
        </p:nvSpPr>
        <p:spPr>
          <a:xfrm>
            <a:off x="3427206" y="3788166"/>
            <a:ext cx="2160000" cy="2160000"/>
          </a:xfrm>
          <a:custGeom>
            <a:avLst/>
            <a:gdLst>
              <a:gd name="connsiteX0" fmla="*/ 0 w 816327"/>
              <a:gd name="connsiteY0" fmla="*/ 355103 h 710205"/>
              <a:gd name="connsiteX1" fmla="*/ 177551 w 816327"/>
              <a:gd name="connsiteY1" fmla="*/ 0 h 710205"/>
              <a:gd name="connsiteX2" fmla="*/ 638776 w 816327"/>
              <a:gd name="connsiteY2" fmla="*/ 0 h 710205"/>
              <a:gd name="connsiteX3" fmla="*/ 816327 w 816327"/>
              <a:gd name="connsiteY3" fmla="*/ 355103 h 710205"/>
              <a:gd name="connsiteX4" fmla="*/ 638776 w 816327"/>
              <a:gd name="connsiteY4" fmla="*/ 710205 h 710205"/>
              <a:gd name="connsiteX5" fmla="*/ 177551 w 816327"/>
              <a:gd name="connsiteY5" fmla="*/ 710205 h 710205"/>
              <a:gd name="connsiteX6" fmla="*/ 0 w 816327"/>
              <a:gd name="connsiteY6" fmla="*/ 355103 h 710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16327" h="710205">
                <a:moveTo>
                  <a:pt x="408163" y="0"/>
                </a:moveTo>
                <a:lnTo>
                  <a:pt x="816327" y="154469"/>
                </a:lnTo>
                <a:lnTo>
                  <a:pt x="816327" y="555736"/>
                </a:lnTo>
                <a:lnTo>
                  <a:pt x="408163" y="710205"/>
                </a:lnTo>
                <a:lnTo>
                  <a:pt x="0" y="555736"/>
                </a:lnTo>
                <a:lnTo>
                  <a:pt x="0" y="154469"/>
                </a:lnTo>
                <a:lnTo>
                  <a:pt x="408163" y="0"/>
                </a:lnTo>
                <a:close/>
              </a:path>
            </a:pathLst>
          </a:custGeom>
          <a:solidFill>
            <a:schemeClr val="bg1"/>
          </a:solidFill>
          <a:ln w="38100">
            <a:solidFill>
              <a:schemeClr val="accent1">
                <a:lumMod val="90000"/>
                <a:lumOff val="10000"/>
              </a:schemeClr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9724" tIns="146261" rIns="129724" bIns="146261" numCol="1" spcCol="1270" anchor="ctr" anchorCtr="0">
            <a:noAutofit/>
          </a:bodyPr>
          <a:lstStyle/>
          <a:p>
            <a:pPr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t-BR" b="1" kern="1200" dirty="0">
                <a:solidFill>
                  <a:schemeClr val="accent3">
                    <a:lumMod val="75000"/>
                  </a:schemeClr>
                </a:solidFill>
              </a:rPr>
              <a:t>Desenho da Política de Inovação</a:t>
            </a:r>
          </a:p>
        </p:txBody>
      </p:sp>
      <p:sp>
        <p:nvSpPr>
          <p:cNvPr id="20" name="Forma Livre: Forma 19">
            <a:extLst>
              <a:ext uri="{FF2B5EF4-FFF2-40B4-BE49-F238E27FC236}">
                <a16:creationId xmlns:a16="http://schemas.microsoft.com/office/drawing/2014/main" id="{77EAF540-F9C8-8BDC-A20B-54AC16B22829}"/>
              </a:ext>
            </a:extLst>
          </p:cNvPr>
          <p:cNvSpPr/>
          <p:nvPr/>
        </p:nvSpPr>
        <p:spPr>
          <a:xfrm>
            <a:off x="4596682" y="1929941"/>
            <a:ext cx="2160000" cy="2160000"/>
          </a:xfrm>
          <a:custGeom>
            <a:avLst/>
            <a:gdLst>
              <a:gd name="connsiteX0" fmla="*/ 0 w 816327"/>
              <a:gd name="connsiteY0" fmla="*/ 355103 h 710205"/>
              <a:gd name="connsiteX1" fmla="*/ 177551 w 816327"/>
              <a:gd name="connsiteY1" fmla="*/ 0 h 710205"/>
              <a:gd name="connsiteX2" fmla="*/ 638776 w 816327"/>
              <a:gd name="connsiteY2" fmla="*/ 0 h 710205"/>
              <a:gd name="connsiteX3" fmla="*/ 816327 w 816327"/>
              <a:gd name="connsiteY3" fmla="*/ 355103 h 710205"/>
              <a:gd name="connsiteX4" fmla="*/ 638776 w 816327"/>
              <a:gd name="connsiteY4" fmla="*/ 710205 h 710205"/>
              <a:gd name="connsiteX5" fmla="*/ 177551 w 816327"/>
              <a:gd name="connsiteY5" fmla="*/ 710205 h 710205"/>
              <a:gd name="connsiteX6" fmla="*/ 0 w 816327"/>
              <a:gd name="connsiteY6" fmla="*/ 355103 h 710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16327" h="710205">
                <a:moveTo>
                  <a:pt x="408163" y="0"/>
                </a:moveTo>
                <a:lnTo>
                  <a:pt x="816327" y="154469"/>
                </a:lnTo>
                <a:lnTo>
                  <a:pt x="816327" y="555736"/>
                </a:lnTo>
                <a:lnTo>
                  <a:pt x="408163" y="710205"/>
                </a:lnTo>
                <a:lnTo>
                  <a:pt x="0" y="555736"/>
                </a:lnTo>
                <a:lnTo>
                  <a:pt x="0" y="154469"/>
                </a:lnTo>
                <a:lnTo>
                  <a:pt x="408163" y="0"/>
                </a:lnTo>
                <a:close/>
              </a:path>
            </a:pathLst>
          </a:custGeom>
          <a:solidFill>
            <a:schemeClr val="bg1"/>
          </a:solidFill>
          <a:ln w="38100">
            <a:solidFill>
              <a:schemeClr val="accent1">
                <a:lumMod val="90000"/>
                <a:lumOff val="10000"/>
              </a:schemeClr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9724" tIns="146261" rIns="129724" bIns="146261" numCol="1" spcCol="1270" anchor="ctr" anchorCtr="0">
            <a:noAutofit/>
          </a:bodyPr>
          <a:lstStyle/>
          <a:p>
            <a:pPr marL="0" lvl="0" indent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pt-BR" b="1" kern="1200" dirty="0">
                <a:solidFill>
                  <a:schemeClr val="accent3">
                    <a:lumMod val="75000"/>
                  </a:schemeClr>
                </a:solidFill>
              </a:rPr>
              <a:t>Estratégia das </a:t>
            </a:r>
            <a:r>
              <a:rPr lang="pt-BR" b="1" kern="1200" dirty="0" err="1">
                <a:solidFill>
                  <a:schemeClr val="accent3">
                    <a:lumMod val="75000"/>
                  </a:schemeClr>
                </a:solidFill>
              </a:rPr>
              <a:t>EMNs</a:t>
            </a:r>
            <a:r>
              <a:rPr lang="pt-BR" b="1" kern="1200" dirty="0">
                <a:solidFill>
                  <a:schemeClr val="accent3">
                    <a:lumMod val="75000"/>
                  </a:schemeClr>
                </a:solidFill>
              </a:rPr>
              <a:t> e organização industrial do setor</a:t>
            </a:r>
          </a:p>
        </p:txBody>
      </p:sp>
      <p:sp>
        <p:nvSpPr>
          <p:cNvPr id="21" name="Forma Livre: Forma 20">
            <a:extLst>
              <a:ext uri="{FF2B5EF4-FFF2-40B4-BE49-F238E27FC236}">
                <a16:creationId xmlns:a16="http://schemas.microsoft.com/office/drawing/2014/main" id="{7C3188F0-979B-EB81-E5D0-EC829EA103FC}"/>
              </a:ext>
            </a:extLst>
          </p:cNvPr>
          <p:cNvSpPr/>
          <p:nvPr/>
        </p:nvSpPr>
        <p:spPr>
          <a:xfrm>
            <a:off x="5757468" y="3788166"/>
            <a:ext cx="2160000" cy="2160000"/>
          </a:xfrm>
          <a:custGeom>
            <a:avLst/>
            <a:gdLst>
              <a:gd name="connsiteX0" fmla="*/ 0 w 816327"/>
              <a:gd name="connsiteY0" fmla="*/ 355103 h 710205"/>
              <a:gd name="connsiteX1" fmla="*/ 177551 w 816327"/>
              <a:gd name="connsiteY1" fmla="*/ 0 h 710205"/>
              <a:gd name="connsiteX2" fmla="*/ 638776 w 816327"/>
              <a:gd name="connsiteY2" fmla="*/ 0 h 710205"/>
              <a:gd name="connsiteX3" fmla="*/ 816327 w 816327"/>
              <a:gd name="connsiteY3" fmla="*/ 355103 h 710205"/>
              <a:gd name="connsiteX4" fmla="*/ 638776 w 816327"/>
              <a:gd name="connsiteY4" fmla="*/ 710205 h 710205"/>
              <a:gd name="connsiteX5" fmla="*/ 177551 w 816327"/>
              <a:gd name="connsiteY5" fmla="*/ 710205 h 710205"/>
              <a:gd name="connsiteX6" fmla="*/ 0 w 816327"/>
              <a:gd name="connsiteY6" fmla="*/ 355103 h 710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16327" h="710205">
                <a:moveTo>
                  <a:pt x="408163" y="0"/>
                </a:moveTo>
                <a:lnTo>
                  <a:pt x="816327" y="154469"/>
                </a:lnTo>
                <a:lnTo>
                  <a:pt x="816327" y="555736"/>
                </a:lnTo>
                <a:lnTo>
                  <a:pt x="408163" y="710205"/>
                </a:lnTo>
                <a:lnTo>
                  <a:pt x="0" y="555736"/>
                </a:lnTo>
                <a:lnTo>
                  <a:pt x="0" y="154469"/>
                </a:lnTo>
                <a:lnTo>
                  <a:pt x="408163" y="0"/>
                </a:lnTo>
                <a:close/>
              </a:path>
            </a:pathLst>
          </a:custGeom>
          <a:solidFill>
            <a:schemeClr val="bg1"/>
          </a:solidFill>
          <a:ln w="38100">
            <a:solidFill>
              <a:schemeClr val="accent1">
                <a:lumMod val="90000"/>
                <a:lumOff val="10000"/>
              </a:schemeClr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9724" tIns="146261" rIns="129724" bIns="146261" numCol="1" spcCol="1270" anchor="ctr" anchorCtr="0">
            <a:noAutofit/>
          </a:bodyPr>
          <a:lstStyle/>
          <a:p>
            <a:pPr marL="0" lvl="0" indent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pt-BR" b="1" kern="1200" dirty="0">
                <a:solidFill>
                  <a:schemeClr val="accent3">
                    <a:lumMod val="75000"/>
                  </a:schemeClr>
                </a:solidFill>
              </a:rPr>
              <a:t>Acesso a tecnologias e escala</a:t>
            </a:r>
          </a:p>
        </p:txBody>
      </p:sp>
      <p:sp>
        <p:nvSpPr>
          <p:cNvPr id="22" name="Forma Livre: Forma 21">
            <a:extLst>
              <a:ext uri="{FF2B5EF4-FFF2-40B4-BE49-F238E27FC236}">
                <a16:creationId xmlns:a16="http://schemas.microsoft.com/office/drawing/2014/main" id="{019F0775-0205-BA86-5FD1-CA280E301660}"/>
              </a:ext>
            </a:extLst>
          </p:cNvPr>
          <p:cNvSpPr/>
          <p:nvPr/>
        </p:nvSpPr>
        <p:spPr>
          <a:xfrm>
            <a:off x="8087730" y="3788166"/>
            <a:ext cx="2160000" cy="2160000"/>
          </a:xfrm>
          <a:custGeom>
            <a:avLst/>
            <a:gdLst>
              <a:gd name="connsiteX0" fmla="*/ 0 w 816327"/>
              <a:gd name="connsiteY0" fmla="*/ 355103 h 710205"/>
              <a:gd name="connsiteX1" fmla="*/ 177551 w 816327"/>
              <a:gd name="connsiteY1" fmla="*/ 0 h 710205"/>
              <a:gd name="connsiteX2" fmla="*/ 638776 w 816327"/>
              <a:gd name="connsiteY2" fmla="*/ 0 h 710205"/>
              <a:gd name="connsiteX3" fmla="*/ 816327 w 816327"/>
              <a:gd name="connsiteY3" fmla="*/ 355103 h 710205"/>
              <a:gd name="connsiteX4" fmla="*/ 638776 w 816327"/>
              <a:gd name="connsiteY4" fmla="*/ 710205 h 710205"/>
              <a:gd name="connsiteX5" fmla="*/ 177551 w 816327"/>
              <a:gd name="connsiteY5" fmla="*/ 710205 h 710205"/>
              <a:gd name="connsiteX6" fmla="*/ 0 w 816327"/>
              <a:gd name="connsiteY6" fmla="*/ 355103 h 710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16327" h="710205">
                <a:moveTo>
                  <a:pt x="408163" y="0"/>
                </a:moveTo>
                <a:lnTo>
                  <a:pt x="816327" y="154469"/>
                </a:lnTo>
                <a:lnTo>
                  <a:pt x="816327" y="555736"/>
                </a:lnTo>
                <a:lnTo>
                  <a:pt x="408163" y="710205"/>
                </a:lnTo>
                <a:lnTo>
                  <a:pt x="0" y="555736"/>
                </a:lnTo>
                <a:lnTo>
                  <a:pt x="0" y="154469"/>
                </a:lnTo>
                <a:lnTo>
                  <a:pt x="408163" y="0"/>
                </a:lnTo>
                <a:close/>
              </a:path>
            </a:pathLst>
          </a:custGeom>
          <a:solidFill>
            <a:schemeClr val="bg1"/>
          </a:solidFill>
          <a:ln w="38100">
            <a:solidFill>
              <a:schemeClr val="accent1">
                <a:lumMod val="90000"/>
                <a:lumOff val="10000"/>
              </a:schemeClr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9724" tIns="146261" rIns="129724" bIns="146261" numCol="1" spcCol="1270" anchor="ctr" anchorCtr="0">
            <a:noAutofit/>
          </a:bodyPr>
          <a:lstStyle/>
          <a:p>
            <a:pPr marL="0" lvl="0" indent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pt-BR" b="1" kern="1200" dirty="0">
                <a:solidFill>
                  <a:schemeClr val="accent3">
                    <a:lumMod val="75000"/>
                  </a:schemeClr>
                </a:solidFill>
              </a:rPr>
              <a:t>Integração das políticas hardware /  software / serviços digitais. A oportunidade em Data Centers e IA</a:t>
            </a:r>
          </a:p>
        </p:txBody>
      </p:sp>
      <p:sp>
        <p:nvSpPr>
          <p:cNvPr id="23" name="Forma Livre: Forma 22">
            <a:extLst>
              <a:ext uri="{FF2B5EF4-FFF2-40B4-BE49-F238E27FC236}">
                <a16:creationId xmlns:a16="http://schemas.microsoft.com/office/drawing/2014/main" id="{9DBE1E75-C822-6D35-1763-0731ABFA5635}"/>
              </a:ext>
            </a:extLst>
          </p:cNvPr>
          <p:cNvSpPr/>
          <p:nvPr/>
        </p:nvSpPr>
        <p:spPr>
          <a:xfrm>
            <a:off x="6891878" y="1929941"/>
            <a:ext cx="2160000" cy="2160000"/>
          </a:xfrm>
          <a:custGeom>
            <a:avLst/>
            <a:gdLst>
              <a:gd name="connsiteX0" fmla="*/ 0 w 816327"/>
              <a:gd name="connsiteY0" fmla="*/ 355103 h 710205"/>
              <a:gd name="connsiteX1" fmla="*/ 177551 w 816327"/>
              <a:gd name="connsiteY1" fmla="*/ 0 h 710205"/>
              <a:gd name="connsiteX2" fmla="*/ 638776 w 816327"/>
              <a:gd name="connsiteY2" fmla="*/ 0 h 710205"/>
              <a:gd name="connsiteX3" fmla="*/ 816327 w 816327"/>
              <a:gd name="connsiteY3" fmla="*/ 355103 h 710205"/>
              <a:gd name="connsiteX4" fmla="*/ 638776 w 816327"/>
              <a:gd name="connsiteY4" fmla="*/ 710205 h 710205"/>
              <a:gd name="connsiteX5" fmla="*/ 177551 w 816327"/>
              <a:gd name="connsiteY5" fmla="*/ 710205 h 710205"/>
              <a:gd name="connsiteX6" fmla="*/ 0 w 816327"/>
              <a:gd name="connsiteY6" fmla="*/ 355103 h 710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16327" h="710205">
                <a:moveTo>
                  <a:pt x="408163" y="0"/>
                </a:moveTo>
                <a:lnTo>
                  <a:pt x="816327" y="154469"/>
                </a:lnTo>
                <a:lnTo>
                  <a:pt x="816327" y="555736"/>
                </a:lnTo>
                <a:lnTo>
                  <a:pt x="408163" y="710205"/>
                </a:lnTo>
                <a:lnTo>
                  <a:pt x="0" y="555736"/>
                </a:lnTo>
                <a:lnTo>
                  <a:pt x="0" y="154469"/>
                </a:lnTo>
                <a:lnTo>
                  <a:pt x="408163" y="0"/>
                </a:lnTo>
                <a:close/>
              </a:path>
            </a:pathLst>
          </a:custGeom>
          <a:solidFill>
            <a:schemeClr val="bg1"/>
          </a:solidFill>
          <a:ln w="38100">
            <a:solidFill>
              <a:schemeClr val="accent1">
                <a:lumMod val="90000"/>
                <a:lumOff val="10000"/>
              </a:schemeClr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9724" tIns="146261" rIns="129724" bIns="146261" numCol="1" spcCol="1270" anchor="ctr" anchorCtr="0">
            <a:noAutofit/>
          </a:bodyPr>
          <a:lstStyle/>
          <a:p>
            <a:pPr marL="0" lvl="0" indent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pt-BR" b="1" kern="1200" dirty="0">
                <a:solidFill>
                  <a:schemeClr val="accent3">
                    <a:lumMod val="75000"/>
                  </a:schemeClr>
                </a:solidFill>
              </a:rPr>
              <a:t>Modelo institucional da ZFM/ Constituição</a:t>
            </a:r>
          </a:p>
        </p:txBody>
      </p:sp>
    </p:spTree>
    <p:extLst>
      <p:ext uri="{BB962C8B-B14F-4D97-AF65-F5344CB8AC3E}">
        <p14:creationId xmlns:p14="http://schemas.microsoft.com/office/powerpoint/2010/main" val="3319529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A3A57F-CEC1-22ED-6E60-1E4B72CD18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>
            <a:extLst>
              <a:ext uri="{FF2B5EF4-FFF2-40B4-BE49-F238E27FC236}">
                <a16:creationId xmlns:a16="http://schemas.microsoft.com/office/drawing/2014/main" id="{0DE49EE5-1AF6-37C9-976E-25A618E6C8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712024"/>
          </a:xfrm>
        </p:spPr>
        <p:txBody>
          <a:bodyPr anchor="t">
            <a:noAutofit/>
          </a:bodyPr>
          <a:lstStyle/>
          <a:p>
            <a:r>
              <a:rPr lang="pt-BR" sz="3600" b="1" dirty="0">
                <a:solidFill>
                  <a:schemeClr val="accent3"/>
                </a:solidFill>
              </a:rPr>
              <a:t>AS POLÍTICAS DE BK e TICs</a:t>
            </a:r>
            <a:endParaRPr lang="pt-BR" sz="3600" dirty="0">
              <a:solidFill>
                <a:schemeClr val="accent3"/>
              </a:solidFill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D8E2869-5304-CAB0-7AEE-CBB5D597D81A}"/>
              </a:ext>
            </a:extLst>
          </p:cNvPr>
          <p:cNvSpPr txBox="1"/>
          <p:nvPr/>
        </p:nvSpPr>
        <p:spPr>
          <a:xfrm>
            <a:off x="331697" y="2034824"/>
            <a:ext cx="3626982" cy="2554545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600" b="1" dirty="0">
                <a:solidFill>
                  <a:schemeClr val="accent3">
                    <a:lumMod val="75000"/>
                  </a:schemeClr>
                </a:solidFill>
              </a:rPr>
              <a:t>Tarifa de importação </a:t>
            </a:r>
            <a:r>
              <a:rPr lang="pt-BR" sz="1600" dirty="0">
                <a:solidFill>
                  <a:schemeClr val="accent3">
                    <a:lumMod val="75000"/>
                  </a:schemeClr>
                </a:solidFill>
              </a:rPr>
              <a:t>elevada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600" b="1" dirty="0">
                <a:solidFill>
                  <a:schemeClr val="accent3">
                    <a:lumMod val="75000"/>
                  </a:schemeClr>
                </a:solidFill>
              </a:rPr>
              <a:t>Conteúdo local </a:t>
            </a:r>
            <a:r>
              <a:rPr lang="pt-BR" sz="1600" dirty="0">
                <a:solidFill>
                  <a:schemeClr val="accent3">
                    <a:lumMod val="75000"/>
                  </a:schemeClr>
                </a:solidFill>
              </a:rPr>
              <a:t>no financiamento público e em políticas setoriais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600" b="1" dirty="0">
                <a:solidFill>
                  <a:schemeClr val="accent3">
                    <a:lumMod val="75000"/>
                  </a:schemeClr>
                </a:solidFill>
              </a:rPr>
              <a:t>Compras governamentais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1600" b="1" dirty="0">
              <a:solidFill>
                <a:schemeClr val="accent3">
                  <a:lumMod val="7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1600" b="1" dirty="0">
              <a:solidFill>
                <a:schemeClr val="accent3">
                  <a:lumMod val="7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1600" b="1" dirty="0">
              <a:solidFill>
                <a:schemeClr val="accent3">
                  <a:lumMod val="7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1600" b="1" dirty="0">
              <a:solidFill>
                <a:schemeClr val="accent3">
                  <a:lumMod val="7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1600" b="1" dirty="0">
              <a:solidFill>
                <a:schemeClr val="accent3">
                  <a:lumMod val="7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16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CAE7D6E2-E431-9E6C-795A-AA54A8082EC6}"/>
              </a:ext>
            </a:extLst>
          </p:cNvPr>
          <p:cNvSpPr/>
          <p:nvPr/>
        </p:nvSpPr>
        <p:spPr>
          <a:xfrm>
            <a:off x="331696" y="1126126"/>
            <a:ext cx="3626982" cy="71202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/>
              <a:t>BENS DE CAPITAL</a:t>
            </a: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8339C14F-ACDE-4D9F-54EC-1F54F5A8B778}"/>
              </a:ext>
            </a:extLst>
          </p:cNvPr>
          <p:cNvSpPr/>
          <p:nvPr/>
        </p:nvSpPr>
        <p:spPr>
          <a:xfrm>
            <a:off x="4273166" y="1126126"/>
            <a:ext cx="3626982" cy="71202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/>
              <a:t>TIC MANUFATURA</a:t>
            </a:r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id="{16DC66CA-CD87-C61F-0E5E-48719434DF2C}"/>
              </a:ext>
            </a:extLst>
          </p:cNvPr>
          <p:cNvSpPr/>
          <p:nvPr/>
        </p:nvSpPr>
        <p:spPr>
          <a:xfrm>
            <a:off x="8214636" y="1152748"/>
            <a:ext cx="3706628" cy="71202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/>
              <a:t>TIC SERVIÇOS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1DE40DC5-0ED3-AB07-E0D0-C9DF5A912B4D}"/>
              </a:ext>
            </a:extLst>
          </p:cNvPr>
          <p:cNvSpPr txBox="1"/>
          <p:nvPr/>
        </p:nvSpPr>
        <p:spPr>
          <a:xfrm>
            <a:off x="331696" y="4831596"/>
            <a:ext cx="3626982" cy="1077218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chemeClr val="accent3">
                    <a:lumMod val="75000"/>
                  </a:schemeClr>
                </a:solidFill>
              </a:rPr>
              <a:t>Ex-tarifário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chemeClr val="accent3">
                    <a:lumMod val="75000"/>
                  </a:schemeClr>
                </a:solidFill>
              </a:rPr>
              <a:t>LEBIT/BK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chemeClr val="accent3">
                    <a:lumMod val="75000"/>
                  </a:schemeClr>
                </a:solidFill>
              </a:rPr>
              <a:t>Regimes tributários e aduaneiros especiais</a:t>
            </a: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C05F5B2E-6137-193F-89B5-A633A1509D45}"/>
              </a:ext>
            </a:extLst>
          </p:cNvPr>
          <p:cNvSpPr txBox="1"/>
          <p:nvPr/>
        </p:nvSpPr>
        <p:spPr>
          <a:xfrm>
            <a:off x="4283370" y="2034824"/>
            <a:ext cx="3626982" cy="2554545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600" b="1" dirty="0">
                <a:solidFill>
                  <a:schemeClr val="accent3">
                    <a:lumMod val="75000"/>
                  </a:schemeClr>
                </a:solidFill>
              </a:rPr>
              <a:t>Tarifa de importação </a:t>
            </a:r>
            <a:r>
              <a:rPr lang="pt-BR" sz="1600" dirty="0">
                <a:solidFill>
                  <a:schemeClr val="accent3">
                    <a:lumMod val="75000"/>
                  </a:schemeClr>
                </a:solidFill>
              </a:rPr>
              <a:t>elevada (escalada tarifária)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chemeClr val="accent3">
                    <a:lumMod val="75000"/>
                  </a:schemeClr>
                </a:solidFill>
              </a:rPr>
              <a:t>Lei de Informática e PADIS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pt-BR" sz="1600" b="1" dirty="0">
                <a:solidFill>
                  <a:schemeClr val="accent3">
                    <a:lumMod val="75000"/>
                  </a:schemeClr>
                </a:solidFill>
              </a:rPr>
              <a:t>Conteúdo local </a:t>
            </a:r>
            <a:r>
              <a:rPr lang="pt-BR" sz="1600" dirty="0">
                <a:solidFill>
                  <a:schemeClr val="accent3">
                    <a:lumMod val="75000"/>
                  </a:schemeClr>
                </a:solidFill>
              </a:rPr>
              <a:t>(PPB) + P&amp;D</a:t>
            </a:r>
          </a:p>
          <a:p>
            <a:pPr lvl="3"/>
            <a:r>
              <a:rPr lang="pt-BR" sz="1600" dirty="0">
                <a:solidFill>
                  <a:schemeClr val="accent3">
                    <a:lumMod val="75000"/>
                  </a:schemeClr>
                </a:solidFill>
              </a:rPr>
              <a:t>=&gt; </a:t>
            </a:r>
            <a:r>
              <a:rPr lang="pt-BR" sz="1600" b="1" dirty="0">
                <a:solidFill>
                  <a:schemeClr val="accent3">
                    <a:lumMod val="75000"/>
                  </a:schemeClr>
                </a:solidFill>
              </a:rPr>
              <a:t>crédito financeiro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600" b="1" dirty="0">
                <a:solidFill>
                  <a:schemeClr val="accent3">
                    <a:lumMod val="75000"/>
                  </a:schemeClr>
                </a:solidFill>
              </a:rPr>
              <a:t>ZFM</a:t>
            </a:r>
            <a:r>
              <a:rPr lang="pt-BR" sz="1600" dirty="0">
                <a:solidFill>
                  <a:schemeClr val="accent3">
                    <a:lumMod val="75000"/>
                  </a:schemeClr>
                </a:solidFill>
              </a:rPr>
              <a:t> e Lei de Informática da ZFM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pt-BR" sz="1600" b="1" dirty="0">
                <a:solidFill>
                  <a:schemeClr val="accent3">
                    <a:lumMod val="75000"/>
                  </a:schemeClr>
                </a:solidFill>
              </a:rPr>
              <a:t>Incentivos fiscais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pt-BR" sz="1600" dirty="0">
                <a:solidFill>
                  <a:schemeClr val="accent3">
                    <a:lumMod val="75000"/>
                  </a:schemeClr>
                </a:solidFill>
              </a:rPr>
              <a:t>PPB + P&amp;D =&gt; </a:t>
            </a:r>
            <a:r>
              <a:rPr lang="pt-BR" sz="1600" b="1" dirty="0">
                <a:solidFill>
                  <a:schemeClr val="accent3">
                    <a:lumMod val="75000"/>
                  </a:schemeClr>
                </a:solidFill>
              </a:rPr>
              <a:t>crédito financeiro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600" b="1" dirty="0">
                <a:solidFill>
                  <a:schemeClr val="accent3">
                    <a:lumMod val="75000"/>
                  </a:schemeClr>
                </a:solidFill>
              </a:rPr>
              <a:t>Incentivos tributários estaduais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600" b="1" dirty="0">
                <a:solidFill>
                  <a:schemeClr val="accent3">
                    <a:lumMod val="75000"/>
                  </a:schemeClr>
                </a:solidFill>
              </a:rPr>
              <a:t>Compras governamentais</a:t>
            </a: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A89621CB-7C23-5AB8-5C70-E84AD60D3F58}"/>
              </a:ext>
            </a:extLst>
          </p:cNvPr>
          <p:cNvSpPr txBox="1"/>
          <p:nvPr/>
        </p:nvSpPr>
        <p:spPr>
          <a:xfrm>
            <a:off x="4283370" y="4831596"/>
            <a:ext cx="3626982" cy="1077218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chemeClr val="accent3">
                    <a:lumMod val="75000"/>
                  </a:schemeClr>
                </a:solidFill>
              </a:rPr>
              <a:t>Ex-tarifário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chemeClr val="accent3">
                    <a:lumMod val="75000"/>
                  </a:schemeClr>
                </a:solidFill>
              </a:rPr>
              <a:t>LEBIT/BK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chemeClr val="accent3">
                    <a:lumMod val="75000"/>
                  </a:schemeClr>
                </a:solidFill>
              </a:rPr>
              <a:t>Programas de incentivos setoriais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16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BE90DDB8-848B-D48B-8634-35B6C3E300C7}"/>
              </a:ext>
            </a:extLst>
          </p:cNvPr>
          <p:cNvSpPr txBox="1"/>
          <p:nvPr/>
        </p:nvSpPr>
        <p:spPr>
          <a:xfrm>
            <a:off x="8235042" y="2034824"/>
            <a:ext cx="3686221" cy="2554545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600" b="1" dirty="0">
                <a:solidFill>
                  <a:schemeClr val="accent3">
                    <a:lumMod val="75000"/>
                  </a:schemeClr>
                </a:solidFill>
              </a:rPr>
              <a:t>Tributação</a:t>
            </a:r>
            <a:r>
              <a:rPr lang="pt-BR" sz="1600" dirty="0">
                <a:solidFill>
                  <a:schemeClr val="accent3">
                    <a:lumMod val="75000"/>
                  </a:schemeClr>
                </a:solidFill>
              </a:rPr>
              <a:t> elevada sobre importações de serviços (41%-51%)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600" b="1" dirty="0">
                <a:solidFill>
                  <a:schemeClr val="accent3">
                    <a:lumMod val="75000"/>
                  </a:schemeClr>
                </a:solidFill>
              </a:rPr>
              <a:t>Regulações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600" b="1" dirty="0">
                <a:solidFill>
                  <a:schemeClr val="accent3">
                    <a:lumMod val="75000"/>
                  </a:schemeClr>
                </a:solidFill>
              </a:rPr>
              <a:t>Compras governamentais</a:t>
            </a:r>
            <a:r>
              <a:rPr lang="pt-BR" sz="1600" dirty="0">
                <a:solidFill>
                  <a:schemeClr val="accent3">
                    <a:lumMod val="75000"/>
                  </a:schemeClr>
                </a:solidFill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1600" dirty="0">
              <a:solidFill>
                <a:schemeClr val="accent3">
                  <a:lumMod val="7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1600" dirty="0">
              <a:solidFill>
                <a:schemeClr val="accent3">
                  <a:lumMod val="7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1600" dirty="0">
              <a:solidFill>
                <a:schemeClr val="accent3">
                  <a:lumMod val="7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1600" dirty="0">
              <a:solidFill>
                <a:schemeClr val="accent3">
                  <a:lumMod val="7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1600" dirty="0">
              <a:solidFill>
                <a:schemeClr val="accent3">
                  <a:lumMod val="7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16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8385F6AB-2271-897D-1320-E4B556AA388E}"/>
              </a:ext>
            </a:extLst>
          </p:cNvPr>
          <p:cNvSpPr txBox="1"/>
          <p:nvPr/>
        </p:nvSpPr>
        <p:spPr>
          <a:xfrm>
            <a:off x="8214635" y="4831596"/>
            <a:ext cx="3706628" cy="1077218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chemeClr val="accent3">
                    <a:lumMod val="75000"/>
                  </a:schemeClr>
                </a:solidFill>
              </a:rPr>
              <a:t>Regimes especiais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chemeClr val="accent3">
                    <a:lumMod val="75000"/>
                  </a:schemeClr>
                </a:solidFill>
              </a:rPr>
              <a:t>Investimento em P&amp;D direcionado a softwares (efeito colateral da Lei de Informática)</a:t>
            </a:r>
          </a:p>
        </p:txBody>
      </p:sp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id="{74A2F143-4107-3D7A-A00B-BBF19AE399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1E618-6229-47F6-91E0-CCAD69FE1334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85540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: Cantos Arredondados 1">
            <a:extLst>
              <a:ext uri="{FF2B5EF4-FFF2-40B4-BE49-F238E27FC236}">
                <a16:creationId xmlns:a16="http://schemas.microsoft.com/office/drawing/2014/main" id="{F7B9AE04-40D0-D3CE-0A4C-0F165C0D26D7}"/>
              </a:ext>
            </a:extLst>
          </p:cNvPr>
          <p:cNvSpPr/>
          <p:nvPr/>
        </p:nvSpPr>
        <p:spPr>
          <a:xfrm>
            <a:off x="482555" y="1230070"/>
            <a:ext cx="2880000" cy="3347599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2060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accent3">
                    <a:lumMod val="75000"/>
                  </a:schemeClr>
                </a:solidFill>
              </a:rPr>
              <a:t>Requisitos</a:t>
            </a:r>
          </a:p>
          <a:p>
            <a:pPr algn="ctr"/>
            <a:endParaRPr lang="pt-BR" sz="2400" b="1" dirty="0">
              <a:solidFill>
                <a:schemeClr val="accent3">
                  <a:lumMod val="7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accent3">
                    <a:lumMod val="75000"/>
                  </a:schemeClr>
                </a:solidFill>
              </a:rPr>
              <a:t>Lista de produtos da Lei de informática</a:t>
            </a:r>
            <a:br>
              <a:rPr lang="pt-BR" dirty="0">
                <a:solidFill>
                  <a:schemeClr val="accent3">
                    <a:lumMod val="75000"/>
                  </a:schemeClr>
                </a:solidFill>
              </a:rPr>
            </a:br>
            <a:endParaRPr lang="pt-BR" dirty="0">
              <a:solidFill>
                <a:schemeClr val="accent3">
                  <a:lumMod val="7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accent3">
                    <a:lumMod val="75000"/>
                  </a:schemeClr>
                </a:solidFill>
              </a:rPr>
              <a:t> Aprovação PPB (CL)</a:t>
            </a:r>
            <a:br>
              <a:rPr lang="pt-BR" dirty="0">
                <a:solidFill>
                  <a:schemeClr val="accent3">
                    <a:lumMod val="75000"/>
                  </a:schemeClr>
                </a:solidFill>
              </a:rPr>
            </a:br>
            <a:endParaRPr lang="pt-BR" dirty="0">
              <a:solidFill>
                <a:schemeClr val="accent3">
                  <a:lumMod val="7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accent3">
                    <a:lumMod val="75000"/>
                  </a:schemeClr>
                </a:solidFill>
              </a:rPr>
              <a:t>Plano P&amp;D</a:t>
            </a:r>
          </a:p>
        </p:txBody>
      </p:sp>
      <p:sp>
        <p:nvSpPr>
          <p:cNvPr id="3" name="Seta: para a Direita 2">
            <a:extLst>
              <a:ext uri="{FF2B5EF4-FFF2-40B4-BE49-F238E27FC236}">
                <a16:creationId xmlns:a16="http://schemas.microsoft.com/office/drawing/2014/main" id="{FC829FFA-F2C0-D571-7FAB-DE5FD07E8A90}"/>
              </a:ext>
            </a:extLst>
          </p:cNvPr>
          <p:cNvSpPr/>
          <p:nvPr/>
        </p:nvSpPr>
        <p:spPr>
          <a:xfrm>
            <a:off x="3535313" y="2676840"/>
            <a:ext cx="978408" cy="454058"/>
          </a:xfrm>
          <a:prstGeom prst="rightArrow">
            <a:avLst/>
          </a:prstGeom>
          <a:solidFill>
            <a:schemeClr val="bg2"/>
          </a:solidFill>
          <a:ln w="38100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id="{CFA1F1AE-353C-1A6F-5F4B-1C80F00EB02B}"/>
              </a:ext>
            </a:extLst>
          </p:cNvPr>
          <p:cNvSpPr/>
          <p:nvPr/>
        </p:nvSpPr>
        <p:spPr>
          <a:xfrm>
            <a:off x="4686480" y="1136371"/>
            <a:ext cx="2880000" cy="3347599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1">
                <a:lumMod val="75000"/>
                <a:lumOff val="25000"/>
              </a:schemeClr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accent3">
                    <a:lumMod val="75000"/>
                  </a:schemeClr>
                </a:solidFill>
              </a:rPr>
              <a:t>Comprovação gastos em P&amp;D</a:t>
            </a:r>
            <a:br>
              <a:rPr lang="pt-BR" sz="2000" b="1" dirty="0">
                <a:solidFill>
                  <a:schemeClr val="accent3">
                    <a:lumMod val="75000"/>
                  </a:schemeClr>
                </a:solidFill>
              </a:rPr>
            </a:br>
            <a:endParaRPr lang="pt-BR" sz="2000" b="1" dirty="0">
              <a:solidFill>
                <a:schemeClr val="accent3">
                  <a:lumMod val="7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accent3">
                    <a:lumMod val="75000"/>
                  </a:schemeClr>
                </a:solidFill>
              </a:rPr>
              <a:t>ZFM: 5% faturamento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accent3">
                    <a:lumMod val="75000"/>
                  </a:schemeClr>
                </a:solidFill>
              </a:rPr>
              <a:t>Resto país: 4% faturamento</a:t>
            </a:r>
          </a:p>
        </p:txBody>
      </p:sp>
      <p:sp>
        <p:nvSpPr>
          <p:cNvPr id="5" name="Seta: para a Direita 4">
            <a:extLst>
              <a:ext uri="{FF2B5EF4-FFF2-40B4-BE49-F238E27FC236}">
                <a16:creationId xmlns:a16="http://schemas.microsoft.com/office/drawing/2014/main" id="{A0C5B403-7135-6B1D-D30D-4BDD5AF800C2}"/>
              </a:ext>
            </a:extLst>
          </p:cNvPr>
          <p:cNvSpPr/>
          <p:nvPr/>
        </p:nvSpPr>
        <p:spPr>
          <a:xfrm>
            <a:off x="7751796" y="2676840"/>
            <a:ext cx="978408" cy="488891"/>
          </a:xfrm>
          <a:prstGeom prst="rightArrow">
            <a:avLst/>
          </a:prstGeom>
          <a:solidFill>
            <a:schemeClr val="bg2"/>
          </a:solidFill>
          <a:ln w="38100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6" name="Retângulo: Cantos Arredondados 5">
            <a:extLst>
              <a:ext uri="{FF2B5EF4-FFF2-40B4-BE49-F238E27FC236}">
                <a16:creationId xmlns:a16="http://schemas.microsoft.com/office/drawing/2014/main" id="{E3709B68-2882-88C6-6E47-14AE2CCDFDAD}"/>
              </a:ext>
            </a:extLst>
          </p:cNvPr>
          <p:cNvSpPr/>
          <p:nvPr/>
        </p:nvSpPr>
        <p:spPr>
          <a:xfrm>
            <a:off x="8890405" y="1136371"/>
            <a:ext cx="2880000" cy="3347599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1">
                <a:lumMod val="50000"/>
                <a:lumOff val="50000"/>
              </a:schemeClr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accent3">
                    <a:lumMod val="75000"/>
                  </a:schemeClr>
                </a:solidFill>
              </a:rPr>
              <a:t>Créditos financeiros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>
              <a:solidFill>
                <a:schemeClr val="accent3">
                  <a:lumMod val="7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accent3">
                    <a:lumMod val="75000"/>
                  </a:schemeClr>
                </a:solidFill>
              </a:rPr>
              <a:t>Compensação de pagamentos de tributos federais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accent3">
                    <a:lumMod val="75000"/>
                  </a:schemeClr>
                </a:solidFill>
              </a:rPr>
              <a:t>Multiplicador entre 2,73 e 3,41, com limite  entre 10.92% e 17%.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accent3">
                    <a:lumMod val="75000"/>
                  </a:schemeClr>
                </a:solidFill>
              </a:rPr>
              <a:t>Varia segundo região e tecnologia de origem nacional</a:t>
            </a:r>
          </a:p>
        </p:txBody>
      </p:sp>
      <p:sp>
        <p:nvSpPr>
          <p:cNvPr id="9" name="Retângulo: Cantos Arredondados 8">
            <a:extLst>
              <a:ext uri="{FF2B5EF4-FFF2-40B4-BE49-F238E27FC236}">
                <a16:creationId xmlns:a16="http://schemas.microsoft.com/office/drawing/2014/main" id="{6E3EA945-90D8-F30F-6C75-F4739E672908}"/>
              </a:ext>
            </a:extLst>
          </p:cNvPr>
          <p:cNvSpPr/>
          <p:nvPr/>
        </p:nvSpPr>
        <p:spPr>
          <a:xfrm>
            <a:off x="3236007" y="5099471"/>
            <a:ext cx="5636154" cy="1105157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660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b="1" dirty="0">
                <a:solidFill>
                  <a:schemeClr val="accent3">
                    <a:lumMod val="75000"/>
                  </a:schemeClr>
                </a:solidFill>
              </a:rPr>
              <a:t>P&amp;D </a:t>
            </a:r>
            <a:r>
              <a:rPr lang="pt-BR" sz="2800" b="1" dirty="0" err="1">
                <a:solidFill>
                  <a:schemeClr val="accent3">
                    <a:lumMod val="75000"/>
                  </a:schemeClr>
                </a:solidFill>
              </a:rPr>
              <a:t>flex</a:t>
            </a:r>
            <a:r>
              <a:rPr lang="pt-BR" sz="2800" b="1" dirty="0">
                <a:solidFill>
                  <a:schemeClr val="accent3">
                    <a:lumMod val="75000"/>
                  </a:schemeClr>
                </a:solidFill>
              </a:rPr>
              <a:t>: </a:t>
            </a:r>
          </a:p>
          <a:p>
            <a:pPr algn="ctr"/>
            <a:r>
              <a:rPr lang="pt-BR" sz="2800" dirty="0">
                <a:solidFill>
                  <a:schemeClr val="accent3">
                    <a:lumMod val="75000"/>
                  </a:schemeClr>
                </a:solidFill>
              </a:rPr>
              <a:t>O que? Aonde? Como?</a:t>
            </a:r>
          </a:p>
        </p:txBody>
      </p:sp>
      <p:sp>
        <p:nvSpPr>
          <p:cNvPr id="10" name="Título 5">
            <a:extLst>
              <a:ext uri="{FF2B5EF4-FFF2-40B4-BE49-F238E27FC236}">
                <a16:creationId xmlns:a16="http://schemas.microsoft.com/office/drawing/2014/main" id="{62B9868B-3586-F514-3411-FDA340C174CD}"/>
              </a:ext>
            </a:extLst>
          </p:cNvPr>
          <p:cNvSpPr txBox="1">
            <a:spLocks/>
          </p:cNvSpPr>
          <p:nvPr/>
        </p:nvSpPr>
        <p:spPr>
          <a:xfrm>
            <a:off x="1097280" y="286603"/>
            <a:ext cx="10058400" cy="1222157"/>
          </a:xfrm>
          <a:prstGeom prst="rect">
            <a:avLst/>
          </a:prstGeom>
        </p:spPr>
        <p:txBody>
          <a:bodyPr anchor="t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3600" b="1" dirty="0">
                <a:solidFill>
                  <a:schemeClr val="accent3"/>
                </a:solidFill>
              </a:rPr>
              <a:t>A POLÍTICA DE INFORMÁTICA</a:t>
            </a:r>
            <a:endParaRPr lang="pt-BR" sz="3600" dirty="0">
              <a:solidFill>
                <a:schemeClr val="accent3"/>
              </a:solidFill>
            </a:endParaRPr>
          </a:p>
        </p:txBody>
      </p:sp>
      <p:cxnSp>
        <p:nvCxnSpPr>
          <p:cNvPr id="12" name="Conector reto 11">
            <a:extLst>
              <a:ext uri="{FF2B5EF4-FFF2-40B4-BE49-F238E27FC236}">
                <a16:creationId xmlns:a16="http://schemas.microsoft.com/office/drawing/2014/main" id="{D24BA8A3-1BA0-2B0A-470D-3D2FF73B2F96}"/>
              </a:ext>
            </a:extLst>
          </p:cNvPr>
          <p:cNvCxnSpPr>
            <a:cxnSpLocks/>
          </p:cNvCxnSpPr>
          <p:nvPr/>
        </p:nvCxnSpPr>
        <p:spPr>
          <a:xfrm>
            <a:off x="961619" y="897682"/>
            <a:ext cx="10677195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riângulo isósceles 15">
            <a:extLst>
              <a:ext uri="{FF2B5EF4-FFF2-40B4-BE49-F238E27FC236}">
                <a16:creationId xmlns:a16="http://schemas.microsoft.com/office/drawing/2014/main" id="{3498724B-BC3D-FD80-5C28-C5912624D3AF}"/>
              </a:ext>
            </a:extLst>
          </p:cNvPr>
          <p:cNvSpPr/>
          <p:nvPr/>
        </p:nvSpPr>
        <p:spPr>
          <a:xfrm flipV="1">
            <a:off x="4670243" y="4657866"/>
            <a:ext cx="2851514" cy="267708"/>
          </a:xfrm>
          <a:prstGeom prst="triangle">
            <a:avLst>
              <a:gd name="adj" fmla="val 51027"/>
            </a:avLst>
          </a:prstGeom>
          <a:solidFill>
            <a:srgbClr val="FF6600"/>
          </a:solidFill>
          <a:ln w="38100">
            <a:noFill/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C510AF1-E6A0-CDF0-6E39-F18567AAEA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1E618-6229-47F6-91E0-CCAD69FE1334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298563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23">
            <a:extLst>
              <a:ext uri="{FF2B5EF4-FFF2-40B4-BE49-F238E27FC236}">
                <a16:creationId xmlns:a16="http://schemas.microsoft.com/office/drawing/2014/main" id="{F240A2FC-E2C3-458D-96B4-5DF9028D93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t-BR"/>
          </a:p>
        </p:txBody>
      </p:sp>
      <p:sp>
        <p:nvSpPr>
          <p:cNvPr id="37" name="Rectangle 25">
            <a:extLst>
              <a:ext uri="{FF2B5EF4-FFF2-40B4-BE49-F238E27FC236}">
                <a16:creationId xmlns:a16="http://schemas.microsoft.com/office/drawing/2014/main" id="{5F097929-F3D6-4D1F-8AFC-CF348171A9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t-BR"/>
          </a:p>
        </p:txBody>
      </p:sp>
      <p:cxnSp>
        <p:nvCxnSpPr>
          <p:cNvPr id="38" name="Straight Connector 27">
            <a:extLst>
              <a:ext uri="{FF2B5EF4-FFF2-40B4-BE49-F238E27FC236}">
                <a16:creationId xmlns:a16="http://schemas.microsoft.com/office/drawing/2014/main" id="{43074C91-9045-414B-B5F9-567DAE3EED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39" name="Rectangle 29">
            <a:extLst>
              <a:ext uri="{FF2B5EF4-FFF2-40B4-BE49-F238E27FC236}">
                <a16:creationId xmlns:a16="http://schemas.microsoft.com/office/drawing/2014/main" id="{B4D0E555-16F6-44D0-BF56-AF5FF5BDE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1">
            <a:extLst>
              <a:ext uri="{FF2B5EF4-FFF2-40B4-BE49-F238E27FC236}">
                <a16:creationId xmlns:a16="http://schemas.microsoft.com/office/drawing/2014/main" id="{8117041D-1A7B-4ECA-AB68-3CFDB6726B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7613486" y="0"/>
            <a:ext cx="4584734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t-BR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14235FD1-7B54-06A0-1E1B-81F1FEEB89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96885" y="640080"/>
            <a:ext cx="3659246" cy="292608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rtlCol="0" anchor="b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fontAlgn="base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</a:pPr>
            <a:endParaRPr kumimoji="0" lang="en-US" altLang="pt-BR" sz="4100" b="0" i="0" u="none" strike="noStrike" cap="none" spc="-50" normalizeH="0" dirty="0">
              <a:ln>
                <a:noFill/>
              </a:ln>
              <a:solidFill>
                <a:srgbClr val="FFFFFF"/>
              </a:solidFill>
              <a:effectLst/>
              <a:latin typeface="+mj-lt"/>
              <a:ea typeface="+mj-ea"/>
              <a:cs typeface="+mj-cs"/>
            </a:endParaRPr>
          </a:p>
          <a:p>
            <a:pPr marL="0" marR="0" lvl="0" indent="0" defTabSz="914400" fontAlgn="base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</a:pPr>
            <a:r>
              <a:rPr kumimoji="0" lang="en-US" altLang="pt-BR" sz="4100" b="1" i="0" u="none" strike="noStrike" cap="none" spc="-50" normalizeH="0" dirty="0">
                <a:ln>
                  <a:noFill/>
                </a:ln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PPB- Terminal </a:t>
            </a:r>
            <a:r>
              <a:rPr kumimoji="0" lang="en-US" altLang="pt-BR" sz="4100" b="1" i="0" u="none" strike="noStrike" cap="none" spc="-50" normalizeH="0" dirty="0" err="1">
                <a:ln>
                  <a:noFill/>
                </a:ln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portátil</a:t>
            </a:r>
            <a:r>
              <a:rPr kumimoji="0" lang="en-US" altLang="pt-BR" sz="4100" b="1" i="0" u="none" strike="noStrike" cap="none" spc="-50" normalizeH="0" dirty="0">
                <a:ln>
                  <a:noFill/>
                </a:ln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de </a:t>
            </a:r>
            <a:r>
              <a:rPr kumimoji="0" lang="en-US" altLang="pt-BR" sz="4100" b="1" i="0" u="none" strike="noStrike" cap="none" spc="-50" normalizeH="0" dirty="0" err="1">
                <a:ln>
                  <a:noFill/>
                </a:ln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aparelho</a:t>
            </a:r>
            <a:r>
              <a:rPr kumimoji="0" lang="en-US" altLang="pt-BR" sz="4100" b="1" i="0" u="none" strike="noStrike" cap="none" spc="-50" normalizeH="0" dirty="0">
                <a:ln>
                  <a:noFill/>
                </a:ln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kumimoji="0" lang="en-US" altLang="pt-BR" sz="4100" b="1" i="0" u="none" strike="noStrike" cap="none" spc="-50" normalizeH="0" dirty="0" err="1">
                <a:ln>
                  <a:noFill/>
                </a:ln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celular</a:t>
            </a:r>
            <a:r>
              <a:rPr kumimoji="0" lang="en-US" altLang="pt-BR" sz="4100" b="1" i="0" u="none" strike="noStrike" cap="none" spc="-50" normalizeH="0" dirty="0">
                <a:ln>
                  <a:noFill/>
                </a:ln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- ZFM</a:t>
            </a:r>
            <a:endParaRPr kumimoji="0" lang="en-US" altLang="pt-BR" sz="4100" b="0" i="0" u="none" strike="noStrike" cap="none" spc="-50" normalizeH="0" dirty="0">
              <a:ln>
                <a:noFill/>
              </a:ln>
              <a:solidFill>
                <a:srgbClr val="FFFFFF"/>
              </a:solidFill>
              <a:effectLst/>
              <a:latin typeface="+mj-lt"/>
              <a:ea typeface="+mj-ea"/>
              <a:cs typeface="+mj-cs"/>
            </a:endParaRPr>
          </a:p>
        </p:txBody>
      </p:sp>
      <p:sp>
        <p:nvSpPr>
          <p:cNvPr id="41" name="Rectangle 33">
            <a:extLst>
              <a:ext uri="{FF2B5EF4-FFF2-40B4-BE49-F238E27FC236}">
                <a16:creationId xmlns:a16="http://schemas.microsoft.com/office/drawing/2014/main" id="{EF9C14D5-64ED-4C3C-A0D2-6C2AE1AE92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56906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t-BR"/>
          </a:p>
        </p:txBody>
      </p:sp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id="{EEC184BE-CDA7-0AFB-091A-8AEC74FEA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30574" y="6459785"/>
            <a:ext cx="725557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fld id="{2331E618-6229-47F6-91E0-CCAD69FE1334}" type="slidenum">
              <a:rPr lang="en-US" smtClean="0"/>
              <a:pPr defTabSz="914400">
                <a:spcAft>
                  <a:spcPts val="600"/>
                </a:spcAft>
              </a:pPr>
              <a:t>4</a:t>
            </a:fld>
            <a:endParaRPr lang="en-US"/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932A9805-4E71-A837-C4AD-F7B5D25097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7578100"/>
              </p:ext>
            </p:extLst>
          </p:nvPr>
        </p:nvGraphicFramePr>
        <p:xfrm>
          <a:off x="713709" y="640080"/>
          <a:ext cx="6650651" cy="8138554"/>
        </p:xfrm>
        <a:graphic>
          <a:graphicData uri="http://schemas.openxmlformats.org/drawingml/2006/table">
            <a:tbl>
              <a:tblPr firstRow="1" firstCol="1" bandRow="1">
                <a:noFill/>
                <a:tableStyleId>{9D7B26C5-4107-4FEC-AEDC-1716B250A1EF}</a:tableStyleId>
              </a:tblPr>
              <a:tblGrid>
                <a:gridCol w="952371">
                  <a:extLst>
                    <a:ext uri="{9D8B030D-6E8A-4147-A177-3AD203B41FA5}">
                      <a16:colId xmlns:a16="http://schemas.microsoft.com/office/drawing/2014/main" val="2501680078"/>
                    </a:ext>
                  </a:extLst>
                </a:gridCol>
                <a:gridCol w="3910493">
                  <a:extLst>
                    <a:ext uri="{9D8B030D-6E8A-4147-A177-3AD203B41FA5}">
                      <a16:colId xmlns:a16="http://schemas.microsoft.com/office/drawing/2014/main" val="803694500"/>
                    </a:ext>
                  </a:extLst>
                </a:gridCol>
                <a:gridCol w="1787787">
                  <a:extLst>
                    <a:ext uri="{9D8B030D-6E8A-4147-A177-3AD203B41FA5}">
                      <a16:colId xmlns:a16="http://schemas.microsoft.com/office/drawing/2014/main" val="1989894109"/>
                    </a:ext>
                  </a:extLst>
                </a:gridCol>
              </a:tblGrid>
              <a:tr h="25913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50"/>
                        </a:spcAft>
                        <a:buNone/>
                      </a:pPr>
                      <a:r>
                        <a:rPr lang="pt-BR" sz="800" b="1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Etapa</a:t>
                      </a:r>
                      <a:endParaRPr lang="pt-BR" sz="800" b="1" kern="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1378" marR="60827" marT="60827" marB="6082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8F9A9D">
                          <a:alpha val="60000"/>
                        </a:srgbClr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50"/>
                        </a:spcAft>
                        <a:buNone/>
                      </a:pPr>
                      <a:r>
                        <a:rPr lang="pt-BR" sz="800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Descrição da etapa produtiva</a:t>
                      </a:r>
                      <a:endParaRPr lang="pt-BR" sz="800" kern="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1378" marR="60827" marT="60827" marB="6082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8F9A9D">
                          <a:alpha val="60000"/>
                        </a:srgbClr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50"/>
                        </a:spcAft>
                        <a:buNone/>
                      </a:pPr>
                      <a:r>
                        <a:rPr lang="pt-BR" sz="800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Pontos Ajustados</a:t>
                      </a:r>
                      <a:endParaRPr lang="pt-BR" sz="800" kern="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1378" marR="60827" marT="60827" marB="6082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8F9A9D">
                          <a:alpha val="60000"/>
                        </a:srgbClr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1483463"/>
                  </a:ext>
                </a:extLst>
              </a:tr>
              <a:tr h="41846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50"/>
                        </a:spcAft>
                        <a:buNone/>
                      </a:pPr>
                      <a:r>
                        <a:rPr lang="pt-BR" sz="600" b="1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I</a:t>
                      </a:r>
                      <a:endParaRPr lang="pt-BR" sz="600" b="1" kern="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1378" marR="52717" marT="52717" marB="52717" anchor="ctr">
                    <a:lnL w="12700" cmpd="sng">
                      <a:noFill/>
                      <a:prstDash val="soli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B4BCB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750"/>
                        </a:spcAft>
                        <a:buNone/>
                      </a:pPr>
                      <a:r>
                        <a:rPr lang="pt-BR" sz="1200" kern="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Projeto de Desenvolvimento no País - </a:t>
                      </a:r>
                      <a:r>
                        <a:rPr lang="pt-BR" sz="1200" u="sng" kern="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Portaria MCT nº 950, de 12 de dezembro de 2006</a:t>
                      </a:r>
                      <a:r>
                        <a:rPr lang="pt-BR" sz="1200" kern="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, ou </a:t>
                      </a:r>
                      <a:r>
                        <a:rPr lang="pt-BR" sz="1200" u="sng" kern="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Portaria MCTIC nº 1.309, de 19 de dezembro de 2013</a:t>
                      </a:r>
                      <a:r>
                        <a:rPr lang="pt-BR" sz="1200" kern="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, ou </a:t>
                      </a:r>
                      <a:r>
                        <a:rPr lang="pt-BR" sz="1200" u="sng" kern="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Portaria MCTIC nº 356, de 19 de janeiro de 2018</a:t>
                      </a:r>
                      <a:r>
                        <a:rPr lang="pt-BR" sz="1200" kern="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, ou </a:t>
                      </a:r>
                      <a:r>
                        <a:rPr lang="pt-BR" sz="1200" u="sng" kern="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Portaria MCTIC nº 3.303, de 25 de junho de 2018</a:t>
                      </a:r>
                      <a:r>
                        <a:rPr lang="pt-BR" sz="1200" kern="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.</a:t>
                      </a:r>
                      <a:endParaRPr lang="pt-BR" sz="1200" kern="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1378" marR="52717" marT="52717" marB="52717" anchor="ctr">
                    <a:lnL w="19050" cap="flat" cmpd="sng" algn="ctr">
                      <a:solidFill>
                        <a:srgbClr val="FFFFFF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50"/>
                        </a:spcAft>
                        <a:buNone/>
                      </a:pPr>
                      <a:r>
                        <a:rPr lang="pt-BR" sz="1200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8</a:t>
                      </a:r>
                      <a:endParaRPr lang="pt-BR" sz="1200" kern="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1378" marR="52717" marT="52717" marB="5271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3973054"/>
                  </a:ext>
                </a:extLst>
              </a:tr>
              <a:tr h="31723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50"/>
                        </a:spcAft>
                        <a:buNone/>
                      </a:pPr>
                      <a:r>
                        <a:rPr lang="pt-BR" sz="600" b="1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II</a:t>
                      </a:r>
                      <a:endParaRPr lang="pt-BR" sz="600" b="1" kern="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1378" marR="52717" marT="52717" marB="52717" anchor="ctr">
                    <a:lnL w="12700" cmpd="sng">
                      <a:noFill/>
                      <a:prstDash val="soli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B4BCB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750"/>
                        </a:spcAft>
                        <a:buNone/>
                      </a:pPr>
                      <a:r>
                        <a:rPr lang="pt-BR" sz="1200" kern="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Investimento adicional em P&amp;D, inclusive software, sendo 1% de P&amp;D adicional para cada 2 pontos, limitado a 22 pontos.</a:t>
                      </a:r>
                      <a:endParaRPr lang="pt-BR" sz="1200" kern="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1378" marR="52717" marT="52717" marB="52717" anchor="ctr">
                    <a:lnL w="19050" cap="flat" cmpd="sng" algn="ctr">
                      <a:solidFill>
                        <a:srgbClr val="FFFFFF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50"/>
                        </a:spcAft>
                        <a:buNone/>
                      </a:pPr>
                      <a:r>
                        <a:rPr lang="pt-BR" sz="1200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22</a:t>
                      </a:r>
                      <a:endParaRPr lang="pt-BR" sz="1200" kern="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1378" marR="52717" marT="52717" marB="5271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5449685"/>
                  </a:ext>
                </a:extLst>
              </a:tr>
              <a:tr h="31723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50"/>
                        </a:spcAft>
                        <a:buNone/>
                      </a:pPr>
                      <a:r>
                        <a:rPr lang="pt-BR" sz="600" b="1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III</a:t>
                      </a:r>
                      <a:endParaRPr lang="pt-BR" sz="600" b="1" kern="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1378" marR="52717" marT="52717" marB="52717" anchor="ctr">
                    <a:lnL w="12700" cmpd="sng">
                      <a:noFill/>
                      <a:prstDash val="soli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B4BCB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750"/>
                        </a:spcAft>
                        <a:buNone/>
                      </a:pPr>
                      <a:r>
                        <a:rPr lang="pt-BR" sz="1200" kern="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Desenvolvimento do software embarcado de baixo nível (firmware) da placa responsável pela função de processamento central ou das memórias.</a:t>
                      </a:r>
                      <a:endParaRPr lang="pt-BR" sz="1200" kern="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1378" marR="52717" marT="52717" marB="52717" anchor="ctr">
                    <a:lnL w="19050" cap="flat" cmpd="sng" algn="ctr">
                      <a:solidFill>
                        <a:srgbClr val="FFFFFF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50"/>
                        </a:spcAft>
                        <a:buNone/>
                      </a:pPr>
                      <a:r>
                        <a:rPr lang="pt-BR" sz="1200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1</a:t>
                      </a:r>
                      <a:endParaRPr lang="pt-BR" sz="1200" kern="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1378" marR="52717" marT="52717" marB="5271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5341873"/>
                  </a:ext>
                </a:extLst>
              </a:tr>
              <a:tr h="41846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50"/>
                        </a:spcAft>
                        <a:buNone/>
                      </a:pPr>
                      <a:r>
                        <a:rPr lang="pt-BR" sz="600" b="1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IV</a:t>
                      </a:r>
                      <a:endParaRPr lang="pt-BR" sz="600" b="1" kern="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1378" marR="52717" marT="52717" marB="52717" anchor="ctr">
                    <a:lnL w="12700" cmpd="sng">
                      <a:noFill/>
                      <a:prstDash val="soli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B4BCB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750"/>
                        </a:spcAft>
                        <a:buNone/>
                      </a:pPr>
                      <a:r>
                        <a:rPr lang="pt-BR" sz="1200" kern="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Corte do </a:t>
                      </a:r>
                      <a:r>
                        <a:rPr lang="pt-BR" sz="1200" kern="100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wafer</a:t>
                      </a:r>
                      <a:r>
                        <a:rPr lang="pt-BR" sz="1200" kern="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, encapsulamento e teste dos Processadores Principais ou corte do substrato, encapsulamento e teste dos Componentes Semicondutores de Alta Integração System in </a:t>
                      </a:r>
                      <a:r>
                        <a:rPr lang="pt-BR" sz="1200" kern="100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Package</a:t>
                      </a:r>
                      <a:r>
                        <a:rPr lang="pt-BR" sz="1200" kern="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 com função de Processamento (CPU).</a:t>
                      </a:r>
                      <a:endParaRPr lang="pt-BR" sz="1200" kern="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1378" marR="52717" marT="52717" marB="52717" anchor="ctr">
                    <a:lnL w="19050" cap="flat" cmpd="sng" algn="ctr">
                      <a:solidFill>
                        <a:srgbClr val="FFFFFF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50"/>
                        </a:spcAft>
                        <a:buNone/>
                      </a:pPr>
                      <a:r>
                        <a:rPr lang="pt-BR" sz="1200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9</a:t>
                      </a:r>
                      <a:endParaRPr lang="pt-BR" sz="1200" kern="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1378" marR="52717" marT="52717" marB="5271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6272062"/>
                  </a:ext>
                </a:extLst>
              </a:tr>
              <a:tr h="21599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50"/>
                        </a:spcAft>
                        <a:buNone/>
                      </a:pPr>
                      <a:r>
                        <a:rPr lang="pt-BR" sz="600" b="1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V</a:t>
                      </a:r>
                      <a:endParaRPr lang="pt-BR" sz="600" b="1" kern="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1378" marR="52717" marT="52717" marB="52717" anchor="ctr">
                    <a:lnL w="12700" cmpd="sng">
                      <a:noFill/>
                      <a:prstDash val="soli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B4BCB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750"/>
                        </a:spcAft>
                        <a:buNone/>
                      </a:pPr>
                      <a:r>
                        <a:rPr lang="pt-BR" sz="1200" kern="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Laminação e corte das placas de vidro e encapsulamento das células de vidro polarizadas.</a:t>
                      </a:r>
                      <a:endParaRPr lang="pt-BR" sz="1200" kern="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1378" marR="52717" marT="52717" marB="52717" anchor="ctr">
                    <a:lnL w="19050" cap="flat" cmpd="sng" algn="ctr">
                      <a:solidFill>
                        <a:srgbClr val="FFFFFF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50"/>
                        </a:spcAft>
                        <a:buNone/>
                      </a:pPr>
                      <a:r>
                        <a:rPr lang="pt-BR" sz="1200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9</a:t>
                      </a:r>
                      <a:endParaRPr lang="pt-BR" sz="1200" kern="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1378" marR="52717" marT="52717" marB="5271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2224089"/>
                  </a:ext>
                </a:extLst>
              </a:tr>
              <a:tr h="21599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50"/>
                        </a:spcAft>
                        <a:buNone/>
                      </a:pPr>
                      <a:r>
                        <a:rPr lang="pt-BR" sz="600" b="1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VI</a:t>
                      </a:r>
                      <a:endParaRPr lang="pt-BR" sz="600" b="1" kern="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1378" marR="52717" marT="52717" marB="52717" anchor="ctr">
                    <a:lnL w="12700" cmpd="sng">
                      <a:noFill/>
                      <a:prstDash val="soli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B4BCB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750"/>
                        </a:spcAft>
                        <a:buNone/>
                      </a:pPr>
                      <a:r>
                        <a:rPr lang="pt-BR" sz="1200" kern="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Incorporação de capacidade de recepção de sinais de TV Digital do tipo SBTVD.</a:t>
                      </a:r>
                      <a:endParaRPr lang="pt-BR" sz="1200" kern="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1378" marR="52717" marT="52717" marB="52717" anchor="ctr">
                    <a:lnL w="19050" cap="flat" cmpd="sng" algn="ctr">
                      <a:solidFill>
                        <a:srgbClr val="FFFFFF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50"/>
                        </a:spcAft>
                        <a:buNone/>
                      </a:pPr>
                      <a:r>
                        <a:rPr lang="pt-BR" sz="1200" kern="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3</a:t>
                      </a:r>
                      <a:endParaRPr lang="pt-BR" sz="1200" kern="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1378" marR="52717" marT="52717" marB="5271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686826"/>
                  </a:ext>
                </a:extLst>
              </a:tr>
              <a:tr h="21599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50"/>
                        </a:spcAft>
                        <a:buNone/>
                      </a:pPr>
                      <a:r>
                        <a:rPr lang="pt-BR" sz="600" b="1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VII</a:t>
                      </a:r>
                      <a:endParaRPr lang="pt-BR" sz="600" b="1" kern="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1378" marR="52717" marT="52717" marB="52717" anchor="ctr">
                    <a:lnL w="12700" cmpd="sng">
                      <a:noFill/>
                      <a:prstDash val="soli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B4BCB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750"/>
                        </a:spcAft>
                        <a:buNone/>
                      </a:pPr>
                      <a:r>
                        <a:rPr lang="pt-BR" sz="1200" kern="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Incorporação do Middleware Ginga.</a:t>
                      </a:r>
                      <a:endParaRPr lang="pt-BR" sz="1200" kern="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1378" marR="52717" marT="52717" marB="52717" anchor="ctr">
                    <a:lnL w="19050" cap="flat" cmpd="sng" algn="ctr">
                      <a:solidFill>
                        <a:srgbClr val="FFFFFF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50"/>
                        </a:spcAft>
                        <a:buNone/>
                      </a:pPr>
                      <a:r>
                        <a:rPr lang="pt-BR" sz="600" kern="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2</a:t>
                      </a:r>
                      <a:endParaRPr lang="pt-BR" sz="600" kern="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1378" marR="52717" marT="52717" marB="5271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5477673"/>
                  </a:ext>
                </a:extLst>
              </a:tr>
              <a:tr h="21599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50"/>
                        </a:spcAft>
                        <a:buNone/>
                      </a:pPr>
                      <a:r>
                        <a:rPr lang="pt-BR" sz="600" b="1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VIII</a:t>
                      </a:r>
                      <a:endParaRPr lang="pt-BR" sz="600" b="1" kern="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1378" marR="52717" marT="52717" marB="52717" anchor="ctr">
                    <a:lnL w="12700" cmpd="sng">
                      <a:noFill/>
                      <a:prstDash val="soli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B4BCB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750"/>
                        </a:spcAft>
                        <a:buNone/>
                      </a:pPr>
                      <a:r>
                        <a:rPr lang="pt-BR" sz="600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Encapsulamento das pastilhas de identificação por radiofrequência.</a:t>
                      </a:r>
                      <a:endParaRPr lang="pt-BR" sz="600" kern="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1378" marR="52717" marT="52717" marB="52717" anchor="ctr">
                    <a:lnL w="19050" cap="flat" cmpd="sng" algn="ctr">
                      <a:solidFill>
                        <a:srgbClr val="FFFFFF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50"/>
                        </a:spcAft>
                        <a:buNone/>
                      </a:pPr>
                      <a:r>
                        <a:rPr lang="pt-BR" sz="600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1</a:t>
                      </a:r>
                      <a:endParaRPr lang="pt-BR" sz="600" kern="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1378" marR="52717" marT="52717" marB="5271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0552316"/>
                  </a:ext>
                </a:extLst>
              </a:tr>
              <a:tr h="21653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50"/>
                        </a:spcAft>
                        <a:buNone/>
                      </a:pPr>
                      <a:r>
                        <a:rPr lang="pt-BR" sz="600" b="1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IX</a:t>
                      </a:r>
                      <a:endParaRPr lang="pt-BR" sz="600" b="1" kern="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1378" marR="52717" marT="52717" marB="52717" anchor="ctr">
                    <a:lnL w="12700" cmpd="sng">
                      <a:noFill/>
                      <a:prstDash val="soli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B4BCB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750"/>
                        </a:spcAft>
                        <a:buNone/>
                      </a:pPr>
                      <a:r>
                        <a:rPr lang="pt-BR" sz="600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Injeção, moldagem ou outro processo de conformação (impressão 3D) ou estampagem das carcaças dos gabinetes.</a:t>
                      </a:r>
                      <a:endParaRPr lang="pt-BR" sz="600" kern="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1378" marR="52717" marT="52717" marB="52717" anchor="ctr">
                    <a:lnL w="19050" cap="flat" cmpd="sng" algn="ctr">
                      <a:solidFill>
                        <a:srgbClr val="FFFFFF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50"/>
                        </a:spcAft>
                        <a:buNone/>
                      </a:pPr>
                      <a:r>
                        <a:rPr lang="pt-BR" sz="600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7</a:t>
                      </a:r>
                      <a:endParaRPr lang="pt-BR" sz="600" kern="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1378" marR="52717" marT="52717" marB="5271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2180843"/>
                  </a:ext>
                </a:extLst>
              </a:tr>
              <a:tr h="31723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50"/>
                        </a:spcAft>
                        <a:buNone/>
                      </a:pPr>
                      <a:r>
                        <a:rPr lang="pt-BR" sz="600" b="1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X</a:t>
                      </a:r>
                      <a:endParaRPr lang="pt-BR" sz="600" b="1" kern="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1378" marR="52717" marT="52717" marB="52717" anchor="ctr">
                    <a:lnL w="12700" cmpd="sng">
                      <a:noFill/>
                      <a:prstDash val="soli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B4BCB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750"/>
                        </a:spcAft>
                        <a:buNone/>
                      </a:pPr>
                      <a:r>
                        <a:rPr lang="pt-BR" sz="600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Furação, transferência de imagem, corrosão, acabamento mecânico e teste elétrico das placas de circuitos impressos que implementem a função de processamento central.</a:t>
                      </a:r>
                      <a:endParaRPr lang="pt-BR" sz="600" kern="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1378" marR="52717" marT="52717" marB="52717" anchor="ctr">
                    <a:lnL w="19050" cap="flat" cmpd="sng" algn="ctr">
                      <a:solidFill>
                        <a:srgbClr val="FFFFFF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50"/>
                        </a:spcAft>
                        <a:buNone/>
                      </a:pPr>
                      <a:r>
                        <a:rPr lang="pt-BR" sz="600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1</a:t>
                      </a:r>
                      <a:endParaRPr lang="pt-BR" sz="600" kern="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1378" marR="52717" marT="52717" marB="5271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6738719"/>
                  </a:ext>
                </a:extLst>
              </a:tr>
              <a:tr h="31723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50"/>
                        </a:spcAft>
                        <a:buNone/>
                      </a:pPr>
                      <a:r>
                        <a:rPr lang="pt-BR" sz="600" b="1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XI</a:t>
                      </a:r>
                      <a:endParaRPr lang="pt-BR" sz="600" b="1" kern="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1378" marR="52717" marT="52717" marB="52717" anchor="ctr">
                    <a:lnL w="12700" cmpd="sng">
                      <a:noFill/>
                      <a:prstDash val="soli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B4BCB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750"/>
                        </a:spcAft>
                        <a:buNone/>
                      </a:pPr>
                      <a:r>
                        <a:rPr lang="pt-BR" sz="600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Montagem e soldagem de todos os componentes nas placas que implementem a função de processamento central.</a:t>
                      </a:r>
                      <a:endParaRPr lang="pt-BR" sz="600" kern="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1378" marR="52717" marT="52717" marB="52717" anchor="ctr">
                    <a:lnL w="19050" cap="flat" cmpd="sng" algn="ctr">
                      <a:solidFill>
                        <a:srgbClr val="FFFFFF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50"/>
                        </a:spcAft>
                        <a:buNone/>
                      </a:pPr>
                      <a:r>
                        <a:rPr lang="pt-BR" sz="600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12</a:t>
                      </a:r>
                      <a:endParaRPr lang="pt-BR" sz="600" kern="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1378" marR="52717" marT="52717" marB="5271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0291451"/>
                  </a:ext>
                </a:extLst>
              </a:tr>
              <a:tr h="41846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50"/>
                        </a:spcAft>
                        <a:buNone/>
                      </a:pPr>
                      <a:r>
                        <a:rPr lang="pt-BR" sz="600" b="1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XII</a:t>
                      </a:r>
                      <a:endParaRPr lang="pt-BR" sz="600" b="1" kern="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1378" marR="52717" marT="52717" marB="52717" anchor="ctr">
                    <a:lnL w="12700" cmpd="sng">
                      <a:noFill/>
                      <a:prstDash val="soli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B4BCB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750"/>
                        </a:spcAft>
                        <a:buNone/>
                      </a:pPr>
                      <a:r>
                        <a:rPr lang="pt-BR" sz="600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Montagem e soldagem de todos os componentes nas placas que implementem a função de conversor CA/CC com enrolamento das bobinas ou inserção e soldagem dos pinos nas placas multicamadas dos transformadores.</a:t>
                      </a:r>
                      <a:endParaRPr lang="pt-BR" sz="600" kern="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1378" marR="52717" marT="52717" marB="52717" anchor="ctr">
                    <a:lnL w="19050" cap="flat" cmpd="sng" algn="ctr">
                      <a:solidFill>
                        <a:srgbClr val="FFFFFF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50"/>
                        </a:spcAft>
                        <a:buNone/>
                      </a:pPr>
                      <a:r>
                        <a:rPr lang="pt-BR" sz="600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8</a:t>
                      </a:r>
                      <a:endParaRPr lang="pt-BR" sz="600" kern="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1378" marR="52717" marT="52717" marB="5271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3826173"/>
                  </a:ext>
                </a:extLst>
              </a:tr>
              <a:tr h="21599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50"/>
                        </a:spcAft>
                        <a:buNone/>
                      </a:pPr>
                      <a:r>
                        <a:rPr lang="pt-BR" sz="600" b="1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XIII</a:t>
                      </a:r>
                      <a:endParaRPr lang="pt-BR" sz="600" b="1" kern="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1378" marR="52717" marT="52717" marB="52717" anchor="ctr">
                    <a:lnL w="12700" cmpd="sng">
                      <a:noFill/>
                      <a:prstDash val="soli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B4BCB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750"/>
                        </a:spcAft>
                        <a:buNone/>
                      </a:pPr>
                      <a:r>
                        <a:rPr lang="pt-BR" sz="600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Corte, decapagem, crimpagem ou soldagem dos cabos de dados.</a:t>
                      </a:r>
                      <a:endParaRPr lang="pt-BR" sz="600" kern="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1378" marR="52717" marT="52717" marB="52717" anchor="ctr">
                    <a:lnL w="19050" cap="flat" cmpd="sng" algn="ctr">
                      <a:solidFill>
                        <a:srgbClr val="FFFFFF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50"/>
                        </a:spcAft>
                        <a:buNone/>
                      </a:pPr>
                      <a:r>
                        <a:rPr lang="pt-BR" sz="600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6</a:t>
                      </a:r>
                      <a:endParaRPr lang="pt-BR" sz="600" kern="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1378" marR="52717" marT="52717" marB="5271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6104866"/>
                  </a:ext>
                </a:extLst>
              </a:tr>
              <a:tr h="31723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50"/>
                        </a:spcAft>
                        <a:buNone/>
                      </a:pPr>
                      <a:r>
                        <a:rPr lang="pt-BR" sz="600" b="1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XIV</a:t>
                      </a:r>
                      <a:endParaRPr lang="pt-BR" sz="600" b="1" kern="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1378" marR="52717" marT="52717" marB="52717" anchor="ctr">
                    <a:lnL w="12700" cmpd="sng">
                      <a:noFill/>
                      <a:prstDash val="soli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B4BCB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750"/>
                        </a:spcAft>
                        <a:buNone/>
                      </a:pPr>
                      <a:r>
                        <a:rPr lang="pt-BR" sz="600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Montagem e soldagem de todos os componentes nas placas de controle e integração com as células de carga dos acumuladores elétricos.</a:t>
                      </a:r>
                      <a:endParaRPr lang="pt-BR" sz="600" kern="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1378" marR="52717" marT="52717" marB="52717" anchor="ctr">
                    <a:lnL w="19050" cap="flat" cmpd="sng" algn="ctr">
                      <a:solidFill>
                        <a:srgbClr val="FFFFFF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50"/>
                        </a:spcAft>
                        <a:buNone/>
                      </a:pPr>
                      <a:r>
                        <a:rPr lang="pt-BR" sz="600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8</a:t>
                      </a:r>
                      <a:endParaRPr lang="pt-BR" sz="600" kern="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1378" marR="52717" marT="52717" marB="5271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2853992"/>
                  </a:ext>
                </a:extLst>
              </a:tr>
              <a:tr h="21599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50"/>
                        </a:spcAft>
                        <a:buNone/>
                      </a:pPr>
                      <a:r>
                        <a:rPr lang="pt-BR" sz="600" b="1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XV</a:t>
                      </a:r>
                      <a:endParaRPr lang="pt-BR" sz="600" b="1" kern="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1378" marR="52717" marT="52717" marB="52717" anchor="ctr">
                    <a:lnL w="12700" cmpd="sng">
                      <a:noFill/>
                      <a:prstDash val="soli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B4BCB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750"/>
                        </a:spcAft>
                        <a:buNone/>
                      </a:pPr>
                      <a:r>
                        <a:rPr lang="pt-BR" sz="600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Corte do wafer e encapsulamento e teste dos circuitos integrados de memória.</a:t>
                      </a:r>
                      <a:endParaRPr lang="pt-BR" sz="600" kern="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1378" marR="52717" marT="52717" marB="52717" anchor="ctr">
                    <a:lnL w="19050" cap="flat" cmpd="sng" algn="ctr">
                      <a:solidFill>
                        <a:srgbClr val="FFFFFF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50"/>
                        </a:spcAft>
                        <a:buNone/>
                      </a:pPr>
                      <a:r>
                        <a:rPr lang="pt-BR" sz="600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45</a:t>
                      </a:r>
                      <a:endParaRPr lang="pt-BR" sz="600" kern="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1378" marR="52717" marT="52717" marB="5271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2558087"/>
                  </a:ext>
                </a:extLst>
              </a:tr>
              <a:tr h="21599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50"/>
                        </a:spcAft>
                        <a:buNone/>
                      </a:pPr>
                      <a:r>
                        <a:rPr lang="pt-BR" sz="600" b="1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XVI</a:t>
                      </a:r>
                      <a:endParaRPr lang="pt-BR" sz="600" b="1" kern="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1378" marR="52717" marT="52717" marB="52717" anchor="ctr">
                    <a:lnL w="12700" cmpd="sng">
                      <a:noFill/>
                      <a:prstDash val="soli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B4BCB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750"/>
                        </a:spcAft>
                        <a:buNone/>
                      </a:pPr>
                      <a:r>
                        <a:rPr lang="pt-BR" sz="600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Integração final.</a:t>
                      </a:r>
                      <a:endParaRPr lang="pt-BR" sz="600" kern="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1378" marR="52717" marT="52717" marB="52717" anchor="ctr">
                    <a:lnL w="19050" cap="flat" cmpd="sng" algn="ctr">
                      <a:solidFill>
                        <a:srgbClr val="FFFFFF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50"/>
                        </a:spcAft>
                        <a:buNone/>
                      </a:pPr>
                      <a:r>
                        <a:rPr lang="pt-BR" sz="600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7</a:t>
                      </a:r>
                      <a:endParaRPr lang="pt-BR" sz="600" kern="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1378" marR="52717" marT="52717" marB="5271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2374604"/>
                  </a:ext>
                </a:extLst>
              </a:tr>
              <a:tr h="21599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50"/>
                        </a:spcAft>
                        <a:buNone/>
                      </a:pPr>
                      <a:r>
                        <a:rPr lang="pt-BR" sz="600" b="1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XVII</a:t>
                      </a:r>
                      <a:endParaRPr lang="pt-BR" sz="600" b="1" kern="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1378" marR="52717" marT="52717" marB="52717" anchor="ctr">
                    <a:lnL w="12700" cmpd="sng">
                      <a:noFill/>
                      <a:prstDash val="soli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B4BCB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750"/>
                        </a:spcAft>
                        <a:buNone/>
                      </a:pPr>
                      <a:r>
                        <a:rPr lang="pt-BR" sz="600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Testes.</a:t>
                      </a:r>
                      <a:endParaRPr lang="pt-BR" sz="600" kern="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1378" marR="52717" marT="52717" marB="52717" anchor="ctr">
                    <a:lnL w="19050" cap="flat" cmpd="sng" algn="ctr">
                      <a:solidFill>
                        <a:srgbClr val="FFFFFF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50"/>
                        </a:spcAft>
                        <a:buNone/>
                      </a:pPr>
                      <a:r>
                        <a:rPr lang="pt-BR" sz="600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2</a:t>
                      </a:r>
                      <a:endParaRPr lang="pt-BR" sz="600" kern="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1378" marR="52717" marT="52717" marB="5271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2233734"/>
                  </a:ext>
                </a:extLst>
              </a:tr>
              <a:tr h="21599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50"/>
                        </a:spcAft>
                        <a:buNone/>
                      </a:pPr>
                      <a:r>
                        <a:rPr lang="pt-BR" sz="600" b="1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 </a:t>
                      </a:r>
                      <a:endParaRPr lang="pt-BR" sz="600" b="1" kern="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1378" marR="52717" marT="52717" marB="52717" anchor="ctr">
                    <a:lnL w="12700" cmpd="sng">
                      <a:noFill/>
                      <a:prstDash val="soli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B4BCB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750"/>
                        </a:spcAft>
                        <a:buNone/>
                      </a:pPr>
                      <a:r>
                        <a:rPr lang="pt-BR" sz="600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TOTAL</a:t>
                      </a:r>
                      <a:endParaRPr lang="pt-BR" sz="600" kern="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1378" marR="52717" marT="52717" marB="52717" anchor="ctr">
                    <a:lnL w="19050" cap="flat" cmpd="sng" algn="ctr">
                      <a:solidFill>
                        <a:srgbClr val="FFFFFF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50"/>
                        </a:spcAft>
                        <a:buNone/>
                      </a:pPr>
                      <a:r>
                        <a:rPr lang="pt-BR" sz="600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151</a:t>
                      </a:r>
                      <a:endParaRPr lang="pt-BR" sz="600" kern="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1378" marR="52717" marT="52717" marB="5271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1229837"/>
                  </a:ext>
                </a:extLst>
              </a:tr>
              <a:tr h="21599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50"/>
                        </a:spcAft>
                        <a:buNone/>
                      </a:pPr>
                      <a:r>
                        <a:rPr lang="pt-BR" sz="600" b="1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 </a:t>
                      </a:r>
                      <a:endParaRPr lang="pt-BR" sz="600" b="1" kern="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1378" marR="52717" marT="52717" marB="52717" anchor="ctr">
                    <a:lnL w="12700" cmpd="sng">
                      <a:noFill/>
                      <a:prstDash val="soli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B4BCB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750"/>
                        </a:spcAft>
                        <a:buNone/>
                      </a:pPr>
                      <a:r>
                        <a:rPr lang="pt-BR" sz="600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META</a:t>
                      </a:r>
                      <a:endParaRPr lang="pt-BR" sz="600" kern="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1378" marR="52717" marT="52717" marB="52717" anchor="ctr">
                    <a:lnL w="19050" cap="flat" cmpd="sng" algn="ctr">
                      <a:solidFill>
                        <a:srgbClr val="FFFFFF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50"/>
                        </a:spcAft>
                        <a:buNone/>
                      </a:pPr>
                      <a:r>
                        <a:rPr lang="pt-BR" sz="600" kern="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57</a:t>
                      </a:r>
                      <a:endParaRPr lang="pt-BR" sz="600" kern="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1378" marR="52717" marT="52717" marB="5271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59677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82182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790890-DED1-AD2E-4D3B-C969FD7BAC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5">
            <a:extLst>
              <a:ext uri="{FF2B5EF4-FFF2-40B4-BE49-F238E27FC236}">
                <a16:creationId xmlns:a16="http://schemas.microsoft.com/office/drawing/2014/main" id="{592DB700-BB8B-501E-8DD5-EAE08B587EAF}"/>
              </a:ext>
            </a:extLst>
          </p:cNvPr>
          <p:cNvSpPr txBox="1">
            <a:spLocks/>
          </p:cNvSpPr>
          <p:nvPr/>
        </p:nvSpPr>
        <p:spPr>
          <a:xfrm>
            <a:off x="1097280" y="286603"/>
            <a:ext cx="10058400" cy="1222157"/>
          </a:xfrm>
          <a:prstGeom prst="rect">
            <a:avLst/>
          </a:prstGeom>
        </p:spPr>
        <p:txBody>
          <a:bodyPr anchor="t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3600" b="1" dirty="0">
                <a:solidFill>
                  <a:schemeClr val="accent3"/>
                </a:solidFill>
              </a:rPr>
              <a:t>As tarifas de importação de BK e TICs estão próximas da média das tarifas aplicadas pelo Brasil ...</a:t>
            </a:r>
            <a:endParaRPr lang="pt-BR" sz="3600" dirty="0">
              <a:solidFill>
                <a:schemeClr val="accent3"/>
              </a:solidFill>
            </a:endParaRPr>
          </a:p>
        </p:txBody>
      </p:sp>
      <p:cxnSp>
        <p:nvCxnSpPr>
          <p:cNvPr id="12" name="Conector reto 11">
            <a:extLst>
              <a:ext uri="{FF2B5EF4-FFF2-40B4-BE49-F238E27FC236}">
                <a16:creationId xmlns:a16="http://schemas.microsoft.com/office/drawing/2014/main" id="{832A673B-B709-6E50-6B5E-E38C88E68C71}"/>
              </a:ext>
            </a:extLst>
          </p:cNvPr>
          <p:cNvCxnSpPr>
            <a:cxnSpLocks/>
          </p:cNvCxnSpPr>
          <p:nvPr/>
        </p:nvCxnSpPr>
        <p:spPr>
          <a:xfrm>
            <a:off x="1097280" y="1312210"/>
            <a:ext cx="10677195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m 6">
            <a:extLst>
              <a:ext uri="{FF2B5EF4-FFF2-40B4-BE49-F238E27FC236}">
                <a16:creationId xmlns:a16="http://schemas.microsoft.com/office/drawing/2014/main" id="{AE7EC202-6F93-ACBE-4C96-47A0660EE1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171" y="2087091"/>
            <a:ext cx="11729608" cy="2853645"/>
          </a:xfrm>
          <a:prstGeom prst="rect">
            <a:avLst/>
          </a:prstGeom>
        </p:spPr>
      </p:pic>
      <p:sp>
        <p:nvSpPr>
          <p:cNvPr id="11" name="CaixaDeTexto 10">
            <a:extLst>
              <a:ext uri="{FF2B5EF4-FFF2-40B4-BE49-F238E27FC236}">
                <a16:creationId xmlns:a16="http://schemas.microsoft.com/office/drawing/2014/main" id="{0B6FCE1B-8343-6848-FED2-451AEB949C51}"/>
              </a:ext>
            </a:extLst>
          </p:cNvPr>
          <p:cNvSpPr txBox="1"/>
          <p:nvPr/>
        </p:nvSpPr>
        <p:spPr>
          <a:xfrm>
            <a:off x="229171" y="4940736"/>
            <a:ext cx="88879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Fonte: Elaborado pelos autores com base nas informações da Secex. Atualizado até Resolução </a:t>
            </a:r>
            <a:r>
              <a:rPr lang="pt-BR" sz="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Gecex</a:t>
            </a:r>
            <a:r>
              <a:rPr lang="pt-BR" sz="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nº 561, de 19 de fevereiro de 2024 </a:t>
            </a:r>
          </a:p>
          <a:p>
            <a:endParaRPr lang="pt-BR" sz="800" dirty="0"/>
          </a:p>
        </p:txBody>
      </p:sp>
      <p:sp>
        <p:nvSpPr>
          <p:cNvPr id="13" name="Espaço Reservado para Número de Slide 12">
            <a:extLst>
              <a:ext uri="{FF2B5EF4-FFF2-40B4-BE49-F238E27FC236}">
                <a16:creationId xmlns:a16="http://schemas.microsoft.com/office/drawing/2014/main" id="{38049CC1-049C-A927-530B-1CF9E69ED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1E618-6229-47F6-91E0-CCAD69FE1334}" type="slidenum">
              <a:rPr lang="pt-BR" smtClean="0"/>
              <a:t>5</a:t>
            </a:fld>
            <a:endParaRPr lang="pt-BR"/>
          </a:p>
        </p:txBody>
      </p:sp>
      <p:cxnSp>
        <p:nvCxnSpPr>
          <p:cNvPr id="15" name="Conector reto 14">
            <a:extLst>
              <a:ext uri="{FF2B5EF4-FFF2-40B4-BE49-F238E27FC236}">
                <a16:creationId xmlns:a16="http://schemas.microsoft.com/office/drawing/2014/main" id="{A3303E54-94B7-CCA3-41DE-EAFBD2DA2F8C}"/>
              </a:ext>
            </a:extLst>
          </p:cNvPr>
          <p:cNvCxnSpPr/>
          <p:nvPr/>
        </p:nvCxnSpPr>
        <p:spPr>
          <a:xfrm>
            <a:off x="560832" y="4145614"/>
            <a:ext cx="11397947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10562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7BF074-9C95-EA52-5991-F9D7A00E8C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>
            <a:extLst>
              <a:ext uri="{FF2B5EF4-FFF2-40B4-BE49-F238E27FC236}">
                <a16:creationId xmlns:a16="http://schemas.microsoft.com/office/drawing/2014/main" id="{7D7494C0-022F-CBA3-A2AC-EB8BB0153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222157"/>
          </a:xfrm>
        </p:spPr>
        <p:txBody>
          <a:bodyPr anchor="t">
            <a:noAutofit/>
          </a:bodyPr>
          <a:lstStyle/>
          <a:p>
            <a:r>
              <a:rPr lang="pt-BR" sz="3600" b="1" dirty="0">
                <a:solidFill>
                  <a:schemeClr val="accent3"/>
                </a:solidFill>
              </a:rPr>
              <a:t>... mas, elas estão entre as mais elevadas do mundo</a:t>
            </a:r>
            <a:endParaRPr lang="pt-BR" sz="3600" dirty="0">
              <a:solidFill>
                <a:schemeClr val="accent3"/>
              </a:solidFill>
            </a:endParaRP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DC921FA5-C093-F395-9947-F95AA8FFE9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2064" y="1411224"/>
            <a:ext cx="11126750" cy="4687035"/>
          </a:xfrm>
          <a:prstGeom prst="rect">
            <a:avLst/>
          </a:prstGeom>
        </p:spPr>
      </p:pic>
      <p:cxnSp>
        <p:nvCxnSpPr>
          <p:cNvPr id="2" name="Conector reto 1">
            <a:extLst>
              <a:ext uri="{FF2B5EF4-FFF2-40B4-BE49-F238E27FC236}">
                <a16:creationId xmlns:a16="http://schemas.microsoft.com/office/drawing/2014/main" id="{F2B40074-38C1-DA5A-AEAC-8C53A1E6A04D}"/>
              </a:ext>
            </a:extLst>
          </p:cNvPr>
          <p:cNvCxnSpPr>
            <a:cxnSpLocks/>
          </p:cNvCxnSpPr>
          <p:nvPr/>
        </p:nvCxnSpPr>
        <p:spPr>
          <a:xfrm>
            <a:off x="861411" y="983109"/>
            <a:ext cx="10677195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aixaDeTexto 3">
            <a:extLst>
              <a:ext uri="{FF2B5EF4-FFF2-40B4-BE49-F238E27FC236}">
                <a16:creationId xmlns:a16="http://schemas.microsoft.com/office/drawing/2014/main" id="{13860933-7F87-7F4E-6EBD-E690CFAA8A1E}"/>
              </a:ext>
            </a:extLst>
          </p:cNvPr>
          <p:cNvSpPr txBox="1"/>
          <p:nvPr/>
        </p:nvSpPr>
        <p:spPr>
          <a:xfrm>
            <a:off x="512064" y="6098259"/>
            <a:ext cx="88879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Fonte: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Elaborado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pelos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autores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com base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em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informações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do ITC Trade Map.</a:t>
            </a:r>
          </a:p>
          <a:p>
            <a:endParaRPr lang="pt-BR" sz="800" dirty="0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AA40D801-81AD-EAAE-49FC-46222DF3B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1E618-6229-47F6-91E0-CCAD69FE1334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995633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17192D8-3EDF-A904-31BD-8F34575D8C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FB316F79-2594-66DA-4EEA-12DFC179AF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7136" y="100584"/>
            <a:ext cx="7797728" cy="6241235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F7F29891-8770-9B51-918F-3CA87B15506C}"/>
              </a:ext>
            </a:extLst>
          </p:cNvPr>
          <p:cNvSpPr txBox="1"/>
          <p:nvPr/>
        </p:nvSpPr>
        <p:spPr>
          <a:xfrm>
            <a:off x="10092499" y="5696640"/>
            <a:ext cx="20995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Fonte: Elaborado pelos autores com base nas informações da Secex. Atualizado até Resolução </a:t>
            </a:r>
            <a:r>
              <a:rPr lang="pt-BR" sz="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Gecex</a:t>
            </a:r>
            <a:r>
              <a:rPr lang="pt-BR" sz="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nº 561, de 19 de fevereiro de 2024.</a:t>
            </a:r>
          </a:p>
          <a:p>
            <a:endParaRPr lang="pt-BR" sz="800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F47DD6F-A187-37C2-0099-ACC1399E4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1E618-6229-47F6-91E0-CCAD69FE1334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24351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60332B-AA4E-7832-15FD-3DC307A1ED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>
            <a:extLst>
              <a:ext uri="{FF2B5EF4-FFF2-40B4-BE49-F238E27FC236}">
                <a16:creationId xmlns:a16="http://schemas.microsoft.com/office/drawing/2014/main" id="{41739976-3C2E-4313-C993-ABB1AF9999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222157"/>
          </a:xfrm>
        </p:spPr>
        <p:txBody>
          <a:bodyPr anchor="t">
            <a:noAutofit/>
          </a:bodyPr>
          <a:lstStyle/>
          <a:p>
            <a:r>
              <a:rPr lang="pt-BR" sz="3600" b="1" dirty="0">
                <a:solidFill>
                  <a:schemeClr val="accent3"/>
                </a:solidFill>
              </a:rPr>
              <a:t>Apesar das tarifas, o grau de penetração de importados é elevado em BK e TICs</a:t>
            </a:r>
          </a:p>
        </p:txBody>
      </p:sp>
      <p:cxnSp>
        <p:nvCxnSpPr>
          <p:cNvPr id="2" name="Conector reto 1">
            <a:extLst>
              <a:ext uri="{FF2B5EF4-FFF2-40B4-BE49-F238E27FC236}">
                <a16:creationId xmlns:a16="http://schemas.microsoft.com/office/drawing/2014/main" id="{0BD5507C-3436-217B-3BDF-4770D1197AFC}"/>
              </a:ext>
            </a:extLst>
          </p:cNvPr>
          <p:cNvCxnSpPr>
            <a:cxnSpLocks/>
          </p:cNvCxnSpPr>
          <p:nvPr/>
        </p:nvCxnSpPr>
        <p:spPr>
          <a:xfrm>
            <a:off x="961619" y="1345738"/>
            <a:ext cx="10677195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aixaDeTexto 3">
            <a:extLst>
              <a:ext uri="{FF2B5EF4-FFF2-40B4-BE49-F238E27FC236}">
                <a16:creationId xmlns:a16="http://schemas.microsoft.com/office/drawing/2014/main" id="{B9588344-F51B-7CA2-ECD0-566FD0A765F3}"/>
              </a:ext>
            </a:extLst>
          </p:cNvPr>
          <p:cNvSpPr txBox="1"/>
          <p:nvPr/>
        </p:nvSpPr>
        <p:spPr>
          <a:xfrm>
            <a:off x="990600" y="1464651"/>
            <a:ext cx="102108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rgbClr val="002060"/>
                </a:solidFill>
              </a:rPr>
              <a:t>Coeficiente de Penetração das Importações – Setores com maiores coeficientes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64DF3F48-7DA5-8E00-F5B9-879B0711C8F2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483650" y="1902911"/>
            <a:ext cx="9730186" cy="4397306"/>
          </a:xfrm>
          <a:prstGeom prst="rect">
            <a:avLst/>
          </a:prstGeom>
          <a:ln>
            <a:noFill/>
          </a:ln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EB947C3D-6750-CAC6-1084-349FC61ADB9A}"/>
              </a:ext>
            </a:extLst>
          </p:cNvPr>
          <p:cNvSpPr txBox="1"/>
          <p:nvPr/>
        </p:nvSpPr>
        <p:spPr>
          <a:xfrm>
            <a:off x="8410003" y="5961663"/>
            <a:ext cx="20995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Fonte: CNI/Funcex.</a:t>
            </a:r>
          </a:p>
          <a:p>
            <a:endParaRPr lang="pt-BR" sz="800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14EBCBA-9E7F-E5F5-CCE2-B94D663CA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1E618-6229-47F6-91E0-CCAD69FE1334}" type="slidenum">
              <a:rPr lang="pt-BR" smtClean="0"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397835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AA727E-DAE8-F057-974D-A4F00AE3B3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Tinta 1">
                <a:extLst>
                  <a:ext uri="{FF2B5EF4-FFF2-40B4-BE49-F238E27FC236}">
                    <a16:creationId xmlns:a16="http://schemas.microsoft.com/office/drawing/2014/main" id="{B5D82BE3-89F9-64FF-60CF-28D97862CB17}"/>
                  </a:ext>
                </a:extLst>
              </p14:cNvPr>
              <p14:cNvContentPartPr/>
              <p14:nvPr/>
            </p14:nvContentPartPr>
            <p14:xfrm>
              <a:off x="7185786" y="1406823"/>
              <a:ext cx="360" cy="1440"/>
            </p14:xfrm>
          </p:contentPart>
        </mc:Choice>
        <mc:Fallback xmlns="">
          <p:pic>
            <p:nvPicPr>
              <p:cNvPr id="2" name="Tinta 1">
                <a:extLst>
                  <a:ext uri="{FF2B5EF4-FFF2-40B4-BE49-F238E27FC236}">
                    <a16:creationId xmlns:a16="http://schemas.microsoft.com/office/drawing/2014/main" id="{B5D82BE3-89F9-64FF-60CF-28D97862CB17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179666" y="1398663"/>
                <a:ext cx="12600" cy="17760"/>
              </a:xfrm>
              <a:prstGeom prst="rect">
                <a:avLst/>
              </a:prstGeom>
            </p:spPr>
          </p:pic>
        </mc:Fallback>
      </mc:AlternateContent>
      <p:grpSp>
        <p:nvGrpSpPr>
          <p:cNvPr id="5" name="Agrupar 4">
            <a:extLst>
              <a:ext uri="{FF2B5EF4-FFF2-40B4-BE49-F238E27FC236}">
                <a16:creationId xmlns:a16="http://schemas.microsoft.com/office/drawing/2014/main" id="{D4527AFA-9696-1511-DF2C-0772346BECB1}"/>
              </a:ext>
            </a:extLst>
          </p:cNvPr>
          <p:cNvGrpSpPr/>
          <p:nvPr/>
        </p:nvGrpSpPr>
        <p:grpSpPr>
          <a:xfrm>
            <a:off x="7124586" y="1604103"/>
            <a:ext cx="360" cy="360"/>
            <a:chOff x="7124586" y="1604103"/>
            <a:chExt cx="360" cy="3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3" name="Tinta 2">
                  <a:extLst>
                    <a:ext uri="{FF2B5EF4-FFF2-40B4-BE49-F238E27FC236}">
                      <a16:creationId xmlns:a16="http://schemas.microsoft.com/office/drawing/2014/main" id="{1071B922-659F-F311-29DA-5F69248FD23E}"/>
                    </a:ext>
                  </a:extLst>
                </p14:cNvPr>
                <p14:cNvContentPartPr/>
                <p14:nvPr/>
              </p14:nvContentPartPr>
              <p14:xfrm>
                <a:off x="7124586" y="1604103"/>
                <a:ext cx="360" cy="360"/>
              </p14:xfrm>
            </p:contentPart>
          </mc:Choice>
          <mc:Fallback xmlns="">
            <p:pic>
              <p:nvPicPr>
                <p:cNvPr id="3" name="Tinta 2">
                  <a:extLst>
                    <a:ext uri="{FF2B5EF4-FFF2-40B4-BE49-F238E27FC236}">
                      <a16:creationId xmlns:a16="http://schemas.microsoft.com/office/drawing/2014/main" id="{1071B922-659F-F311-29DA-5F69248FD23E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7118466" y="1597983"/>
                  <a:ext cx="12600" cy="12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">
              <p14:nvContentPartPr>
                <p14:cNvPr id="4" name="Tinta 3">
                  <a:extLst>
                    <a:ext uri="{FF2B5EF4-FFF2-40B4-BE49-F238E27FC236}">
                      <a16:creationId xmlns:a16="http://schemas.microsoft.com/office/drawing/2014/main" id="{17B2C667-66B4-0B68-69AD-D663AE73C1B5}"/>
                    </a:ext>
                  </a:extLst>
                </p14:cNvPr>
                <p14:cNvContentPartPr/>
                <p14:nvPr/>
              </p14:nvContentPartPr>
              <p14:xfrm>
                <a:off x="7124586" y="1604103"/>
                <a:ext cx="360" cy="360"/>
              </p14:xfrm>
            </p:contentPart>
          </mc:Choice>
          <mc:Fallback xmlns="">
            <p:pic>
              <p:nvPicPr>
                <p:cNvPr id="4" name="Tinta 3">
                  <a:extLst>
                    <a:ext uri="{FF2B5EF4-FFF2-40B4-BE49-F238E27FC236}">
                      <a16:creationId xmlns:a16="http://schemas.microsoft.com/office/drawing/2014/main" id="{17B2C667-66B4-0B68-69AD-D663AE73C1B5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7118466" y="1597983"/>
                  <a:ext cx="12600" cy="126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6" name="Tinta 5">
                <a:extLst>
                  <a:ext uri="{FF2B5EF4-FFF2-40B4-BE49-F238E27FC236}">
                    <a16:creationId xmlns:a16="http://schemas.microsoft.com/office/drawing/2014/main" id="{510ED4D9-9DA4-5912-A2C6-1AF831DEB9AE}"/>
                  </a:ext>
                </a:extLst>
              </p14:cNvPr>
              <p14:cNvContentPartPr/>
              <p14:nvPr/>
            </p14:nvContentPartPr>
            <p14:xfrm>
              <a:off x="3848226" y="2258367"/>
              <a:ext cx="360" cy="360"/>
            </p14:xfrm>
          </p:contentPart>
        </mc:Choice>
        <mc:Fallback xmlns="">
          <p:pic>
            <p:nvPicPr>
              <p:cNvPr id="6" name="Tinta 5">
                <a:extLst>
                  <a:ext uri="{FF2B5EF4-FFF2-40B4-BE49-F238E27FC236}">
                    <a16:creationId xmlns:a16="http://schemas.microsoft.com/office/drawing/2014/main" id="{510ED4D9-9DA4-5912-A2C6-1AF831DEB9AE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842106" y="2252247"/>
                <a:ext cx="12600" cy="1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9" name="Tinta 8">
                <a:extLst>
                  <a:ext uri="{FF2B5EF4-FFF2-40B4-BE49-F238E27FC236}">
                    <a16:creationId xmlns:a16="http://schemas.microsoft.com/office/drawing/2014/main" id="{85A127B7-87A6-A744-33C0-169D65743F15}"/>
                  </a:ext>
                </a:extLst>
              </p14:cNvPr>
              <p14:cNvContentPartPr/>
              <p14:nvPr/>
            </p14:nvContentPartPr>
            <p14:xfrm>
              <a:off x="4397946" y="1927527"/>
              <a:ext cx="360" cy="360"/>
            </p14:xfrm>
          </p:contentPart>
        </mc:Choice>
        <mc:Fallback xmlns="">
          <p:pic>
            <p:nvPicPr>
              <p:cNvPr id="9" name="Tinta 8">
                <a:extLst>
                  <a:ext uri="{FF2B5EF4-FFF2-40B4-BE49-F238E27FC236}">
                    <a16:creationId xmlns:a16="http://schemas.microsoft.com/office/drawing/2014/main" id="{85A127B7-87A6-A744-33C0-169D65743F15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391826" y="1921407"/>
                <a:ext cx="12600" cy="12600"/>
              </a:xfrm>
              <a:prstGeom prst="rect">
                <a:avLst/>
              </a:prstGeom>
            </p:spPr>
          </p:pic>
        </mc:Fallback>
      </mc:AlternateContent>
      <p:grpSp>
        <p:nvGrpSpPr>
          <p:cNvPr id="13" name="Agrupar 12">
            <a:extLst>
              <a:ext uri="{FF2B5EF4-FFF2-40B4-BE49-F238E27FC236}">
                <a16:creationId xmlns:a16="http://schemas.microsoft.com/office/drawing/2014/main" id="{ABF10B76-37DA-4510-BA34-158D08D602F8}"/>
              </a:ext>
            </a:extLst>
          </p:cNvPr>
          <p:cNvGrpSpPr/>
          <p:nvPr/>
        </p:nvGrpSpPr>
        <p:grpSpPr>
          <a:xfrm>
            <a:off x="4409106" y="2000607"/>
            <a:ext cx="360" cy="360"/>
            <a:chOff x="4409106" y="2451543"/>
            <a:chExt cx="360" cy="3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10" name="Tinta 9">
                  <a:extLst>
                    <a:ext uri="{FF2B5EF4-FFF2-40B4-BE49-F238E27FC236}">
                      <a16:creationId xmlns:a16="http://schemas.microsoft.com/office/drawing/2014/main" id="{56A82E52-7FF2-D68F-5DF1-6373AF44D103}"/>
                    </a:ext>
                  </a:extLst>
                </p14:cNvPr>
                <p14:cNvContentPartPr/>
                <p14:nvPr/>
              </p14:nvContentPartPr>
              <p14:xfrm>
                <a:off x="4409106" y="2451543"/>
                <a:ext cx="360" cy="360"/>
              </p14:xfrm>
            </p:contentPart>
          </mc:Choice>
          <mc:Fallback xmlns="">
            <p:pic>
              <p:nvPicPr>
                <p:cNvPr id="10" name="Tinta 9">
                  <a:extLst>
                    <a:ext uri="{FF2B5EF4-FFF2-40B4-BE49-F238E27FC236}">
                      <a16:creationId xmlns:a16="http://schemas.microsoft.com/office/drawing/2014/main" id="{56A82E52-7FF2-D68F-5DF1-6373AF44D103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4402986" y="2445423"/>
                  <a:ext cx="12600" cy="12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">
              <p14:nvContentPartPr>
                <p14:cNvPr id="11" name="Tinta 10">
                  <a:extLst>
                    <a:ext uri="{FF2B5EF4-FFF2-40B4-BE49-F238E27FC236}">
                      <a16:creationId xmlns:a16="http://schemas.microsoft.com/office/drawing/2014/main" id="{CB30DAC9-E6F2-56D5-4525-39285F68B6B0}"/>
                    </a:ext>
                  </a:extLst>
                </p14:cNvPr>
                <p14:cNvContentPartPr/>
                <p14:nvPr/>
              </p14:nvContentPartPr>
              <p14:xfrm>
                <a:off x="4409106" y="2451543"/>
                <a:ext cx="360" cy="360"/>
              </p14:xfrm>
            </p:contentPart>
          </mc:Choice>
          <mc:Fallback xmlns="">
            <p:pic>
              <p:nvPicPr>
                <p:cNvPr id="11" name="Tinta 10">
                  <a:extLst>
                    <a:ext uri="{FF2B5EF4-FFF2-40B4-BE49-F238E27FC236}">
                      <a16:creationId xmlns:a16="http://schemas.microsoft.com/office/drawing/2014/main" id="{CB30DAC9-E6F2-56D5-4525-39285F68B6B0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4402986" y="2445423"/>
                  <a:ext cx="12600" cy="126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2" name="Tinta 11">
                <a:extLst>
                  <a:ext uri="{FF2B5EF4-FFF2-40B4-BE49-F238E27FC236}">
                    <a16:creationId xmlns:a16="http://schemas.microsoft.com/office/drawing/2014/main" id="{D981E1CF-3119-8500-7D3F-7CDBC8B82FDD}"/>
                  </a:ext>
                </a:extLst>
              </p14:cNvPr>
              <p14:cNvContentPartPr/>
              <p14:nvPr/>
            </p14:nvContentPartPr>
            <p14:xfrm>
              <a:off x="4347186" y="1804047"/>
              <a:ext cx="360" cy="360"/>
            </p14:xfrm>
          </p:contentPart>
        </mc:Choice>
        <mc:Fallback xmlns="">
          <p:pic>
            <p:nvPicPr>
              <p:cNvPr id="12" name="Tinta 11">
                <a:extLst>
                  <a:ext uri="{FF2B5EF4-FFF2-40B4-BE49-F238E27FC236}">
                    <a16:creationId xmlns:a16="http://schemas.microsoft.com/office/drawing/2014/main" id="{D981E1CF-3119-8500-7D3F-7CDBC8B82FDD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341066" y="1797927"/>
                <a:ext cx="12600" cy="1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14" name="Tinta 13">
                <a:extLst>
                  <a:ext uri="{FF2B5EF4-FFF2-40B4-BE49-F238E27FC236}">
                    <a16:creationId xmlns:a16="http://schemas.microsoft.com/office/drawing/2014/main" id="{B36342E5-568B-A3A3-06E2-9F7019C1D9B1}"/>
                  </a:ext>
                </a:extLst>
              </p14:cNvPr>
              <p14:cNvContentPartPr/>
              <p14:nvPr/>
            </p14:nvContentPartPr>
            <p14:xfrm>
              <a:off x="4375266" y="1977927"/>
              <a:ext cx="360" cy="360"/>
            </p14:xfrm>
          </p:contentPart>
        </mc:Choice>
        <mc:Fallback xmlns="">
          <p:pic>
            <p:nvPicPr>
              <p:cNvPr id="14" name="Tinta 13">
                <a:extLst>
                  <a:ext uri="{FF2B5EF4-FFF2-40B4-BE49-F238E27FC236}">
                    <a16:creationId xmlns:a16="http://schemas.microsoft.com/office/drawing/2014/main" id="{B36342E5-568B-A3A3-06E2-9F7019C1D9B1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369146" y="1971807"/>
                <a:ext cx="12600" cy="1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5" name="Tinta 14">
                <a:extLst>
                  <a:ext uri="{FF2B5EF4-FFF2-40B4-BE49-F238E27FC236}">
                    <a16:creationId xmlns:a16="http://schemas.microsoft.com/office/drawing/2014/main" id="{6600006F-5863-D921-4AE0-CB4150FB26D6}"/>
                  </a:ext>
                </a:extLst>
              </p14:cNvPr>
              <p14:cNvContentPartPr/>
              <p14:nvPr/>
            </p14:nvContentPartPr>
            <p14:xfrm>
              <a:off x="4375266" y="1977927"/>
              <a:ext cx="360" cy="360"/>
            </p14:xfrm>
          </p:contentPart>
        </mc:Choice>
        <mc:Fallback xmlns="">
          <p:pic>
            <p:nvPicPr>
              <p:cNvPr id="15" name="Tinta 14">
                <a:extLst>
                  <a:ext uri="{FF2B5EF4-FFF2-40B4-BE49-F238E27FC236}">
                    <a16:creationId xmlns:a16="http://schemas.microsoft.com/office/drawing/2014/main" id="{6600006F-5863-D921-4AE0-CB4150FB26D6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369146" y="1971807"/>
                <a:ext cx="12600" cy="12600"/>
              </a:xfrm>
              <a:prstGeom prst="rect">
                <a:avLst/>
              </a:prstGeom>
            </p:spPr>
          </p:pic>
        </mc:Fallback>
      </mc:AlternateContent>
      <p:sp>
        <p:nvSpPr>
          <p:cNvPr id="8" name="CaixaDeTexto 7">
            <a:extLst>
              <a:ext uri="{FF2B5EF4-FFF2-40B4-BE49-F238E27FC236}">
                <a16:creationId xmlns:a16="http://schemas.microsoft.com/office/drawing/2014/main" id="{FE25873C-1793-E06F-F91B-43B063C9B63E}"/>
              </a:ext>
            </a:extLst>
          </p:cNvPr>
          <p:cNvSpPr txBox="1"/>
          <p:nvPr/>
        </p:nvSpPr>
        <p:spPr>
          <a:xfrm>
            <a:off x="881744" y="391886"/>
            <a:ext cx="10695548" cy="56739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defTabSz="914400">
              <a:lnSpc>
                <a:spcPct val="85000"/>
              </a:lnSpc>
              <a:spcBef>
                <a:spcPct val="0"/>
              </a:spcBef>
            </a:pPr>
            <a:r>
              <a:rPr lang="pt-BR" sz="3600" b="1" spc="-50" dirty="0">
                <a:solidFill>
                  <a:schemeClr val="accent3"/>
                </a:solidFill>
                <a:latin typeface="+mj-lt"/>
                <a:ea typeface="+mj-ea"/>
                <a:cs typeface="+mj-cs"/>
              </a:rPr>
              <a:t>A Geografia Econômica de TICs e BK</a:t>
            </a:r>
          </a:p>
        </p:txBody>
      </p:sp>
      <p:cxnSp>
        <p:nvCxnSpPr>
          <p:cNvPr id="7" name="Conector reto 6">
            <a:extLst>
              <a:ext uri="{FF2B5EF4-FFF2-40B4-BE49-F238E27FC236}">
                <a16:creationId xmlns:a16="http://schemas.microsoft.com/office/drawing/2014/main" id="{7EB6FCC0-07FE-E928-2FEC-2CBFE74F7B18}"/>
              </a:ext>
            </a:extLst>
          </p:cNvPr>
          <p:cNvCxnSpPr>
            <a:cxnSpLocks/>
          </p:cNvCxnSpPr>
          <p:nvPr/>
        </p:nvCxnSpPr>
        <p:spPr>
          <a:xfrm>
            <a:off x="900097" y="1145321"/>
            <a:ext cx="10677195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" name="Imagem 25">
            <a:extLst>
              <a:ext uri="{FF2B5EF4-FFF2-40B4-BE49-F238E27FC236}">
                <a16:creationId xmlns:a16="http://schemas.microsoft.com/office/drawing/2014/main" id="{1515DC84-BE69-68BD-EF5C-C1D91A7F1AC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89890" y="1705397"/>
            <a:ext cx="11412219" cy="3506618"/>
          </a:xfrm>
          <a:prstGeom prst="rect">
            <a:avLst/>
          </a:prstGeom>
        </p:spPr>
      </p:pic>
      <p:sp>
        <p:nvSpPr>
          <p:cNvPr id="27" name="Espaço Reservado para Número de Slide 26">
            <a:extLst>
              <a:ext uri="{FF2B5EF4-FFF2-40B4-BE49-F238E27FC236}">
                <a16:creationId xmlns:a16="http://schemas.microsoft.com/office/drawing/2014/main" id="{91638D3B-1878-A8AC-018C-56E7110F6A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1E618-6229-47F6-91E0-CCAD69FE1334}" type="slidenum">
              <a:rPr lang="pt-BR" smtClean="0"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8722816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iva">
  <a:themeElements>
    <a:clrScheme name="Personalizada 1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002060"/>
      </a:accent1>
      <a:accent2>
        <a:srgbClr val="2C3843"/>
      </a:accent2>
      <a:accent3>
        <a:srgbClr val="7F7F7F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i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13685</TotalTime>
  <Words>886</Words>
  <Application>Microsoft Office PowerPoint</Application>
  <PresentationFormat>Widescreen</PresentationFormat>
  <Paragraphs>163</Paragraphs>
  <Slides>13</Slides>
  <Notes>4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20" baseType="lpstr">
      <vt:lpstr>Aptos</vt:lpstr>
      <vt:lpstr>Arial</vt:lpstr>
      <vt:lpstr>Calibri</vt:lpstr>
      <vt:lpstr>Calibri Light</vt:lpstr>
      <vt:lpstr>Courier New</vt:lpstr>
      <vt:lpstr>Times New Roman</vt:lpstr>
      <vt:lpstr>Retrospectiva</vt:lpstr>
      <vt:lpstr>Bens de capital e Tecnologia de Informação e Comunicação: acesso a tecnologias</vt:lpstr>
      <vt:lpstr>AS POLÍTICAS DE BK e TICs</vt:lpstr>
      <vt:lpstr>Apresentação do PowerPoint</vt:lpstr>
      <vt:lpstr>Apresentação do PowerPoint</vt:lpstr>
      <vt:lpstr>Apresentação do PowerPoint</vt:lpstr>
      <vt:lpstr>... mas, elas estão entre as mais elevadas do mundo</vt:lpstr>
      <vt:lpstr>Apresentação do PowerPoint</vt:lpstr>
      <vt:lpstr>Apesar das tarifas, o grau de penetração de importados é elevado em BK e TICs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jose augusto coelho fernandes</dc:creator>
  <cp:lastModifiedBy>jose augusto coelho fernandes</cp:lastModifiedBy>
  <cp:revision>36</cp:revision>
  <dcterms:created xsi:type="dcterms:W3CDTF">2024-09-04T19:53:35Z</dcterms:created>
  <dcterms:modified xsi:type="dcterms:W3CDTF">2025-08-25T14:38:05Z</dcterms:modified>
</cp:coreProperties>
</file>