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0" r:id="rId3"/>
    <p:sldId id="276" r:id="rId4"/>
    <p:sldId id="257" r:id="rId5"/>
    <p:sldId id="278" r:id="rId6"/>
    <p:sldId id="281" r:id="rId7"/>
    <p:sldId id="280" r:id="rId8"/>
    <p:sldId id="427" r:id="rId9"/>
    <p:sldId id="285" r:id="rId10"/>
    <p:sldId id="426" r:id="rId11"/>
    <p:sldId id="408" r:id="rId12"/>
    <p:sldId id="409" r:id="rId13"/>
    <p:sldId id="420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D74722-4791-4CBC-A2DB-89DBE57D96E7}" v="67" dt="2025-08-22T21:03:18.5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ra Rios" userId="e5a786aa76c6e942" providerId="LiveId" clId="{C3D74722-4791-4CBC-A2DB-89DBE57D96E7}"/>
    <pc:docChg chg="undo custSel addSld delSld modSld sldOrd">
      <pc:chgData name="Sandra Rios" userId="e5a786aa76c6e942" providerId="LiveId" clId="{C3D74722-4791-4CBC-A2DB-89DBE57D96E7}" dt="2025-08-25T15:06:51.400" v="4003" actId="20577"/>
      <pc:docMkLst>
        <pc:docMk/>
      </pc:docMkLst>
      <pc:sldChg chg="modSp mod">
        <pc:chgData name="Sandra Rios" userId="e5a786aa76c6e942" providerId="LiveId" clId="{C3D74722-4791-4CBC-A2DB-89DBE57D96E7}" dt="2025-08-21T20:09:07.563" v="48" actId="20577"/>
        <pc:sldMkLst>
          <pc:docMk/>
          <pc:sldMk cId="2075715449" sldId="256"/>
        </pc:sldMkLst>
        <pc:spChg chg="mod">
          <ac:chgData name="Sandra Rios" userId="e5a786aa76c6e942" providerId="LiveId" clId="{C3D74722-4791-4CBC-A2DB-89DBE57D96E7}" dt="2025-08-21T20:03:48.034" v="14"/>
          <ac:spMkLst>
            <pc:docMk/>
            <pc:sldMk cId="2075715449" sldId="256"/>
            <ac:spMk id="2" creationId="{6E1B5368-AE2A-28FA-4457-61FD51D15F53}"/>
          </ac:spMkLst>
        </pc:spChg>
        <pc:spChg chg="mod">
          <ac:chgData name="Sandra Rios" userId="e5a786aa76c6e942" providerId="LiveId" clId="{C3D74722-4791-4CBC-A2DB-89DBE57D96E7}" dt="2025-08-21T20:09:07.563" v="48" actId="20577"/>
          <ac:spMkLst>
            <pc:docMk/>
            <pc:sldMk cId="2075715449" sldId="256"/>
            <ac:spMk id="3" creationId="{A62795AA-64C9-1A08-58E3-A1975DB92A5A}"/>
          </ac:spMkLst>
        </pc:spChg>
      </pc:sldChg>
      <pc:sldChg chg="delSp modSp mod ord">
        <pc:chgData name="Sandra Rios" userId="e5a786aa76c6e942" providerId="LiveId" clId="{C3D74722-4791-4CBC-A2DB-89DBE57D96E7}" dt="2025-08-22T14:29:35.887" v="2735"/>
        <pc:sldMkLst>
          <pc:docMk/>
          <pc:sldMk cId="1069802610" sldId="257"/>
        </pc:sldMkLst>
        <pc:spChg chg="mod">
          <ac:chgData name="Sandra Rios" userId="e5a786aa76c6e942" providerId="LiveId" clId="{C3D74722-4791-4CBC-A2DB-89DBE57D96E7}" dt="2025-08-21T21:13:05.567" v="1655" actId="255"/>
          <ac:spMkLst>
            <pc:docMk/>
            <pc:sldMk cId="1069802610" sldId="257"/>
            <ac:spMk id="2" creationId="{7341C10D-4BC1-6AC9-597E-7F9FB897D4F8}"/>
          </ac:spMkLst>
        </pc:spChg>
        <pc:graphicFrameChg chg="mod">
          <ac:chgData name="Sandra Rios" userId="e5a786aa76c6e942" providerId="LiveId" clId="{C3D74722-4791-4CBC-A2DB-89DBE57D96E7}" dt="2025-08-21T21:13:31.400" v="1661" actId="14100"/>
          <ac:graphicFrameMkLst>
            <pc:docMk/>
            <pc:sldMk cId="1069802610" sldId="257"/>
            <ac:graphicFrameMk id="4" creationId="{507C13B6-BDDD-D001-214A-88DF8394486E}"/>
          </ac:graphicFrameMkLst>
        </pc:graphicFrameChg>
      </pc:sldChg>
      <pc:sldChg chg="del ord">
        <pc:chgData name="Sandra Rios" userId="e5a786aa76c6e942" providerId="LiveId" clId="{C3D74722-4791-4CBC-A2DB-89DBE57D96E7}" dt="2025-08-21T21:13:58.738" v="1664" actId="47"/>
        <pc:sldMkLst>
          <pc:docMk/>
          <pc:sldMk cId="886243455" sldId="259"/>
        </pc:sldMkLst>
      </pc:sldChg>
      <pc:sldChg chg="modSp mod">
        <pc:chgData name="Sandra Rios" userId="e5a786aa76c6e942" providerId="LiveId" clId="{C3D74722-4791-4CBC-A2DB-89DBE57D96E7}" dt="2025-08-25T14:56:15.121" v="3877" actId="20577"/>
        <pc:sldMkLst>
          <pc:docMk/>
          <pc:sldMk cId="3075248804" sldId="270"/>
        </pc:sldMkLst>
        <pc:spChg chg="mod">
          <ac:chgData name="Sandra Rios" userId="e5a786aa76c6e942" providerId="LiveId" clId="{C3D74722-4791-4CBC-A2DB-89DBE57D96E7}" dt="2025-08-21T19:48:12.109" v="0" actId="790"/>
          <ac:spMkLst>
            <pc:docMk/>
            <pc:sldMk cId="3075248804" sldId="270"/>
            <ac:spMk id="2" creationId="{4928AD0F-0DEC-AEBD-F21A-8AA924220E9E}"/>
          </ac:spMkLst>
        </pc:spChg>
        <pc:spChg chg="mod">
          <ac:chgData name="Sandra Rios" userId="e5a786aa76c6e942" providerId="LiveId" clId="{C3D74722-4791-4CBC-A2DB-89DBE57D96E7}" dt="2025-08-25T14:56:15.121" v="3877" actId="20577"/>
          <ac:spMkLst>
            <pc:docMk/>
            <pc:sldMk cId="3075248804" sldId="270"/>
            <ac:spMk id="3" creationId="{C5D9819C-43F3-05A8-188D-9C73775795A1}"/>
          </ac:spMkLst>
        </pc:spChg>
      </pc:sldChg>
      <pc:sldChg chg="del">
        <pc:chgData name="Sandra Rios" userId="e5a786aa76c6e942" providerId="LiveId" clId="{C3D74722-4791-4CBC-A2DB-89DBE57D96E7}" dt="2025-08-21T21:14:11.990" v="1665" actId="47"/>
        <pc:sldMkLst>
          <pc:docMk/>
          <pc:sldMk cId="2611135848" sldId="273"/>
        </pc:sldMkLst>
      </pc:sldChg>
      <pc:sldChg chg="del">
        <pc:chgData name="Sandra Rios" userId="e5a786aa76c6e942" providerId="LiveId" clId="{C3D74722-4791-4CBC-A2DB-89DBE57D96E7}" dt="2025-08-21T21:14:11.990" v="1665" actId="47"/>
        <pc:sldMkLst>
          <pc:docMk/>
          <pc:sldMk cId="2642298772" sldId="274"/>
        </pc:sldMkLst>
      </pc:sldChg>
      <pc:sldChg chg="del">
        <pc:chgData name="Sandra Rios" userId="e5a786aa76c6e942" providerId="LiveId" clId="{C3D74722-4791-4CBC-A2DB-89DBE57D96E7}" dt="2025-08-21T19:48:52.060" v="2" actId="47"/>
        <pc:sldMkLst>
          <pc:docMk/>
          <pc:sldMk cId="668814400" sldId="275"/>
        </pc:sldMkLst>
      </pc:sldChg>
      <pc:sldChg chg="addSp modSp mod">
        <pc:chgData name="Sandra Rios" userId="e5a786aa76c6e942" providerId="LiveId" clId="{C3D74722-4791-4CBC-A2DB-89DBE57D96E7}" dt="2025-08-25T15:02:42.011" v="3993" actId="20577"/>
        <pc:sldMkLst>
          <pc:docMk/>
          <pc:sldMk cId="2813964446" sldId="276"/>
        </pc:sldMkLst>
        <pc:spChg chg="mod">
          <ac:chgData name="Sandra Rios" userId="e5a786aa76c6e942" providerId="LiveId" clId="{C3D74722-4791-4CBC-A2DB-89DBE57D96E7}" dt="2025-08-22T14:23:41.311" v="2476" actId="255"/>
          <ac:spMkLst>
            <pc:docMk/>
            <pc:sldMk cId="2813964446" sldId="276"/>
            <ac:spMk id="2" creationId="{E7CE70D3-A4D3-75AE-6F6D-6113C94A882E}"/>
          </ac:spMkLst>
        </pc:spChg>
        <pc:spChg chg="mod">
          <ac:chgData name="Sandra Rios" userId="e5a786aa76c6e942" providerId="LiveId" clId="{C3D74722-4791-4CBC-A2DB-89DBE57D96E7}" dt="2025-08-22T14:23:52.202" v="2488" actId="1036"/>
          <ac:spMkLst>
            <pc:docMk/>
            <pc:sldMk cId="2813964446" sldId="276"/>
            <ac:spMk id="3" creationId="{1C36663E-597A-79B1-D74F-F80984CE030C}"/>
          </ac:spMkLst>
        </pc:spChg>
        <pc:spChg chg="add mod">
          <ac:chgData name="Sandra Rios" userId="e5a786aa76c6e942" providerId="LiveId" clId="{C3D74722-4791-4CBC-A2DB-89DBE57D96E7}" dt="2025-08-21T21:36:23.801" v="2061" actId="207"/>
          <ac:spMkLst>
            <pc:docMk/>
            <pc:sldMk cId="2813964446" sldId="276"/>
            <ac:spMk id="4" creationId="{E9AA89D2-7051-C1B8-056E-8F77BFCF6C64}"/>
          </ac:spMkLst>
        </pc:spChg>
        <pc:spChg chg="add mod">
          <ac:chgData name="Sandra Rios" userId="e5a786aa76c6e942" providerId="LiveId" clId="{C3D74722-4791-4CBC-A2DB-89DBE57D96E7}" dt="2025-08-22T14:24:02.903" v="2492" actId="1035"/>
          <ac:spMkLst>
            <pc:docMk/>
            <pc:sldMk cId="2813964446" sldId="276"/>
            <ac:spMk id="6" creationId="{12927704-EF4D-2C6B-44D8-F1E4ED418F53}"/>
          </ac:spMkLst>
        </pc:spChg>
        <pc:spChg chg="add mod">
          <ac:chgData name="Sandra Rios" userId="e5a786aa76c6e942" providerId="LiveId" clId="{C3D74722-4791-4CBC-A2DB-89DBE57D96E7}" dt="2025-08-25T15:02:42.011" v="3993" actId="20577"/>
          <ac:spMkLst>
            <pc:docMk/>
            <pc:sldMk cId="2813964446" sldId="276"/>
            <ac:spMk id="8" creationId="{6C1DF5E8-6DFC-C2EE-1A3F-066181C2E0D8}"/>
          </ac:spMkLst>
        </pc:spChg>
      </pc:sldChg>
      <pc:sldChg chg="del">
        <pc:chgData name="Sandra Rios" userId="e5a786aa76c6e942" providerId="LiveId" clId="{C3D74722-4791-4CBC-A2DB-89DBE57D96E7}" dt="2025-08-21T20:42:58.526" v="1127" actId="47"/>
        <pc:sldMkLst>
          <pc:docMk/>
          <pc:sldMk cId="2940508190" sldId="277"/>
        </pc:sldMkLst>
      </pc:sldChg>
      <pc:sldChg chg="modSp mod ord">
        <pc:chgData name="Sandra Rios" userId="e5a786aa76c6e942" providerId="LiveId" clId="{C3D74722-4791-4CBC-A2DB-89DBE57D96E7}" dt="2025-08-22T14:28:35.548" v="2733" actId="20577"/>
        <pc:sldMkLst>
          <pc:docMk/>
          <pc:sldMk cId="1212601764" sldId="278"/>
        </pc:sldMkLst>
        <pc:spChg chg="mod">
          <ac:chgData name="Sandra Rios" userId="e5a786aa76c6e942" providerId="LiveId" clId="{C3D74722-4791-4CBC-A2DB-89DBE57D96E7}" dt="2025-08-21T21:47:40.956" v="2234" actId="207"/>
          <ac:spMkLst>
            <pc:docMk/>
            <pc:sldMk cId="1212601764" sldId="278"/>
            <ac:spMk id="2" creationId="{D69E7675-8C53-5689-3A5D-0DCCF7DF3ACF}"/>
          </ac:spMkLst>
        </pc:spChg>
        <pc:spChg chg="mod">
          <ac:chgData name="Sandra Rios" userId="e5a786aa76c6e942" providerId="LiveId" clId="{C3D74722-4791-4CBC-A2DB-89DBE57D96E7}" dt="2025-08-22T14:28:35.548" v="2733" actId="20577"/>
          <ac:spMkLst>
            <pc:docMk/>
            <pc:sldMk cId="1212601764" sldId="278"/>
            <ac:spMk id="3" creationId="{8BB65E2B-F54D-9B4F-9557-19F36BB1000F}"/>
          </ac:spMkLst>
        </pc:spChg>
      </pc:sldChg>
      <pc:sldChg chg="modSp mod ord">
        <pc:chgData name="Sandra Rios" userId="e5a786aa76c6e942" providerId="LiveId" clId="{C3D74722-4791-4CBC-A2DB-89DBE57D96E7}" dt="2025-08-21T21:48:30.648" v="2245" actId="14100"/>
        <pc:sldMkLst>
          <pc:docMk/>
          <pc:sldMk cId="813958431" sldId="280"/>
        </pc:sldMkLst>
        <pc:spChg chg="mod">
          <ac:chgData name="Sandra Rios" userId="e5a786aa76c6e942" providerId="LiveId" clId="{C3D74722-4791-4CBC-A2DB-89DBE57D96E7}" dt="2025-08-21T21:47:57.759" v="2236" actId="207"/>
          <ac:spMkLst>
            <pc:docMk/>
            <pc:sldMk cId="813958431" sldId="280"/>
            <ac:spMk id="2" creationId="{F89C5893-82A6-E9BD-5394-0B537CD10A35}"/>
          </ac:spMkLst>
        </pc:spChg>
        <pc:spChg chg="mod">
          <ac:chgData name="Sandra Rios" userId="e5a786aa76c6e942" providerId="LiveId" clId="{C3D74722-4791-4CBC-A2DB-89DBE57D96E7}" dt="2025-08-21T21:48:30.648" v="2245" actId="14100"/>
          <ac:spMkLst>
            <pc:docMk/>
            <pc:sldMk cId="813958431" sldId="280"/>
            <ac:spMk id="3" creationId="{6FC93010-D363-6F9E-91CC-914716E6697A}"/>
          </ac:spMkLst>
        </pc:spChg>
      </pc:sldChg>
      <pc:sldChg chg="modSp mod ord">
        <pc:chgData name="Sandra Rios" userId="e5a786aa76c6e942" providerId="LiveId" clId="{C3D74722-4791-4CBC-A2DB-89DBE57D96E7}" dt="2025-08-25T15:06:17.948" v="3995" actId="113"/>
        <pc:sldMkLst>
          <pc:docMk/>
          <pc:sldMk cId="2125162792" sldId="281"/>
        </pc:sldMkLst>
        <pc:spChg chg="mod">
          <ac:chgData name="Sandra Rios" userId="e5a786aa76c6e942" providerId="LiveId" clId="{C3D74722-4791-4CBC-A2DB-89DBE57D96E7}" dt="2025-08-21T21:47:50.010" v="2235" actId="207"/>
          <ac:spMkLst>
            <pc:docMk/>
            <pc:sldMk cId="2125162792" sldId="281"/>
            <ac:spMk id="2" creationId="{A03D89CB-5420-E3CF-28E3-DD55DA82E444}"/>
          </ac:spMkLst>
        </pc:spChg>
        <pc:spChg chg="mod">
          <ac:chgData name="Sandra Rios" userId="e5a786aa76c6e942" providerId="LiveId" clId="{C3D74722-4791-4CBC-A2DB-89DBE57D96E7}" dt="2025-08-25T15:06:17.948" v="3995" actId="113"/>
          <ac:spMkLst>
            <pc:docMk/>
            <pc:sldMk cId="2125162792" sldId="281"/>
            <ac:spMk id="3" creationId="{06538B7E-9FDE-9B0B-20EF-66A9874A0A76}"/>
          </ac:spMkLst>
        </pc:spChg>
      </pc:sldChg>
      <pc:sldChg chg="del">
        <pc:chgData name="Sandra Rios" userId="e5a786aa76c6e942" providerId="LiveId" clId="{C3D74722-4791-4CBC-A2DB-89DBE57D96E7}" dt="2025-08-21T21:34:24.922" v="2057" actId="47"/>
        <pc:sldMkLst>
          <pc:docMk/>
          <pc:sldMk cId="3771029893" sldId="283"/>
        </pc:sldMkLst>
      </pc:sldChg>
      <pc:sldChg chg="del">
        <pc:chgData name="Sandra Rios" userId="e5a786aa76c6e942" providerId="LiveId" clId="{C3D74722-4791-4CBC-A2DB-89DBE57D96E7}" dt="2025-08-21T21:34:24.922" v="2057" actId="47"/>
        <pc:sldMkLst>
          <pc:docMk/>
          <pc:sldMk cId="735017929" sldId="284"/>
        </pc:sldMkLst>
      </pc:sldChg>
      <pc:sldChg chg="addSp modSp mod">
        <pc:chgData name="Sandra Rios" userId="e5a786aa76c6e942" providerId="LiveId" clId="{C3D74722-4791-4CBC-A2DB-89DBE57D96E7}" dt="2025-08-25T15:06:51.400" v="4003" actId="20577"/>
        <pc:sldMkLst>
          <pc:docMk/>
          <pc:sldMk cId="1165766946" sldId="285"/>
        </pc:sldMkLst>
        <pc:spChg chg="mod">
          <ac:chgData name="Sandra Rios" userId="e5a786aa76c6e942" providerId="LiveId" clId="{C3D74722-4791-4CBC-A2DB-89DBE57D96E7}" dt="2025-08-21T21:52:11.800" v="2292" actId="207"/>
          <ac:spMkLst>
            <pc:docMk/>
            <pc:sldMk cId="1165766946" sldId="285"/>
            <ac:spMk id="2" creationId="{22ED985D-80B5-5CAE-0C2B-7A3F740E55B6}"/>
          </ac:spMkLst>
        </pc:spChg>
        <pc:spChg chg="mod">
          <ac:chgData name="Sandra Rios" userId="e5a786aa76c6e942" providerId="LiveId" clId="{C3D74722-4791-4CBC-A2DB-89DBE57D96E7}" dt="2025-08-22T14:36:07.884" v="3272" actId="1035"/>
          <ac:spMkLst>
            <pc:docMk/>
            <pc:sldMk cId="1165766946" sldId="285"/>
            <ac:spMk id="3" creationId="{466C4378-8BBC-8914-536F-2E8B4844BBA5}"/>
          </ac:spMkLst>
        </pc:spChg>
        <pc:spChg chg="add mod">
          <ac:chgData name="Sandra Rios" userId="e5a786aa76c6e942" providerId="LiveId" clId="{C3D74722-4791-4CBC-A2DB-89DBE57D96E7}" dt="2025-08-25T15:06:51.400" v="4003" actId="20577"/>
          <ac:spMkLst>
            <pc:docMk/>
            <pc:sldMk cId="1165766946" sldId="285"/>
            <ac:spMk id="4" creationId="{B10CC2BB-EE25-313A-5B31-25DE897E1C2E}"/>
          </ac:spMkLst>
        </pc:spChg>
      </pc:sldChg>
      <pc:sldChg chg="add del">
        <pc:chgData name="Sandra Rios" userId="e5a786aa76c6e942" providerId="LiveId" clId="{C3D74722-4791-4CBC-A2DB-89DBE57D96E7}" dt="2025-08-21T21:18:29.424" v="1673" actId="47"/>
        <pc:sldMkLst>
          <pc:docMk/>
          <pc:sldMk cId="2578703721" sldId="286"/>
        </pc:sldMkLst>
      </pc:sldChg>
      <pc:sldChg chg="delSp modSp add mod">
        <pc:chgData name="Sandra Rios" userId="e5a786aa76c6e942" providerId="LiveId" clId="{C3D74722-4791-4CBC-A2DB-89DBE57D96E7}" dt="2025-08-22T14:42:08.201" v="3486" actId="20577"/>
        <pc:sldMkLst>
          <pc:docMk/>
          <pc:sldMk cId="0" sldId="408"/>
        </pc:sldMkLst>
        <pc:spChg chg="mod">
          <ac:chgData name="Sandra Rios" userId="e5a786aa76c6e942" providerId="LiveId" clId="{C3D74722-4791-4CBC-A2DB-89DBE57D96E7}" dt="2025-08-22T14:40:52.436" v="3425" actId="207"/>
          <ac:spMkLst>
            <pc:docMk/>
            <pc:sldMk cId="0" sldId="408"/>
            <ac:spMk id="4" creationId="{B5006090-CE10-1EF4-C00D-72650C983E7B}"/>
          </ac:spMkLst>
        </pc:spChg>
        <pc:spChg chg="mod">
          <ac:chgData name="Sandra Rios" userId="e5a786aa76c6e942" providerId="LiveId" clId="{C3D74722-4791-4CBC-A2DB-89DBE57D96E7}" dt="2025-08-22T14:42:08.201" v="3486" actId="20577"/>
          <ac:spMkLst>
            <pc:docMk/>
            <pc:sldMk cId="0" sldId="408"/>
            <ac:spMk id="4102" creationId="{073F8B99-8747-485B-B08E-ACF4DCD255FE}"/>
          </ac:spMkLst>
        </pc:spChg>
        <pc:spChg chg="mod">
          <ac:chgData name="Sandra Rios" userId="e5a786aa76c6e942" providerId="LiveId" clId="{C3D74722-4791-4CBC-A2DB-89DBE57D96E7}" dt="2025-08-22T14:41:05.156" v="3427" actId="207"/>
          <ac:spMkLst>
            <pc:docMk/>
            <pc:sldMk cId="0" sldId="408"/>
            <ac:spMk id="25607" creationId="{AB5BCF11-8466-8959-50F6-A90A57EB0BC2}"/>
          </ac:spMkLst>
        </pc:spChg>
        <pc:graphicFrameChg chg="modGraphic">
          <ac:chgData name="Sandra Rios" userId="e5a786aa76c6e942" providerId="LiveId" clId="{C3D74722-4791-4CBC-A2DB-89DBE57D96E7}" dt="2025-08-22T14:40:57.487" v="3426" actId="207"/>
          <ac:graphicFrameMkLst>
            <pc:docMk/>
            <pc:sldMk cId="0" sldId="408"/>
            <ac:graphicFrameMk id="5" creationId="{1A6B55F5-DFFD-1B79-5D0D-4524BFD29492}"/>
          </ac:graphicFrameMkLst>
        </pc:graphicFrameChg>
      </pc:sldChg>
      <pc:sldChg chg="delSp modSp add mod">
        <pc:chgData name="Sandra Rios" userId="e5a786aa76c6e942" providerId="LiveId" clId="{C3D74722-4791-4CBC-A2DB-89DBE57D96E7}" dt="2025-08-22T14:42:26.334" v="3488" actId="478"/>
        <pc:sldMkLst>
          <pc:docMk/>
          <pc:sldMk cId="0" sldId="409"/>
        </pc:sldMkLst>
        <pc:spChg chg="mod">
          <ac:chgData name="Sandra Rios" userId="e5a786aa76c6e942" providerId="LiveId" clId="{C3D74722-4791-4CBC-A2DB-89DBE57D96E7}" dt="2025-08-22T14:42:23.750" v="3487" actId="6549"/>
          <ac:spMkLst>
            <pc:docMk/>
            <pc:sldMk cId="0" sldId="409"/>
            <ac:spMk id="4" creationId="{CABE7493-7872-DA23-FBCE-889034EE9ED1}"/>
          </ac:spMkLst>
        </pc:spChg>
      </pc:sldChg>
      <pc:sldChg chg="delSp modSp add del mod">
        <pc:chgData name="Sandra Rios" userId="e5a786aa76c6e942" providerId="LiveId" clId="{C3D74722-4791-4CBC-A2DB-89DBE57D96E7}" dt="2025-08-22T14:43:48.097" v="3497" actId="47"/>
        <pc:sldMkLst>
          <pc:docMk/>
          <pc:sldMk cId="0" sldId="411"/>
        </pc:sldMkLst>
      </pc:sldChg>
      <pc:sldChg chg="modSp add del mod">
        <pc:chgData name="Sandra Rios" userId="e5a786aa76c6e942" providerId="LiveId" clId="{C3D74722-4791-4CBC-A2DB-89DBE57D96E7}" dt="2025-08-22T14:43:36.218" v="3496" actId="47"/>
        <pc:sldMkLst>
          <pc:docMk/>
          <pc:sldMk cId="0" sldId="414"/>
        </pc:sldMkLst>
      </pc:sldChg>
      <pc:sldChg chg="delSp modSp add mod">
        <pc:chgData name="Sandra Rios" userId="e5a786aa76c6e942" providerId="LiveId" clId="{C3D74722-4791-4CBC-A2DB-89DBE57D96E7}" dt="2025-08-22T14:48:25.150" v="3701" actId="478"/>
        <pc:sldMkLst>
          <pc:docMk/>
          <pc:sldMk cId="0" sldId="420"/>
        </pc:sldMkLst>
        <pc:spChg chg="mod">
          <ac:chgData name="Sandra Rios" userId="e5a786aa76c6e942" providerId="LiveId" clId="{C3D74722-4791-4CBC-A2DB-89DBE57D96E7}" dt="2025-08-22T14:48:00.098" v="3699" actId="20577"/>
          <ac:spMkLst>
            <pc:docMk/>
            <pc:sldMk cId="0" sldId="420"/>
            <ac:spMk id="4" creationId="{6EA8A745-EA65-DAE3-C3C5-87C8998FFBA6}"/>
          </ac:spMkLst>
        </pc:spChg>
        <pc:spChg chg="mod">
          <ac:chgData name="Sandra Rios" userId="e5a786aa76c6e942" providerId="LiveId" clId="{C3D74722-4791-4CBC-A2DB-89DBE57D96E7}" dt="2025-08-22T14:43:55.958" v="3500" actId="20577"/>
          <ac:spMkLst>
            <pc:docMk/>
            <pc:sldMk cId="0" sldId="420"/>
            <ac:spMk id="18" creationId="{2E1229C9-DBF9-00E3-0E17-D9B69EEAAE11}"/>
          </ac:spMkLst>
        </pc:spChg>
      </pc:sldChg>
      <pc:sldChg chg="addSp delSp modSp add mod">
        <pc:chgData name="Sandra Rios" userId="e5a786aa76c6e942" providerId="LiveId" clId="{C3D74722-4791-4CBC-A2DB-89DBE57D96E7}" dt="2025-08-22T14:41:58.020" v="3483"/>
        <pc:sldMkLst>
          <pc:docMk/>
          <pc:sldMk cId="2350204305" sldId="426"/>
        </pc:sldMkLst>
        <pc:spChg chg="mod">
          <ac:chgData name="Sandra Rios" userId="e5a786aa76c6e942" providerId="LiveId" clId="{C3D74722-4791-4CBC-A2DB-89DBE57D96E7}" dt="2025-08-22T14:41:37.320" v="3454" actId="1036"/>
          <ac:spMkLst>
            <pc:docMk/>
            <pc:sldMk cId="2350204305" sldId="426"/>
            <ac:spMk id="4102" creationId="{38089F1B-B08A-9A5A-AC6F-8EC5AA97CDA2}"/>
          </ac:spMkLst>
        </pc:spChg>
        <pc:picChg chg="add mod">
          <ac:chgData name="Sandra Rios" userId="e5a786aa76c6e942" providerId="LiveId" clId="{C3D74722-4791-4CBC-A2DB-89DBE57D96E7}" dt="2025-08-22T14:41:50.532" v="3482" actId="1037"/>
          <ac:picMkLst>
            <pc:docMk/>
            <pc:sldMk cId="2350204305" sldId="426"/>
            <ac:picMk id="2" creationId="{EAA2EF1D-F743-AE8D-4E84-B53338173FCC}"/>
          </ac:picMkLst>
        </pc:picChg>
        <pc:picChg chg="add mod">
          <ac:chgData name="Sandra Rios" userId="e5a786aa76c6e942" providerId="LiveId" clId="{C3D74722-4791-4CBC-A2DB-89DBE57D96E7}" dt="2025-08-22T14:41:58.020" v="3483"/>
          <ac:picMkLst>
            <pc:docMk/>
            <pc:sldMk cId="2350204305" sldId="426"/>
            <ac:picMk id="3" creationId="{64A41C4F-6213-E9CD-CD56-5A2A46B9FA05}"/>
          </ac:picMkLst>
        </pc:picChg>
      </pc:sldChg>
      <pc:sldChg chg="addSp delSp modSp new mod ord">
        <pc:chgData name="Sandra Rios" userId="e5a786aa76c6e942" providerId="LiveId" clId="{C3D74722-4791-4CBC-A2DB-89DBE57D96E7}" dt="2025-08-25T15:05:51.467" v="3994" actId="20577"/>
        <pc:sldMkLst>
          <pc:docMk/>
          <pc:sldMk cId="471275782" sldId="427"/>
        </pc:sldMkLst>
        <pc:spChg chg="add mod">
          <ac:chgData name="Sandra Rios" userId="e5a786aa76c6e942" providerId="LiveId" clId="{C3D74722-4791-4CBC-A2DB-89DBE57D96E7}" dt="2025-08-25T15:05:51.467" v="3994" actId="20577"/>
          <ac:spMkLst>
            <pc:docMk/>
            <pc:sldMk cId="471275782" sldId="427"/>
            <ac:spMk id="8" creationId="{5F0309FD-CB36-DCD8-BC19-1DD7A60BE2FC}"/>
          </ac:spMkLst>
        </pc:spChg>
        <pc:graphicFrameChg chg="add mod modGraphic">
          <ac:chgData name="Sandra Rios" userId="e5a786aa76c6e942" providerId="LiveId" clId="{C3D74722-4791-4CBC-A2DB-89DBE57D96E7}" dt="2025-08-22T21:14:08.269" v="3864" actId="255"/>
          <ac:graphicFrameMkLst>
            <pc:docMk/>
            <pc:sldMk cId="471275782" sldId="427"/>
            <ac:graphicFrameMk id="6" creationId="{59D6C810-39FF-72E9-5E72-8B7823541B67}"/>
          </ac:graphicFrameMkLst>
        </pc:graphicFrameChg>
      </pc:sldChg>
      <pc:sldMasterChg chg="delSldLayout">
        <pc:chgData name="Sandra Rios" userId="e5a786aa76c6e942" providerId="LiveId" clId="{C3D74722-4791-4CBC-A2DB-89DBE57D96E7}" dt="2025-08-21T21:34:24.922" v="2057" actId="47"/>
        <pc:sldMasterMkLst>
          <pc:docMk/>
          <pc:sldMasterMk cId="2571421606" sldId="2147483648"/>
        </pc:sldMasterMkLst>
        <pc:sldLayoutChg chg="del">
          <pc:chgData name="Sandra Rios" userId="e5a786aa76c6e942" providerId="LiveId" clId="{C3D74722-4791-4CBC-A2DB-89DBE57D96E7}" dt="2025-08-21T21:34:24.922" v="2057" actId="47"/>
          <pc:sldLayoutMkLst>
            <pc:docMk/>
            <pc:sldMasterMk cId="2571421606" sldId="2147483648"/>
            <pc:sldLayoutMk cId="2308351057" sldId="2147483660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e5a786aa76c6e942/Documents/CINDES/Projetos%202025/C&#243;pia%20de%20Exporta&#231;&#227;o%20e%20Importa&#231;&#227;o%20EUA%20e%20Brasil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906363576799595"/>
          <c:y val="0.15873394328880411"/>
          <c:w val="0.71931781655046423"/>
          <c:h val="0.66736927360720877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'Evolução das Participações dos '!$D$2</c:f>
              <c:strCache>
                <c:ptCount val="1"/>
                <c:pt idx="0">
                  <c:v> Exportação para os EUA (Valor US$ FOB)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numRef>
              <c:f>'Evolução das Participações dos '!$B$3:$B$27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'Evolução das Participações dos '!$D$3:$D$27</c:f>
              <c:numCache>
                <c:formatCode>_(* #,##0_);_(* \(#,##0\);_(* "-"_);_(@_)</c:formatCode>
                <c:ptCount val="25"/>
                <c:pt idx="0">
                  <c:v>13160277010</c:v>
                </c:pt>
                <c:pt idx="1">
                  <c:v>14148268019</c:v>
                </c:pt>
                <c:pt idx="2">
                  <c:v>15325409735</c:v>
                </c:pt>
                <c:pt idx="3">
                  <c:v>16659334047</c:v>
                </c:pt>
                <c:pt idx="4">
                  <c:v>20002799431</c:v>
                </c:pt>
                <c:pt idx="5">
                  <c:v>22643537042</c:v>
                </c:pt>
                <c:pt idx="6">
                  <c:v>24507393303</c:v>
                </c:pt>
                <c:pt idx="7">
                  <c:v>25051277380</c:v>
                </c:pt>
                <c:pt idx="8">
                  <c:v>26547483489</c:v>
                </c:pt>
                <c:pt idx="9">
                  <c:v>15598663462</c:v>
                </c:pt>
                <c:pt idx="10">
                  <c:v>19300479652</c:v>
                </c:pt>
                <c:pt idx="11">
                  <c:v>25776499338</c:v>
                </c:pt>
                <c:pt idx="12">
                  <c:v>26646256699</c:v>
                </c:pt>
                <c:pt idx="13">
                  <c:v>24643775745</c:v>
                </c:pt>
                <c:pt idx="14">
                  <c:v>27016702588</c:v>
                </c:pt>
                <c:pt idx="15">
                  <c:v>24037439900</c:v>
                </c:pt>
                <c:pt idx="16">
                  <c:v>23155033824</c:v>
                </c:pt>
                <c:pt idx="17">
                  <c:v>26872491075</c:v>
                </c:pt>
                <c:pt idx="18">
                  <c:v>28697187835</c:v>
                </c:pt>
                <c:pt idx="19">
                  <c:v>29715896624</c:v>
                </c:pt>
                <c:pt idx="20">
                  <c:v>21471033994</c:v>
                </c:pt>
                <c:pt idx="21">
                  <c:v>31145209269</c:v>
                </c:pt>
                <c:pt idx="22">
                  <c:v>37437814354</c:v>
                </c:pt>
                <c:pt idx="23">
                  <c:v>36915459733</c:v>
                </c:pt>
                <c:pt idx="24">
                  <c:v>40368569157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3B-4E81-81C1-18021B2056D9}"/>
            </c:ext>
          </c:extLst>
        </c:ser>
        <c:ser>
          <c:idx val="4"/>
          <c:order val="4"/>
          <c:tx>
            <c:strRef>
              <c:f>'Evolução das Participações dos '!$G$2</c:f>
              <c:strCache>
                <c:ptCount val="1"/>
                <c:pt idx="0">
                  <c:v> Importação dos EUA (Valor US$ FOB) 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numRef>
              <c:f>'Evolução das Participações dos '!$B$3:$B$27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'Evolução das Participações dos '!$G$3:$G$27</c:f>
              <c:numCache>
                <c:formatCode>_(* #,##0_);_(* \(#,##0\);_(* "-"_);_(@_)</c:formatCode>
                <c:ptCount val="25"/>
                <c:pt idx="0">
                  <c:v>12906087830</c:v>
                </c:pt>
                <c:pt idx="1">
                  <c:v>12856045350</c:v>
                </c:pt>
                <c:pt idx="2">
                  <c:v>10262012591</c:v>
                </c:pt>
                <c:pt idx="3">
                  <c:v>9566171816</c:v>
                </c:pt>
                <c:pt idx="4">
                  <c:v>11341054201</c:v>
                </c:pt>
                <c:pt idx="5">
                  <c:v>12642111993</c:v>
                </c:pt>
                <c:pt idx="6">
                  <c:v>14569578037</c:v>
                </c:pt>
                <c:pt idx="7">
                  <c:v>18694749728</c:v>
                </c:pt>
                <c:pt idx="8">
                  <c:v>25619467651</c:v>
                </c:pt>
                <c:pt idx="9">
                  <c:v>20027835508</c:v>
                </c:pt>
                <c:pt idx="10">
                  <c:v>27037850446</c:v>
                </c:pt>
                <c:pt idx="11">
                  <c:v>33972500908</c:v>
                </c:pt>
                <c:pt idx="12">
                  <c:v>32482813303</c:v>
                </c:pt>
                <c:pt idx="13">
                  <c:v>36016223696</c:v>
                </c:pt>
                <c:pt idx="14">
                  <c:v>35015210707</c:v>
                </c:pt>
                <c:pt idx="15">
                  <c:v>26480395048</c:v>
                </c:pt>
                <c:pt idx="16">
                  <c:v>23816439862</c:v>
                </c:pt>
                <c:pt idx="17">
                  <c:v>27809786079</c:v>
                </c:pt>
                <c:pt idx="18">
                  <c:v>32831387703</c:v>
                </c:pt>
                <c:pt idx="19">
                  <c:v>34774253640</c:v>
                </c:pt>
                <c:pt idx="20">
                  <c:v>27875749399</c:v>
                </c:pt>
                <c:pt idx="21">
                  <c:v>39385250785</c:v>
                </c:pt>
                <c:pt idx="22">
                  <c:v>51304351542</c:v>
                </c:pt>
                <c:pt idx="23">
                  <c:v>37958896968</c:v>
                </c:pt>
                <c:pt idx="24">
                  <c:v>40652417455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3B-4E81-81C1-18021B2056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43036319"/>
        <c:axId val="543037759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gradFill rotWithShape="1">
                    <a:gsLst>
                      <a:gs pos="0">
                        <a:schemeClr val="accent1"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'Evolução das Participações dos '!$B$3:$B$27</c15:sqref>
                        </c15:formulaRef>
                      </c:ext>
                    </c:extLst>
                    <c:numCache>
                      <c:formatCode>General</c:formatCode>
                      <c:ptCount val="25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'Evolução das Participações dos '!$C$3:$C$27</c15:sqref>
                        </c15:formulaRef>
                      </c:ext>
                    </c:extLst>
                    <c:numCache>
                      <c:formatCode>_(* #,##0_);_(* \(#,##0\);_(* "-"_);_(@_)</c:formatCode>
                      <c:ptCount val="25"/>
                      <c:pt idx="0">
                        <c:v>54993159648</c:v>
                      </c:pt>
                      <c:pt idx="1">
                        <c:v>58032294243</c:v>
                      </c:pt>
                      <c:pt idx="2">
                        <c:v>60147158103</c:v>
                      </c:pt>
                      <c:pt idx="3">
                        <c:v>72776746690</c:v>
                      </c:pt>
                      <c:pt idx="4">
                        <c:v>95121672369</c:v>
                      </c:pt>
                      <c:pt idx="5">
                        <c:v>118597835407</c:v>
                      </c:pt>
                      <c:pt idx="6">
                        <c:v>137581151209</c:v>
                      </c:pt>
                      <c:pt idx="7">
                        <c:v>159816383833</c:v>
                      </c:pt>
                      <c:pt idx="8">
                        <c:v>195764624177</c:v>
                      </c:pt>
                      <c:pt idx="9">
                        <c:v>151791674186</c:v>
                      </c:pt>
                      <c:pt idx="10">
                        <c:v>200434134826</c:v>
                      </c:pt>
                      <c:pt idx="11">
                        <c:v>253666309507</c:v>
                      </c:pt>
                      <c:pt idx="12">
                        <c:v>239952538158</c:v>
                      </c:pt>
                      <c:pt idx="13">
                        <c:v>232544255606</c:v>
                      </c:pt>
                      <c:pt idx="14">
                        <c:v>220923236838</c:v>
                      </c:pt>
                      <c:pt idx="15">
                        <c:v>186782355063</c:v>
                      </c:pt>
                      <c:pt idx="16">
                        <c:v>179526129214</c:v>
                      </c:pt>
                      <c:pt idx="17">
                        <c:v>214988108353</c:v>
                      </c:pt>
                      <c:pt idx="18">
                        <c:v>231889523399</c:v>
                      </c:pt>
                      <c:pt idx="19">
                        <c:v>221126807647</c:v>
                      </c:pt>
                      <c:pt idx="20">
                        <c:v>209180241655</c:v>
                      </c:pt>
                      <c:pt idx="21">
                        <c:v>280814577460</c:v>
                      </c:pt>
                      <c:pt idx="22">
                        <c:v>334136038220</c:v>
                      </c:pt>
                      <c:pt idx="23">
                        <c:v>339695766008</c:v>
                      </c:pt>
                      <c:pt idx="24">
                        <c:v>337046161710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533B-4E81-81C1-18021B2056D9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gradFill rotWithShape="1">
                    <a:gsLst>
                      <a:gs pos="0">
                        <a:schemeClr val="accent4"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4"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4"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'Evolução das Participações dos '!$B$3:$B$27</c15:sqref>
                        </c15:formulaRef>
                      </c:ext>
                    </c:extLst>
                    <c:numCache>
                      <c:formatCode>General</c:formatCode>
                      <c:ptCount val="25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'Evolução das Participações dos '!$F$3:$F$27</c15:sqref>
                        </c15:formulaRef>
                      </c:ext>
                    </c:extLst>
                    <c:numCache>
                      <c:formatCode>_(* #,##0_);_(* \(#,##0\);_(* "-"_);_(@_)</c:formatCode>
                      <c:ptCount val="25"/>
                      <c:pt idx="0">
                        <c:v>56976350170</c:v>
                      </c:pt>
                      <c:pt idx="1">
                        <c:v>56569020182</c:v>
                      </c:pt>
                      <c:pt idx="2">
                        <c:v>48274763553</c:v>
                      </c:pt>
                      <c:pt idx="3">
                        <c:v>49307163152</c:v>
                      </c:pt>
                      <c:pt idx="4">
                        <c:v>63813636668</c:v>
                      </c:pt>
                      <c:pt idx="5">
                        <c:v>74692215554</c:v>
                      </c:pt>
                      <c:pt idx="6">
                        <c:v>92531096870</c:v>
                      </c:pt>
                      <c:pt idx="7">
                        <c:v>122041949120</c:v>
                      </c:pt>
                      <c:pt idx="8">
                        <c:v>174707087626</c:v>
                      </c:pt>
                      <c:pt idx="9">
                        <c:v>129397611523</c:v>
                      </c:pt>
                      <c:pt idx="10">
                        <c:v>183336964846</c:v>
                      </c:pt>
                      <c:pt idx="11">
                        <c:v>227969756701</c:v>
                      </c:pt>
                      <c:pt idx="12">
                        <c:v>225166426069</c:v>
                      </c:pt>
                      <c:pt idx="13">
                        <c:v>241500886459</c:v>
                      </c:pt>
                      <c:pt idx="14">
                        <c:v>230823018796</c:v>
                      </c:pt>
                      <c:pt idx="15">
                        <c:v>173104259077</c:v>
                      </c:pt>
                      <c:pt idx="16">
                        <c:v>139321357653</c:v>
                      </c:pt>
                      <c:pt idx="17">
                        <c:v>158951444003</c:v>
                      </c:pt>
                      <c:pt idx="18">
                        <c:v>185321983502</c:v>
                      </c:pt>
                      <c:pt idx="19">
                        <c:v>185927967580</c:v>
                      </c:pt>
                      <c:pt idx="20">
                        <c:v>158786824879</c:v>
                      </c:pt>
                      <c:pt idx="21">
                        <c:v>219408049180</c:v>
                      </c:pt>
                      <c:pt idx="22">
                        <c:v>272610686946</c:v>
                      </c:pt>
                      <c:pt idx="23">
                        <c:v>240792839224</c:v>
                      </c:pt>
                      <c:pt idx="24">
                        <c:v>262869606174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533B-4E81-81C1-18021B2056D9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2"/>
          <c:order val="2"/>
          <c:tx>
            <c:strRef>
              <c:f>'Evolução das Participações dos '!$E$2</c:f>
              <c:strCache>
                <c:ptCount val="1"/>
                <c:pt idx="0">
                  <c:v>Participação dos EUA nas Exportações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'Evolução das Participações dos '!$B$3:$B$27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'Evolução das Participações dos '!$E$3:$E$27</c:f>
              <c:numCache>
                <c:formatCode>0.00%</c:formatCode>
                <c:ptCount val="25"/>
                <c:pt idx="0">
                  <c:v>0.2393075265039552</c:v>
                </c:pt>
                <c:pt idx="1">
                  <c:v>0.24379990837096019</c:v>
                </c:pt>
                <c:pt idx="2">
                  <c:v>0.25479856768553799</c:v>
                </c:pt>
                <c:pt idx="3">
                  <c:v>0.22891012314636897</c:v>
                </c:pt>
                <c:pt idx="4">
                  <c:v>0.21028645662793119</c:v>
                </c:pt>
                <c:pt idx="5">
                  <c:v>0.19092706847720015</c:v>
                </c:pt>
                <c:pt idx="6">
                  <c:v>0.17813045673509981</c:v>
                </c:pt>
                <c:pt idx="7">
                  <c:v>0.15675037051380986</c:v>
                </c:pt>
                <c:pt idx="8">
                  <c:v>0.13560919701711363</c:v>
                </c:pt>
                <c:pt idx="9">
                  <c:v>0.10276363012431081</c:v>
                </c:pt>
                <c:pt idx="10">
                  <c:v>9.6293376718267307E-2</c:v>
                </c:pt>
                <c:pt idx="11">
                  <c:v>0.101615777783406</c:v>
                </c:pt>
                <c:pt idx="12">
                  <c:v>0.11104803017942828</c:v>
                </c:pt>
                <c:pt idx="13">
                  <c:v>0.10597456247964249</c:v>
                </c:pt>
                <c:pt idx="14">
                  <c:v>0.12228999979667589</c:v>
                </c:pt>
                <c:pt idx="15">
                  <c:v>0.12869224125529624</c:v>
                </c:pt>
                <c:pt idx="16">
                  <c:v>0.12897862793219683</c:v>
                </c:pt>
                <c:pt idx="17">
                  <c:v>0.12499524406660055</c:v>
                </c:pt>
                <c:pt idx="18">
                  <c:v>0.12375370570589457</c:v>
                </c:pt>
                <c:pt idx="19">
                  <c:v>0.13438396248833628</c:v>
                </c:pt>
                <c:pt idx="20">
                  <c:v>0.1026437001129967</c:v>
                </c:pt>
                <c:pt idx="21">
                  <c:v>0.11091022962807695</c:v>
                </c:pt>
                <c:pt idx="22">
                  <c:v>0.11204362915606966</c:v>
                </c:pt>
                <c:pt idx="23">
                  <c:v>0.10867212201912055</c:v>
                </c:pt>
                <c:pt idx="24">
                  <c:v>0.11977163291873881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33B-4E81-81C1-18021B2056D9}"/>
            </c:ext>
          </c:extLst>
        </c:ser>
        <c:ser>
          <c:idx val="5"/>
          <c:order val="5"/>
          <c:tx>
            <c:strRef>
              <c:f>'Evolução das Participações dos '!$H$2</c:f>
              <c:strCache>
                <c:ptCount val="1"/>
                <c:pt idx="0">
                  <c:v>Participação dos EUA nas Importações</c:v>
                </c:pt>
              </c:strCache>
            </c:strRef>
          </c:tx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'Evolução das Participações dos '!$B$3:$B$27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'Evolução das Participações dos '!$H$3:$H$27</c:f>
              <c:numCache>
                <c:formatCode>0.00%</c:formatCode>
                <c:ptCount val="25"/>
                <c:pt idx="0">
                  <c:v>0.22651657734291827</c:v>
                </c:pt>
                <c:pt idx="1">
                  <c:v>0.22726300205727681</c:v>
                </c:pt>
                <c:pt idx="2">
                  <c:v>0.21257509795430732</c:v>
                </c:pt>
                <c:pt idx="3">
                  <c:v>0.19401180689528225</c:v>
                </c:pt>
                <c:pt idx="4">
                  <c:v>0.17772148388914946</c:v>
                </c:pt>
                <c:pt idx="5">
                  <c:v>0.1692560851118437</c:v>
                </c:pt>
                <c:pt idx="6">
                  <c:v>0.15745601781279306</c:v>
                </c:pt>
                <c:pt idx="7">
                  <c:v>0.15318298226799085</c:v>
                </c:pt>
                <c:pt idx="8">
                  <c:v>0.14664240586417571</c:v>
                </c:pt>
                <c:pt idx="9">
                  <c:v>0.15477747442378501</c:v>
                </c:pt>
                <c:pt idx="10">
                  <c:v>0.14747626300408836</c:v>
                </c:pt>
                <c:pt idx="11">
                  <c:v>0.14902196413955721</c:v>
                </c:pt>
                <c:pt idx="12">
                  <c:v>0.14426135312484806</c:v>
                </c:pt>
                <c:pt idx="13">
                  <c:v>0.14913495442640759</c:v>
                </c:pt>
                <c:pt idx="14">
                  <c:v>0.15169722192198792</c:v>
                </c:pt>
                <c:pt idx="15">
                  <c:v>0.15297367718850308</c:v>
                </c:pt>
                <c:pt idx="16">
                  <c:v>0.1709460793607703</c:v>
                </c:pt>
                <c:pt idx="17">
                  <c:v>0.1749577441930954</c:v>
                </c:pt>
                <c:pt idx="18">
                  <c:v>0.17715862458727505</c:v>
                </c:pt>
                <c:pt idx="19">
                  <c:v>0.1870307845162538</c:v>
                </c:pt>
                <c:pt idx="20">
                  <c:v>0.17555454881248556</c:v>
                </c:pt>
                <c:pt idx="21">
                  <c:v>0.17950686372808849</c:v>
                </c:pt>
                <c:pt idx="22">
                  <c:v>0.18819640607912999</c:v>
                </c:pt>
                <c:pt idx="23">
                  <c:v>0.15764130316470229</c:v>
                </c:pt>
                <c:pt idx="24">
                  <c:v>0.1546486033386878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33B-4E81-81C1-18021B2056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4421743"/>
        <c:axId val="1124422703"/>
      </c:lineChart>
      <c:catAx>
        <c:axId val="5430363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3037759"/>
        <c:crosses val="autoZero"/>
        <c:auto val="1"/>
        <c:lblAlgn val="ctr"/>
        <c:lblOffset val="100"/>
        <c:noMultiLvlLbl val="0"/>
      </c:catAx>
      <c:valAx>
        <c:axId val="5430377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/>
                  <a:t>Valor 1,000,000 US$ FOB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3036319"/>
        <c:crosses val="autoZero"/>
        <c:crossBetween val="between"/>
        <c:dispUnits>
          <c:builtInUnit val="millions"/>
        </c:dispUnits>
      </c:valAx>
      <c:valAx>
        <c:axId val="1124422703"/>
        <c:scaling>
          <c:orientation val="minMax"/>
          <c:max val="1"/>
        </c:scaling>
        <c:delete val="0"/>
        <c:axPos val="r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24421743"/>
        <c:crosses val="max"/>
        <c:crossBetween val="between"/>
      </c:valAx>
      <c:catAx>
        <c:axId val="112442174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2442270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2C6E3A-3293-4C97-8DEF-C229CF5F0B84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27C1E-A857-4DED-812E-F578FE27C9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56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4D9B1B-2034-BB18-3373-BFBEDD584E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ADA1AFB-4CB1-7611-8DFD-A91ADCAFE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0BAADD6-5E19-28A2-3BB5-2893367F8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96970-D518-4DCF-B7D8-DA713A9702EE}" type="datetime1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926F3A-D91A-8ABC-4129-73A5122DF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A320716-1C0D-D340-77D2-05606CDBC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1B7-0ABE-4571-ACC8-E92C375F19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908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3EA905-CC43-812C-26F2-DE644BB3F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C23571E-7A03-9CEF-952C-FC4FD742A4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154358E-641A-7154-FEA6-B9CF0DEAE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73E99-1A0C-4D43-8364-D38DA503F79E}" type="datetime1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F7BAD8A-0C7D-957B-F985-7F3870E66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4A5B84-DE8E-504D-A367-4E0939D8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1B7-0ABE-4571-ACC8-E92C375F19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2953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38295C3-8EF7-3D25-FB0F-5CEC0435BF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4208946-6BEC-00C5-9633-EF35A7883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E26754B-8F87-2A82-38D4-690201EE4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9D38-FDBC-411D-BE7C-BC9FE77DC32C}" type="datetime1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E282FD-1B36-89D3-5350-340B0CC78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E292780-1081-BB28-17F7-02D0C0825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1B7-0ABE-4571-ACC8-E92C375F19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6784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076034-B505-7B13-9820-0B4505C23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AD0F3-7DFA-CC28-0050-03DEE2EA2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DD2352-C5D5-C276-AA65-62C74857A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E2736-60D3-4E5D-B795-9CE16F8F3083}" type="datetime1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6CEB81-8103-9850-4AC4-770610C4D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8F07DBF-3840-D187-1F85-D4378D7B1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1B7-0ABE-4571-ACC8-E92C375F19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5665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FF8A33-35BF-8DBC-196C-D02421969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9EC54E-6695-426F-7166-7E8E52CD0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41724DF-56AD-1C14-2383-FC2162B27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8368E-5854-490E-9B61-241476892D9B}" type="datetime1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7BC130-5C9F-D4E0-7CD7-092EE0C20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ACC1C6B-8752-6B18-0E40-D0C7B4A16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1B7-0ABE-4571-ACC8-E92C375F19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874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22789-5E68-1E70-DEF7-36AB44758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8FBF04-B187-C27A-B152-570A31ADC6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D4CBCFC-5749-39B7-9233-E1799DFDFD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F7A6BAB-EA61-3CAC-A939-172B91C68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1474C-9163-424F-ABF4-B895A3780232}" type="datetime1">
              <a:rPr lang="pt-BR" smtClean="0"/>
              <a:t>25/08/2025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3ADC4D3-47CA-1EAA-64CE-E17E96C7E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73730B-6151-2427-3163-1C612781D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1B7-0ABE-4571-ACC8-E92C375F19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8544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05B2E-C53F-D588-5F7B-A5D9AB55C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0D53499-54FC-8AC7-678C-378304547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BE86F7E-18AB-8B90-636A-022DDBEAF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76A855C-0CC8-ADF6-5612-2F66D14299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C1129F4-4E30-BF88-D06D-45F8223EED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61D95AB-D0BF-9F3B-8B7B-A948A5629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A97B2-678D-4FCA-A663-005D36A1D6B4}" type="datetime1">
              <a:rPr lang="pt-BR" smtClean="0"/>
              <a:t>25/08/2025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EBDBB02-8457-0501-33CF-A080BD478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34864AA-04F1-42DE-7444-D42FBA5C5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1B7-0ABE-4571-ACC8-E92C375F19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7947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A4ED77-0323-2FE7-D6FD-A1F16AAF0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E0FD7C-38A3-B88B-EFB9-180B19B4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E50D-D316-462B-BCF7-6375192B8E08}" type="datetime1">
              <a:rPr lang="pt-BR" smtClean="0"/>
              <a:t>25/08/2025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C80762E-8841-DCE7-991E-EC81FFC4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8266F08-6FA2-B9F4-F1ED-421ADB972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1B7-0ABE-4571-ACC8-E92C375F19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77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3E55BD1-6366-1DDB-15D7-6C6BCAF6F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130B1-AC5E-463A-ADEE-B24043DC5D14}" type="datetime1">
              <a:rPr lang="pt-BR" smtClean="0"/>
              <a:t>25/08/2025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471E9FD-71C4-1625-3726-0E4AA7A61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0481C27-8AF6-FABB-68CD-549EC06D6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1B7-0ABE-4571-ACC8-E92C375F19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0584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4873D9-0E93-0260-732E-515BB2305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691B5C-C0E5-6F6D-012B-0BED2373D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5871497-2DAE-FE2A-A9B4-7C1CF4D9F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A1EF3C2-83D6-9C86-2A8D-41EC1772D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FC33-E471-4F0B-906D-FFBFD0A0B18C}" type="datetime1">
              <a:rPr lang="pt-BR" smtClean="0"/>
              <a:t>25/08/2025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AD6D8B-09CB-07BC-F110-F9DBDDB61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42C76A3-7037-2194-CDE9-BA1F837FA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1B7-0ABE-4571-ACC8-E92C375F19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568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C342B7-7829-7490-BDA5-82D16DAE8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DB5129B-AF32-4809-8E89-7B9EF0EEF0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2DE8739-36F5-99A5-544F-0A9C6AACB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C58A5B0-82A3-5605-B80C-562E67350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387D-0479-4F52-B682-621967AB37C3}" type="datetime1">
              <a:rPr lang="pt-BR" smtClean="0"/>
              <a:t>25/08/2025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0B460BB-051F-088D-C7B8-5EB31405F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CD4273E-B3D4-A6B3-5196-0D106B455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1B7-0ABE-4571-ACC8-E92C375F19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3121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13D8DA2-A400-E81F-C91D-7BDAAB7D8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E44AC32-0292-7BFF-A7D8-AE88A4E1A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719F84-9539-7E5F-1652-78FEB95FE1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A8849A-21FC-45F7-BCCD-781D87D4B079}" type="datetime1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9D6AE5-B113-D2E5-497D-D1AE80F6E9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BBBA35-980C-35B4-1842-9B94E32CDE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75A1B7-0ABE-4571-ACC8-E92C375F19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142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1B5368-AE2A-28FA-4457-61FD51D15F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4400" b="1" dirty="0">
                <a:solidFill>
                  <a:schemeClr val="bg2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 comércio mundial pós-Trump: implicações para o Brasil</a:t>
            </a:r>
            <a:endParaRPr lang="pt-BR" sz="4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2795AA-64C9-1A08-58E3-A1975DB92A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006580"/>
          </a:xfrm>
        </p:spPr>
        <p:txBody>
          <a:bodyPr>
            <a:normAutofit/>
          </a:bodyPr>
          <a:lstStyle/>
          <a:p>
            <a:endParaRPr lang="pt-BR" dirty="0">
              <a:solidFill>
                <a:schemeClr val="bg2">
                  <a:lumMod val="50000"/>
                </a:schemeClr>
              </a:solidFill>
            </a:endParaRPr>
          </a:p>
          <a:p>
            <a:endParaRPr lang="pt-BR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s-A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Sandra Polónia Rios</a:t>
            </a:r>
          </a:p>
          <a:p>
            <a:endParaRPr lang="es-A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s-A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Agosto 2025</a:t>
            </a:r>
          </a:p>
        </p:txBody>
      </p:sp>
      <p:pic>
        <p:nvPicPr>
          <p:cNvPr id="4" name="Imagem 3" descr="logoCindes12">
            <a:extLst>
              <a:ext uri="{FF2B5EF4-FFF2-40B4-BE49-F238E27FC236}">
                <a16:creationId xmlns:a16="http://schemas.microsoft.com/office/drawing/2014/main" id="{CDE1BAE4-10BA-DCC2-688C-7FD50A5069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409" y="742633"/>
            <a:ext cx="3576678" cy="6601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5715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B94D6-5FAD-2A35-5860-D9ABD142D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aixaDeTexto 1">
            <a:extLst>
              <a:ext uri="{FF2B5EF4-FFF2-40B4-BE49-F238E27FC236}">
                <a16:creationId xmlns:a16="http://schemas.microsoft.com/office/drawing/2014/main" id="{EB1E1692-E38E-49BF-843C-34C3D3075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5725" y="363539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102" name="Retângulo 1">
            <a:extLst>
              <a:ext uri="{FF2B5EF4-FFF2-40B4-BE49-F238E27FC236}">
                <a16:creationId xmlns:a16="http://schemas.microsoft.com/office/drawing/2014/main" id="{38089F1B-B08A-9A5A-AC6F-8EC5AA97C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066" y="1313971"/>
            <a:ext cx="9620566" cy="661206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pt-BR" altLang="pt-BR" sz="2400" dirty="0">
                <a:solidFill>
                  <a:schemeClr val="tx2">
                    <a:lumMod val="75000"/>
                    <a:lumOff val="25000"/>
                  </a:schemeClr>
                </a:solidFill>
                <a:cs typeface="Arial" charset="0"/>
              </a:rPr>
              <a:t>Oportunidade para avançar em propostas uma reforma abrangente da política comercial</a:t>
            </a:r>
          </a:p>
          <a:p>
            <a:endParaRPr lang="pt-BR" sz="2000" dirty="0">
              <a:solidFill>
                <a:schemeClr val="tx2">
                  <a:lumMod val="75000"/>
                  <a:lumOff val="25000"/>
                </a:schemeClr>
              </a:solidFill>
              <a:ea typeface="Avenir Heavy"/>
              <a:cs typeface="Avenir Heavy"/>
              <a:sym typeface="Avenir Heavy"/>
            </a:endParaRPr>
          </a:p>
          <a:p>
            <a:pPr>
              <a:defRPr/>
            </a:pPr>
            <a:endParaRPr lang="pt-BR" altLang="pt-BR" sz="1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>
              <a:spcBef>
                <a:spcPts val="500"/>
              </a:spcBef>
              <a:defRPr sz="2000">
                <a:solidFill>
                  <a:srgbClr val="CA6C18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lang="pt-BR" sz="2000" dirty="0">
                <a:solidFill>
                  <a:schemeClr val="tx2">
                    <a:lumMod val="75000"/>
                    <a:lumOff val="25000"/>
                  </a:schemeClr>
                </a:solidFill>
                <a:ea typeface="Avenir Heavy"/>
                <a:cs typeface="Avenir Heavy"/>
                <a:sym typeface="Avenir Heavy"/>
              </a:rPr>
              <a:t>Revisão do modelo de integração econômica do MERCOSUL</a:t>
            </a:r>
          </a:p>
          <a:p>
            <a:pPr>
              <a:spcBef>
                <a:spcPts val="500"/>
              </a:spcBef>
              <a:defRPr sz="2000">
                <a:solidFill>
                  <a:srgbClr val="CA6C18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endParaRPr lang="pt-BR" sz="1000" dirty="0">
              <a:solidFill>
                <a:schemeClr val="tx2">
                  <a:lumMod val="75000"/>
                  <a:lumOff val="25000"/>
                </a:schemeClr>
              </a:solidFill>
              <a:ea typeface="Avenir Heavy"/>
              <a:cs typeface="Avenir Heavy"/>
              <a:sym typeface="Avenir Heavy"/>
            </a:endParaRPr>
          </a:p>
          <a:p>
            <a:pPr>
              <a:spcBef>
                <a:spcPts val="500"/>
              </a:spcBef>
              <a:defRPr sz="2000">
                <a:solidFill>
                  <a:srgbClr val="CA6C18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lang="pt-BR" sz="2000" dirty="0">
                <a:solidFill>
                  <a:schemeClr val="tx2">
                    <a:lumMod val="75000"/>
                    <a:lumOff val="25000"/>
                  </a:schemeClr>
                </a:solidFill>
                <a:ea typeface="Avenir Heavy"/>
                <a:cs typeface="Avenir Heavy"/>
                <a:sym typeface="Avenir Heavy"/>
              </a:rPr>
              <a:t>Liberalização comercial</a:t>
            </a:r>
          </a:p>
          <a:p>
            <a:pPr>
              <a:spcBef>
                <a:spcPts val="1200"/>
              </a:spcBef>
              <a:defRPr sz="1500"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Reformas na regulação de  importações de bens e serviços</a:t>
            </a:r>
          </a:p>
          <a:p>
            <a:pPr marL="685800" lvl="1">
              <a:spcBef>
                <a:spcPts val="500"/>
              </a:spcBef>
              <a:buFont typeface="Arial" panose="020B0604020202020204" pitchFamily="34" charset="0"/>
              <a:buChar char="•"/>
              <a:defRPr sz="1500"/>
            </a:pP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tarifas</a:t>
            </a:r>
          </a:p>
          <a:p>
            <a:pPr marL="685800" lvl="1">
              <a:spcBef>
                <a:spcPts val="500"/>
              </a:spcBef>
              <a:buFont typeface="Arial" panose="020B0604020202020204" pitchFamily="34" charset="0"/>
              <a:buChar char="•"/>
              <a:defRPr sz="1500"/>
            </a:pP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medidas não tarifárias</a:t>
            </a:r>
          </a:p>
          <a:p>
            <a:pPr marL="685800" lvl="1">
              <a:spcBef>
                <a:spcPts val="500"/>
              </a:spcBef>
              <a:buFont typeface="Arial" panose="020B0604020202020204" pitchFamily="34" charset="0"/>
              <a:buChar char="•"/>
              <a:defRPr sz="1500"/>
            </a:pP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mecanismos que restringem os fluxos de comércio de serviços</a:t>
            </a:r>
          </a:p>
          <a:p>
            <a:pPr marL="685800" lvl="1">
              <a:spcBef>
                <a:spcPts val="500"/>
              </a:spcBef>
              <a:buFont typeface="Arial" panose="020B0604020202020204" pitchFamily="34" charset="0"/>
              <a:buChar char="•"/>
              <a:defRPr sz="1500"/>
            </a:pP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negociações comerciais</a:t>
            </a:r>
          </a:p>
          <a:p>
            <a:pPr marL="285750" indent="-285750">
              <a:spcBef>
                <a:spcPts val="500"/>
              </a:spcBef>
              <a:buFont typeface="Arial" panose="020B0604020202020204" pitchFamily="34" charset="0"/>
              <a:buChar char="•"/>
              <a:defRPr sz="1500"/>
            </a:pPr>
            <a:endParaRPr lang="pt-BR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500"/>
              </a:spcBef>
              <a:defRPr sz="2000">
                <a:solidFill>
                  <a:srgbClr val="CA6C18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lang="pt-BR" sz="2000" dirty="0">
                <a:solidFill>
                  <a:schemeClr val="tx2">
                    <a:lumMod val="75000"/>
                    <a:lumOff val="25000"/>
                  </a:schemeClr>
                </a:solidFill>
                <a:latin typeface="Avenir Heavy"/>
                <a:ea typeface="Avenir Heavy"/>
                <a:cs typeface="Avenir Heavy"/>
                <a:sym typeface="Avenir Heavy"/>
              </a:rPr>
              <a:t>Acompanhamento e mitigação de riscos sociais</a:t>
            </a:r>
          </a:p>
          <a:p>
            <a:pPr>
              <a:spcBef>
                <a:spcPts val="500"/>
              </a:spcBef>
              <a:defRPr sz="1600">
                <a:latin typeface="Avenir Book"/>
                <a:ea typeface="Avenir Book"/>
                <a:cs typeface="Avenir Book"/>
                <a:sym typeface="Avenir Book"/>
              </a:defRPr>
            </a:pPr>
            <a:endParaRPr lang="pt-BR" sz="1000" dirty="0">
              <a:solidFill>
                <a:schemeClr val="tx1">
                  <a:lumMod val="75000"/>
                  <a:lumOff val="25000"/>
                </a:schemeClr>
              </a:solidFill>
              <a:latin typeface="Avenir Heavy"/>
              <a:ea typeface="Avenir Book"/>
              <a:cs typeface="Avenir Book"/>
              <a:sym typeface="Avenir Book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algn="ctr">
              <a:defRPr/>
            </a:pPr>
            <a:endParaRPr lang="pt-BR" altLang="pt-BR" sz="20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algn="ctr">
              <a:defRPr/>
            </a:pPr>
            <a:r>
              <a:rPr lang="pt-BR" alt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 </a:t>
            </a:r>
          </a:p>
        </p:txBody>
      </p:sp>
      <p:pic>
        <p:nvPicPr>
          <p:cNvPr id="2" name="Picture 7" descr="C:\Users\Sandra\AppData\Local\Microsoft\Windows\Temporary Internet Files\Content.Outlook\L1MU0QM1\logo-CDPP-documentos.jpg">
            <a:extLst>
              <a:ext uri="{FF2B5EF4-FFF2-40B4-BE49-F238E27FC236}">
                <a16:creationId xmlns:a16="http://schemas.microsoft.com/office/drawing/2014/main" id="{EAA2EF1D-F743-AE8D-4E84-B53338173F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428" y="404813"/>
            <a:ext cx="31813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C:\Users\Sandra\Documents\CINDES\logoCindes12_jpg_arquivos\logoCindes12.jpg">
            <a:extLst>
              <a:ext uri="{FF2B5EF4-FFF2-40B4-BE49-F238E27FC236}">
                <a16:creationId xmlns:a16="http://schemas.microsoft.com/office/drawing/2014/main" id="{64A41C4F-6213-E9CD-CD56-5A2A46B9FA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238" y="420689"/>
            <a:ext cx="291465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0204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aixaDeTexto 1">
            <a:extLst>
              <a:ext uri="{FF2B5EF4-FFF2-40B4-BE49-F238E27FC236}">
                <a16:creationId xmlns:a16="http://schemas.microsoft.com/office/drawing/2014/main" id="{047D3814-3579-EBE8-BD2B-79A47E9AD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5725" y="363539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pic>
        <p:nvPicPr>
          <p:cNvPr id="25604" name="Picture 2" descr="C:\Users\Sandra\Documents\CINDES\logoCindes12_jpg_arquivos\logoCindes12.jpg">
            <a:extLst>
              <a:ext uri="{FF2B5EF4-FFF2-40B4-BE49-F238E27FC236}">
                <a16:creationId xmlns:a16="http://schemas.microsoft.com/office/drawing/2014/main" id="{FDE6A0F7-38DC-7F29-D339-3154BF3A57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238" y="420689"/>
            <a:ext cx="291465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7" descr="C:\Users\Sandra\AppData\Local\Microsoft\Windows\Temporary Internet Files\Content.Outlook\L1MU0QM1\logo-CDPP-documentos.jpg">
            <a:extLst>
              <a:ext uri="{FF2B5EF4-FFF2-40B4-BE49-F238E27FC236}">
                <a16:creationId xmlns:a16="http://schemas.microsoft.com/office/drawing/2014/main" id="{FF34FBD6-FCB4-CEDC-F875-05BDC2A3E0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404813"/>
            <a:ext cx="31813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tângulo 1">
            <a:extLst>
              <a:ext uri="{FF2B5EF4-FFF2-40B4-BE49-F238E27FC236}">
                <a16:creationId xmlns:a16="http://schemas.microsoft.com/office/drawing/2014/main" id="{073F8B99-8747-485B-B08E-ACF4DCD25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1268413"/>
            <a:ext cx="856773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alt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Reforma tarifária</a:t>
            </a:r>
          </a:p>
        </p:txBody>
      </p:sp>
      <p:sp>
        <p:nvSpPr>
          <p:cNvPr id="25607" name="Espaço Reservado para Conteúdo 4">
            <a:extLst>
              <a:ext uri="{FF2B5EF4-FFF2-40B4-BE49-F238E27FC236}">
                <a16:creationId xmlns:a16="http://schemas.microsoft.com/office/drawing/2014/main" id="{AB5BCF11-8466-8959-50F6-A90A57EB0BC2}"/>
              </a:ext>
            </a:extLst>
          </p:cNvPr>
          <p:cNvSpPr txBox="1">
            <a:spLocks/>
          </p:cNvSpPr>
          <p:nvPr/>
        </p:nvSpPr>
        <p:spPr bwMode="auto">
          <a:xfrm>
            <a:off x="1847851" y="2173289"/>
            <a:ext cx="2663825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Aft>
                <a:spcPts val="1200"/>
              </a:spcAft>
              <a:buNone/>
            </a:pPr>
            <a:r>
              <a:rPr lang="pt-BR" altLang="pt-BR" sz="1800" b="1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Critérios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  <a:buNone/>
            </a:pPr>
            <a:r>
              <a:rPr lang="pt-BR" altLang="pt-BR" sz="1800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reduzir a escalada tarifária</a:t>
            </a:r>
          </a:p>
          <a:p>
            <a:pPr algn="just">
              <a:spcAft>
                <a:spcPts val="1200"/>
              </a:spcAft>
              <a:buNone/>
            </a:pPr>
            <a:r>
              <a:rPr lang="pt-BR" altLang="pt-BR" sz="1800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reduzir o custo das importações de produtos intermediários e de bens de capital</a:t>
            </a:r>
          </a:p>
          <a:p>
            <a:pPr algn="just">
              <a:spcAft>
                <a:spcPts val="1200"/>
              </a:spcAft>
              <a:buNone/>
            </a:pPr>
            <a:r>
              <a:rPr lang="pt-BR" altLang="pt-BR" sz="1800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 simplificar a estrutura tarifária, diminuindo o número de alíquotas para </a:t>
            </a:r>
            <a:r>
              <a:rPr lang="pt-BR" altLang="pt-BR" sz="1800" dirty="0">
                <a:solidFill>
                  <a:srgbClr val="000000"/>
                </a:solidFill>
                <a:ea typeface="Times New Roman" panose="02020603050405020304" pitchFamily="18" charset="0"/>
              </a:rPr>
              <a:t>II</a:t>
            </a:r>
            <a:endParaRPr lang="pt-BR" altLang="pt-BR" sz="1800" dirty="0">
              <a:solidFill>
                <a:srgbClr val="898989"/>
              </a:solidFill>
              <a:ea typeface="Times" panose="020206030504050203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5006090-CE10-1EF4-C00D-72650C983E7B}"/>
              </a:ext>
            </a:extLst>
          </p:cNvPr>
          <p:cNvSpPr txBox="1"/>
          <p:nvPr/>
        </p:nvSpPr>
        <p:spPr>
          <a:xfrm>
            <a:off x="4943475" y="1052514"/>
            <a:ext cx="5545138" cy="32932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pt-B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defRPr/>
            </a:pPr>
            <a: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Etapas:  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forma implementada ao longo de </a:t>
            </a:r>
            <a: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quatro anos</a:t>
            </a:r>
          </a:p>
          <a:p>
            <a:pPr>
              <a:defRPr/>
            </a:pPr>
            <a:endParaRPr lang="pt-BR" b="1" dirty="0">
              <a:solidFill>
                <a:schemeClr val="tx1">
                  <a:lumMod val="75000"/>
                  <a:lumOff val="25000"/>
                </a:schemeClr>
              </a:solidFill>
              <a:ea typeface="Times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  <a:cs typeface="Noto Sans Symbols"/>
              </a:rPr>
              <a:t>Extensão a 100% das linhas tarifárias da redução de 10% já aplicada desde maio de 2022.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ea typeface="Noto Sans Symbols"/>
              <a:cs typeface="Noto Sans Symbols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  <a:cs typeface="Noto Sans Symbols"/>
              </a:rPr>
              <a:t>Em 1º de janeiro dos três anos subsequentes, reduções distribuídas em percentuais iguais das alíquotas de todos os produtos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sz="1000" dirty="0">
              <a:solidFill>
                <a:schemeClr val="tx1">
                  <a:lumMod val="75000"/>
                  <a:lumOff val="25000"/>
                </a:schemeClr>
              </a:solidFill>
              <a:ea typeface="Times New Roman" panose="02020603050405020304" pitchFamily="18" charset="0"/>
              <a:cs typeface="Noto Sans Symbols"/>
            </a:endParaRPr>
          </a:p>
          <a:p>
            <a:pPr algn="ctr">
              <a:defRPr/>
            </a:pPr>
            <a: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Esquema 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1A6B55F5-DFFD-1B79-5D0D-4524BFD294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502404"/>
              </p:ext>
            </p:extLst>
          </p:nvPr>
        </p:nvGraphicFramePr>
        <p:xfrm>
          <a:off x="5016500" y="4076700"/>
          <a:ext cx="5543550" cy="213005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71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10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20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Alíquota no início da reforma</a:t>
                      </a:r>
                      <a:endParaRPr lang="pt-BR" sz="1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</a:endParaRPr>
                    </a:p>
                  </a:txBody>
                  <a:tcPr marL="68567" marR="685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200"/>
                        </a:spcAft>
                      </a:pPr>
                      <a:r>
                        <a:rPr lang="pt-BR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Alíquota ao final da reforma tarifária</a:t>
                      </a:r>
                      <a:endParaRPr lang="pt-BR" sz="1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</a:endParaRPr>
                    </a:p>
                  </a:txBody>
                  <a:tcPr marL="68567" marR="6856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4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n-US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&gt; 20%</a:t>
                      </a:r>
                      <a:endParaRPr lang="pt-BR" sz="1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</a:endParaRPr>
                    </a:p>
                  </a:txBody>
                  <a:tcPr marL="68567" marR="685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n-US" sz="18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15%</a:t>
                      </a:r>
                      <a:endParaRPr lang="pt-BR" sz="18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</a:endParaRPr>
                    </a:p>
                  </a:txBody>
                  <a:tcPr marL="68567" marR="6856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4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n-US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&gt; 15% a ≤ 20%</a:t>
                      </a:r>
                      <a:endParaRPr lang="pt-BR" sz="1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</a:endParaRPr>
                    </a:p>
                  </a:txBody>
                  <a:tcPr marL="68567" marR="685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n-US" sz="18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10%</a:t>
                      </a:r>
                      <a:endParaRPr lang="pt-BR" sz="18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</a:endParaRPr>
                    </a:p>
                  </a:txBody>
                  <a:tcPr marL="68567" marR="6856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4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n-US" sz="18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&gt; 5% a ≤ 15%</a:t>
                      </a:r>
                      <a:endParaRPr lang="pt-BR" sz="18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</a:endParaRPr>
                    </a:p>
                  </a:txBody>
                  <a:tcPr marL="68567" marR="685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n-US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5%</a:t>
                      </a:r>
                      <a:endParaRPr lang="pt-BR" sz="1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</a:endParaRPr>
                    </a:p>
                  </a:txBody>
                  <a:tcPr marL="68567" marR="6856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4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n-US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≤ 5%</a:t>
                      </a:r>
                      <a:endParaRPr lang="pt-BR" sz="1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</a:endParaRPr>
                    </a:p>
                  </a:txBody>
                  <a:tcPr marL="68567" marR="685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en-US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Zero</a:t>
                      </a:r>
                      <a:endParaRPr lang="pt-BR" sz="1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</a:endParaRPr>
                    </a:p>
                  </a:txBody>
                  <a:tcPr marL="68567" marR="68567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aixaDeTexto 1">
            <a:extLst>
              <a:ext uri="{FF2B5EF4-FFF2-40B4-BE49-F238E27FC236}">
                <a16:creationId xmlns:a16="http://schemas.microsoft.com/office/drawing/2014/main" id="{829374CB-E6F1-550D-3EC0-1AA18ADF3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5725" y="363539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pic>
        <p:nvPicPr>
          <p:cNvPr id="26628" name="Picture 2" descr="C:\Users\Sandra\Documents\CINDES\logoCindes12_jpg_arquivos\logoCindes12.jpg">
            <a:extLst>
              <a:ext uri="{FF2B5EF4-FFF2-40B4-BE49-F238E27FC236}">
                <a16:creationId xmlns:a16="http://schemas.microsoft.com/office/drawing/2014/main" id="{28364078-E628-7B1B-E8A7-E51D243227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238" y="420689"/>
            <a:ext cx="291465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7" descr="C:\Users\Sandra\AppData\Local\Microsoft\Windows\Temporary Internet Files\Content.Outlook\L1MU0QM1\logo-CDPP-documentos.jpg">
            <a:extLst>
              <a:ext uri="{FF2B5EF4-FFF2-40B4-BE49-F238E27FC236}">
                <a16:creationId xmlns:a16="http://schemas.microsoft.com/office/drawing/2014/main" id="{F5078362-14CF-FC01-7744-0513CBF4B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404813"/>
            <a:ext cx="31813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tângulo 1">
            <a:extLst>
              <a:ext uri="{FF2B5EF4-FFF2-40B4-BE49-F238E27FC236}">
                <a16:creationId xmlns:a16="http://schemas.microsoft.com/office/drawing/2014/main" id="{02CB7AAD-1693-D121-FB34-DD2B6A0F1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1268413"/>
            <a:ext cx="8567737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alt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ABE7493-7872-DA23-FBCE-889034EE9ED1}"/>
              </a:ext>
            </a:extLst>
          </p:cNvPr>
          <p:cNvSpPr txBox="1"/>
          <p:nvPr/>
        </p:nvSpPr>
        <p:spPr>
          <a:xfrm>
            <a:off x="1992313" y="2384425"/>
            <a:ext cx="8280400" cy="3477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15% passaria a ser o teto da estrutura tarifária - definição de pico tarifário pela OMC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ea typeface="Times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A média simples da tarifa de importação chegaria a 5,9% ao final do período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África do Sul, China, Colômbia, Filipinas, Indonésia, Malásia e México têm tarifas médias no intervalo entre 5,8% e 8,1%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ea typeface="Times New Roman" panose="02020603050405020304" pitchFamily="18" charset="0"/>
            </a:endParaRPr>
          </a:p>
          <a:p>
            <a:pPr algn="just">
              <a:defRPr/>
            </a:pP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t-BR" sz="20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64C3EF5-0126-9FA9-2ED3-4C1D10A8933A}"/>
              </a:ext>
            </a:extLst>
          </p:cNvPr>
          <p:cNvSpPr txBox="1"/>
          <p:nvPr/>
        </p:nvSpPr>
        <p:spPr>
          <a:xfrm>
            <a:off x="1847528" y="1268414"/>
            <a:ext cx="813690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alt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Reforma tarifária: impactos sobre a proteção média e iniciativas complementares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id="{E3999852-8F7A-2E77-12CC-131DA055B675}"/>
              </a:ext>
            </a:extLst>
          </p:cNvPr>
          <p:cNvCxnSpPr/>
          <p:nvPr/>
        </p:nvCxnSpPr>
        <p:spPr>
          <a:xfrm>
            <a:off x="1533526" y="981075"/>
            <a:ext cx="91344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1749" name="Picture 9">
            <a:extLst>
              <a:ext uri="{FF2B5EF4-FFF2-40B4-BE49-F238E27FC236}">
                <a16:creationId xmlns:a16="http://schemas.microsoft.com/office/drawing/2014/main" id="{4D25E4AC-4DF9-C8DB-E048-55EFF66B2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306388"/>
            <a:ext cx="318293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750" name="Picture 10">
            <a:extLst>
              <a:ext uri="{FF2B5EF4-FFF2-40B4-BE49-F238E27FC236}">
                <a16:creationId xmlns:a16="http://schemas.microsoft.com/office/drawing/2014/main" id="{AB27F151-6FBA-8373-4F4F-977BA9C23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0" y="306389"/>
            <a:ext cx="291465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CaixaDeTexto 4">
            <a:extLst>
              <a:ext uri="{FF2B5EF4-FFF2-40B4-BE49-F238E27FC236}">
                <a16:creationId xmlns:a16="http://schemas.microsoft.com/office/drawing/2014/main" id="{2E1229C9-DBF9-00E3-0E17-D9B69EEAA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9" y="1196976"/>
            <a:ext cx="878522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Liberalização pela via negociada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42D854C7-C54B-E0B9-3189-6D4362805FAE}"/>
              </a:ext>
            </a:extLst>
          </p:cNvPr>
          <p:cNvSpPr/>
          <p:nvPr/>
        </p:nvSpPr>
        <p:spPr>
          <a:xfrm>
            <a:off x="2103439" y="5746750"/>
            <a:ext cx="7704137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defRPr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6EA8A745-EA65-DAE3-C3C5-87C8998FFBA6}"/>
              </a:ext>
            </a:extLst>
          </p:cNvPr>
          <p:cNvSpPr txBox="1">
            <a:spLocks/>
          </p:cNvSpPr>
          <p:nvPr/>
        </p:nvSpPr>
        <p:spPr bwMode="auto">
          <a:xfrm>
            <a:off x="2063750" y="1825625"/>
            <a:ext cx="8024812" cy="4200527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5000" lnSpcReduction="10000"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lnSpc>
                <a:spcPct val="12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ea typeface="Times" panose="02020603050405020304" pitchFamily="18" charset="0"/>
                <a:cs typeface="Times New Roman" panose="02020603050405020304" pitchFamily="18" charset="0"/>
              </a:rPr>
              <a:t>Revisão do modelo de integração econômica do MERCOSUL não questiona a relevância do bloco, em termos econômicos e político-militares do país. Recomenda-se que o Brasil invista no fortalecimento de uma área de livre comércio com os sócios.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  <a:defRPr/>
            </a:pPr>
            <a:r>
              <a:rPr lang="pt-BR" sz="1900" b="1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Prioridades:</a:t>
            </a: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altLang="pt-BR" sz="18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Em que pese a crise do multilateralismo, a OMC deveria continuar merecendo prioridade por parte do Brasil</a:t>
            </a:r>
            <a:endParaRPr lang="pt-BR" altLang="pt-BR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Ratificação e implementação dos acordos com União  Europeia e EFTA</a:t>
            </a: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Concluir negociações com Canadá e México </a:t>
            </a: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sz="1800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Avançar ou iniciar negociações com países asiáticos (ASEAN)</a:t>
            </a:r>
          </a:p>
          <a:p>
            <a:pPr marL="285750" indent="-285750" algn="just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pt-BR" sz="1800" dirty="0">
              <a:solidFill>
                <a:schemeClr val="tx1">
                  <a:lumMod val="75000"/>
                  <a:lumOff val="25000"/>
                </a:schemeClr>
              </a:solidFill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  <a:defRPr/>
            </a:pPr>
            <a:endParaRPr lang="pt-BR" dirty="0"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28AD0F-0DEC-AEBD-F21A-8AA924220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Estrutura </a:t>
            </a:r>
            <a:endParaRPr lang="pt-BR" sz="2800" b="1" noProof="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D9819C-43F3-05A8-188D-9C7377579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9530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sz="2400" noProof="0" dirty="0"/>
              <a:t>Impactos do tarifaço de Trump sobre o Brasil</a:t>
            </a:r>
          </a:p>
          <a:p>
            <a:pPr marL="514350" indent="-514350">
              <a:buFont typeface="+mj-lt"/>
              <a:buAutoNum type="arabicPeriod"/>
            </a:pPr>
            <a:endParaRPr lang="pt-BR" sz="2400" noProof="0" dirty="0"/>
          </a:p>
          <a:p>
            <a:pPr marL="514350" indent="-514350">
              <a:buFont typeface="+mj-lt"/>
              <a:buAutoNum type="arabicPeriod"/>
            </a:pPr>
            <a:r>
              <a:rPr lang="pt-BR" sz="2400" noProof="0" dirty="0"/>
              <a:t>Respostas de política comercial no Brasil</a:t>
            </a:r>
          </a:p>
          <a:p>
            <a:pPr marL="514350" indent="-514350">
              <a:buFont typeface="+mj-lt"/>
              <a:buAutoNum type="arabicPeriod"/>
            </a:pPr>
            <a:endParaRPr lang="pt-BR" sz="2400" noProof="0" dirty="0"/>
          </a:p>
          <a:p>
            <a:pPr marL="514350" indent="-514350">
              <a:buFont typeface="+mj-lt"/>
              <a:buAutoNum type="arabicPeriod"/>
            </a:pPr>
            <a:r>
              <a:rPr lang="pt-BR" sz="2400" noProof="0" dirty="0"/>
              <a:t>Oportunidade para uma reforma abrangente da política comercial</a:t>
            </a:r>
          </a:p>
          <a:p>
            <a:pPr marL="514350" indent="-514350">
              <a:buFont typeface="+mj-lt"/>
              <a:buAutoNum type="arabicPeriod"/>
            </a:pPr>
            <a:endParaRPr lang="es-AR" sz="2400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5248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7FD7C-4932-E363-14F7-27D3C94CB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CE70D3-A4D3-75AE-6F6D-6113C94A8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noProof="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Tarifaço de Trump</a:t>
            </a:r>
            <a:br>
              <a:rPr lang="pt-BR" sz="2400" noProof="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br>
              <a:rPr lang="pt-BR" sz="2400" noProof="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r>
              <a:rPr lang="pt-BR" sz="2400" noProof="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Situação inicial (abril)</a:t>
            </a:r>
            <a:endParaRPr lang="pt-BR" sz="2400" b="1" noProof="0" dirty="0">
              <a:solidFill>
                <a:schemeClr val="tx2">
                  <a:lumMod val="75000"/>
                  <a:lumOff val="25000"/>
                </a:schemeClr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C36663E-597A-79B1-D74F-F80984CE0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729"/>
            <a:ext cx="10515600" cy="100371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t-BR" sz="2000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Brasil classificado na alíquota de 10% ("Dia da Libertação")</a:t>
            </a:r>
          </a:p>
          <a:p>
            <a:pPr>
              <a:lnSpc>
                <a:spcPct val="100000"/>
              </a:lnSpc>
            </a:pPr>
            <a:r>
              <a:rPr lang="pt-BR" sz="2000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Expectativa de que o Brasil pudesse ser beneficiado</a:t>
            </a:r>
            <a:endParaRPr lang="pt-BR" sz="2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9AA89D2-7051-C1B8-056E-8F77BFCF6C64}"/>
              </a:ext>
            </a:extLst>
          </p:cNvPr>
          <p:cNvSpPr txBox="1">
            <a:spLocks/>
          </p:cNvSpPr>
          <p:nvPr/>
        </p:nvSpPr>
        <p:spPr>
          <a:xfrm>
            <a:off x="909320" y="2559685"/>
            <a:ext cx="10363200" cy="9353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24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Mudança</a:t>
            </a:r>
            <a:r>
              <a:rPr lang="es-AR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radical (agosto)</a:t>
            </a:r>
            <a:br>
              <a:rPr lang="es-AR" sz="5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s-AR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800" b="1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2927704-EF4D-2C6B-44D8-F1E4ED418F53}"/>
              </a:ext>
            </a:extLst>
          </p:cNvPr>
          <p:cNvSpPr txBox="1"/>
          <p:nvPr/>
        </p:nvSpPr>
        <p:spPr>
          <a:xfrm>
            <a:off x="883920" y="2877796"/>
            <a:ext cx="9814560" cy="11790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A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Tarifa de 50% para vasto conjunto de productos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A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Investigação</a:t>
            </a:r>
            <a:r>
              <a:rPr lang="es-A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s-A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sob</a:t>
            </a:r>
            <a:r>
              <a:rPr lang="es-A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es-A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Seção</a:t>
            </a:r>
            <a:r>
              <a:rPr lang="es-A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301 da </a:t>
            </a:r>
            <a:r>
              <a:rPr lang="es-A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Lei</a:t>
            </a:r>
            <a:r>
              <a:rPr lang="es-A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Comércio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A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Ameaças</a:t>
            </a:r>
            <a:r>
              <a:rPr lang="es-A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tarifas </a:t>
            </a:r>
            <a:r>
              <a:rPr lang="es-A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adicionais</a:t>
            </a:r>
            <a:r>
              <a:rPr lang="es-A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por </a:t>
            </a:r>
            <a:r>
              <a:rPr lang="es-A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importações</a:t>
            </a:r>
            <a:r>
              <a:rPr lang="es-A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 </a:t>
            </a:r>
            <a:r>
              <a:rPr lang="es-A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Rússia</a:t>
            </a:r>
            <a:endParaRPr lang="es-A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C1DF5E8-6DFC-C2EE-1A3F-066181C2E0D8}"/>
              </a:ext>
            </a:extLst>
          </p:cNvPr>
          <p:cNvSpPr txBox="1"/>
          <p:nvPr/>
        </p:nvSpPr>
        <p:spPr>
          <a:xfrm>
            <a:off x="944880" y="4471604"/>
            <a:ext cx="10759440" cy="1856149"/>
          </a:xfrm>
          <a:prstGeom prst="rect">
            <a:avLst/>
          </a:prstGeom>
          <a:noFill/>
          <a:ln w="28575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000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Impactos: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sz="2000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Impactos diretos das tarifas, da incerteza da evolução do tarifaço e do comportamento dos mercados globais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sz="2000" noProof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Concorrência com produtos de países que receberam tarifas menores ou negociaram acordos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Concorrência em terceiros mercados com EUA</a:t>
            </a:r>
            <a:endParaRPr lang="pt-BR" sz="2000" noProof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964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41C10D-4BC1-6AC9-597E-7F9FB897D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62339"/>
          </a:xfrm>
        </p:spPr>
        <p:txBody>
          <a:bodyPr>
            <a:noAutofit/>
          </a:bodyPr>
          <a:lstStyle/>
          <a:p>
            <a:pPr algn="ctr">
              <a:defRPr sz="1600" b="1" i="0" u="none" strike="noStrike" kern="1200" baseline="0">
                <a:solidFill>
                  <a:srgbClr val="0E2841"/>
                </a:solidFill>
                <a:latin typeface="+mn-lt"/>
                <a:ea typeface="+mn-ea"/>
                <a:cs typeface="+mn-cs"/>
              </a:defRPr>
            </a:pPr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Evolução da participação dos EUA na Expo e Impo no Brasil: 2000 - 2024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FB45CC-D488-6546-26F0-22F210690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204" y="1714500"/>
            <a:ext cx="6302478" cy="4778375"/>
          </a:xfrm>
        </p:spPr>
        <p:txBody>
          <a:bodyPr>
            <a:normAutofit/>
          </a:bodyPr>
          <a:lstStyle/>
          <a:p>
            <a:pPr marL="1371600" lvl="2" indent="-457200">
              <a:buFont typeface="+mj-lt"/>
              <a:buAutoNum type="arabicPeriod"/>
            </a:pPr>
            <a:endParaRPr lang="pt-BR" sz="16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rabicPeriod"/>
            </a:pPr>
            <a:endParaRPr lang="pt-BR" sz="10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914400" lvl="1" indent="-457200">
              <a:buFont typeface="+mj-lt"/>
              <a:buAutoNum type="arabicPeriod"/>
            </a:pPr>
            <a:endParaRPr lang="pt-BR" sz="10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pt-BR" dirty="0"/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507C13B6-BDDD-D001-214A-88DF839448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0536875"/>
              </p:ext>
            </p:extLst>
          </p:nvPr>
        </p:nvGraphicFramePr>
        <p:xfrm>
          <a:off x="2418080" y="1476315"/>
          <a:ext cx="7040880" cy="4944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9802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D322A-30E9-D430-DCDE-5954DB4EB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9E7675-8C53-5689-3A5D-0DCCF7DF3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Reação no Brasil</a:t>
            </a:r>
            <a:endParaRPr lang="pt-BR" sz="2800" b="1" dirty="0">
              <a:solidFill>
                <a:schemeClr val="tx2">
                  <a:lumMod val="75000"/>
                  <a:lumOff val="25000"/>
                </a:schemeClr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B65E2B-F54D-9B4F-9557-19F36BB10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013" y="1366684"/>
            <a:ext cx="10515600" cy="4807973"/>
          </a:xfrm>
        </p:spPr>
        <p:txBody>
          <a:bodyPr>
            <a:normAutofit fontScale="92500" lnSpcReduction="20000"/>
          </a:bodyPr>
          <a:lstStyle/>
          <a:p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Incapacidade de reação do governo brasileiro</a:t>
            </a:r>
          </a:p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Empresas buscaram articulação em dois níveis: clientes nos EUA e governo brasileiro</a:t>
            </a:r>
          </a:p>
          <a:p>
            <a:pPr marL="0" indent="0">
              <a:buNone/>
            </a:pP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Articulação com clientes nos EUA: exclusão de 700 produtos (45% do valor exportado para os EUA); 20% afetados por regimes setoriais e 35,9% sujeitos a uma tarifa de 50%</a:t>
            </a:r>
          </a:p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Pressão sobre o governo para não aplicar retaliações e demanda por políticas de apoio</a:t>
            </a:r>
          </a:p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Resposta do governo brasileiro: ausência de retaliação e medidas de apoio </a:t>
            </a:r>
          </a:p>
          <a:p>
            <a:pPr lvl="1"/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linhas de crédito de R$ 30 bi; </a:t>
            </a:r>
          </a:p>
          <a:p>
            <a:pPr lvl="1"/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aporte em fundos garantidores de R$ 4,5 bilhões; </a:t>
            </a:r>
          </a:p>
          <a:p>
            <a:pPr lvl="1"/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Reintegra de R$ 5 bi</a:t>
            </a:r>
          </a:p>
          <a:p>
            <a:pPr lvl="1"/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Diferimento de tributos federais</a:t>
            </a:r>
          </a:p>
          <a:p>
            <a:pPr lvl="1"/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Flexibilização no drawback</a:t>
            </a:r>
          </a:p>
          <a:p>
            <a:pPr lvl="1"/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Compras públicas</a:t>
            </a:r>
          </a:p>
          <a:p>
            <a:pPr lvl="1"/>
            <a:endParaRPr lang="pt-BR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601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F1CD8-CCC1-3788-14D8-7F34B6D78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3D89CB-5420-E3CF-28E3-DD55DA82E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Concorrência com produtos exportados do Brasil</a:t>
            </a:r>
            <a:endParaRPr lang="pt-BR" sz="2800" b="1" dirty="0">
              <a:solidFill>
                <a:schemeClr val="tx2">
                  <a:lumMod val="75000"/>
                  <a:lumOff val="25000"/>
                </a:schemeClr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6538B7E-9FDE-9B0B-20EF-66A9874A0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013" y="1690687"/>
            <a:ext cx="10515600" cy="4356151"/>
          </a:xfrm>
        </p:spPr>
        <p:txBody>
          <a:bodyPr>
            <a:normAutofit/>
          </a:bodyPr>
          <a:lstStyle/>
          <a:p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Entre os 30 principais produtos exportados para os EUA, que representam cerca de 60% do total exportado pelo Brasil, 18 não estão isentos.</a:t>
            </a:r>
          </a:p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Dentre estes, para 14 os EUA representam mais de 30% do total das exportações do produto</a:t>
            </a:r>
          </a:p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Os principais concorrentes nos principais produtos de exportação brasileiros não-isentos são: </a:t>
            </a:r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México, Canadá e Austrália</a:t>
            </a: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Argentina compete com o Brasil em 3 grupos de produtos</a:t>
            </a:r>
          </a:p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 outros mercados: EUA são um grande concorrente do Brasil em 6 dos 20 principais produtos exportados pelo Brasil para o mundo. Em 4 deles, o principal destino é a China. </a:t>
            </a:r>
            <a:endParaRPr lang="pt-BR" dirty="0"/>
          </a:p>
          <a:p>
            <a:endParaRPr lang="es-ES" sz="2000" dirty="0"/>
          </a:p>
          <a:p>
            <a:endParaRPr lang="pt-BR" sz="20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5162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D104E-C995-9940-0489-5D4E7828CA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9C5893-82A6-E9BD-5394-0B537CD10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noProof="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Setores mais afetados</a:t>
            </a:r>
            <a:endParaRPr lang="pt-BR" sz="2800" b="1" noProof="0" dirty="0">
              <a:solidFill>
                <a:schemeClr val="tx2">
                  <a:lumMod val="75000"/>
                  <a:lumOff val="25000"/>
                </a:schemeClr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C93010-D363-6F9E-91CC-914716E66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013" y="1690687"/>
            <a:ext cx="10515600" cy="426307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pt-B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Café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EUA 19% das exportações brasileiras. Concorrentes: Vietnã, Colômbia, Indonésia, Nicarágua.
</a:t>
            </a:r>
            <a:r>
              <a:rPr lang="pt-B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Carne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EUA 10% das exportações brasileiras. Concorrentes: Argentina, Uruguai e Austrália.
</a:t>
            </a:r>
            <a:r>
              <a:rPr lang="pt-B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Peixe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Os EUA são o destino de 70% das exportações. Impacto concentrado no Ceará e em pequenas empresas.
</a:t>
            </a:r>
            <a:r>
              <a:rPr lang="pt-B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Açúcar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O Brasil tem uma cota de 150 mil toneladas, mas essa cota costuma ser aumentada para 220 mil toneladas. A República Dominicana é o principal concorrente.
</a:t>
            </a:r>
            <a:r>
              <a:rPr lang="pt-B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Calçados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Os Estados Unidos respondem por 20% das exportações do setor. A China é o principal concorrente.
</a:t>
            </a:r>
            <a:r>
              <a:rPr lang="pt-B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Máquinas e equipamentos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subsidiárias de empresas norte-americanas produzem no Brasil e exportam para os EUA.
</a:t>
            </a:r>
            <a:r>
              <a:rPr lang="pt-B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Frutas frescas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manga, limão, uva, melão e melancia. Problema complexo: produtos perecíveis, produção concentrada em poucos municípios.
</a:t>
            </a:r>
            <a:r>
              <a:rPr lang="pt-BR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Açaí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75% das exportações do Pará (principal estado produtor) vão para os Estados Unidos.</a:t>
            </a:r>
            <a:endParaRPr lang="es-E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pt-BR" sz="20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3958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59D6C810-39FF-72E9-5E72-8B7823541B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182081"/>
              </p:ext>
            </p:extLst>
          </p:nvPr>
        </p:nvGraphicFramePr>
        <p:xfrm>
          <a:off x="1514169" y="875069"/>
          <a:ext cx="8967018" cy="3991895"/>
        </p:xfrm>
        <a:graphic>
          <a:graphicData uri="http://schemas.openxmlformats.org/drawingml/2006/table">
            <a:tbl>
              <a:tblPr/>
              <a:tblGrid>
                <a:gridCol w="1022975">
                  <a:extLst>
                    <a:ext uri="{9D8B030D-6E8A-4147-A177-3AD203B41FA5}">
                      <a16:colId xmlns:a16="http://schemas.microsoft.com/office/drawing/2014/main" val="1456078044"/>
                    </a:ext>
                  </a:extLst>
                </a:gridCol>
                <a:gridCol w="2861134">
                  <a:extLst>
                    <a:ext uri="{9D8B030D-6E8A-4147-A177-3AD203B41FA5}">
                      <a16:colId xmlns:a16="http://schemas.microsoft.com/office/drawing/2014/main" val="2981793836"/>
                    </a:ext>
                  </a:extLst>
                </a:gridCol>
                <a:gridCol w="1550447">
                  <a:extLst>
                    <a:ext uri="{9D8B030D-6E8A-4147-A177-3AD203B41FA5}">
                      <a16:colId xmlns:a16="http://schemas.microsoft.com/office/drawing/2014/main" val="1781980837"/>
                    </a:ext>
                  </a:extLst>
                </a:gridCol>
                <a:gridCol w="3532462">
                  <a:extLst>
                    <a:ext uri="{9D8B030D-6E8A-4147-A177-3AD203B41FA5}">
                      <a16:colId xmlns:a16="http://schemas.microsoft.com/office/drawing/2014/main" val="2219682277"/>
                    </a:ext>
                  </a:extLst>
                </a:gridCol>
              </a:tblGrid>
              <a:tr h="534629"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US Market Access Scorecard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547518"/>
                  </a:ext>
                </a:extLst>
              </a:tr>
              <a:tr h="4633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Country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Amended Reciprocal Tariff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Effective Rate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Relative Trump Tariff Advantage*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400335"/>
                  </a:ext>
                </a:extLst>
              </a:tr>
              <a:tr h="42770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Brazil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-14.9%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926602"/>
                  </a:ext>
                </a:extLst>
              </a:tr>
              <a:tr h="42770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Argentina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9.5%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3544363"/>
                  </a:ext>
                </a:extLst>
              </a:tr>
              <a:tr h="42770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Canada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11.5%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708128"/>
                  </a:ext>
                </a:extLst>
              </a:tr>
              <a:tr h="42770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China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47.3%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-30.0%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4162066"/>
                  </a:ext>
                </a:extLst>
              </a:tr>
              <a:tr h="42770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India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23.8%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-1.2%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137874"/>
                  </a:ext>
                </a:extLst>
              </a:tr>
              <a:tr h="42770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Indonesia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24.0%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1.6%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0106212"/>
                  </a:ext>
                </a:extLst>
              </a:tr>
              <a:tr h="42770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Mexico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16.7%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9.5%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510282"/>
                  </a:ext>
                </a:extLst>
              </a:tr>
            </a:tbl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5F0309FD-CB36-DCD8-BC19-1DD7A60BE2FC}"/>
              </a:ext>
            </a:extLst>
          </p:cNvPr>
          <p:cNvSpPr txBox="1"/>
          <p:nvPr/>
        </p:nvSpPr>
        <p:spPr>
          <a:xfrm>
            <a:off x="1514169" y="4947776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 err="1"/>
              <a:t>Source</a:t>
            </a:r>
            <a:r>
              <a:rPr lang="pt-BR" dirty="0"/>
              <a:t>: Global Trade </a:t>
            </a:r>
            <a:r>
              <a:rPr lang="pt-BR" dirty="0" err="1"/>
              <a:t>Alert</a:t>
            </a:r>
            <a:endParaRPr lang="pt-BR" dirty="0"/>
          </a:p>
          <a:p>
            <a:r>
              <a:rPr lang="en-US" dirty="0"/>
              <a:t>*Trade-weighted average tariff difference vs. competitors selling the same products to the US. Positive = better access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1275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37F4F-EE11-394F-DF85-FAC4DA045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ED985D-80B5-5CAE-0C2B-7A3F740E5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Estratégias de reação do Brasil</a:t>
            </a:r>
            <a:br>
              <a:rPr lang="es-AR" sz="2800" dirty="0"/>
            </a:br>
            <a:endParaRPr lang="pt-BR" sz="2800" b="1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66C4378-8BBC-8914-536F-2E8B4844B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013" y="1307233"/>
            <a:ext cx="10515600" cy="50837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Três eixos principais, além de iniciar o processo de consulta na OMC:</a:t>
            </a:r>
          </a:p>
          <a:p>
            <a:pPr marL="457200" lvl="1" indent="0">
              <a:buNone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
Diversificação dos destinos das exportações: negociação de acordos comerciais preferenciais e ações de promoção de exportações</a:t>
            </a:r>
          </a:p>
          <a:p>
            <a:pPr marL="457200" lvl="1" indent="0">
              <a:buNone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
Medidas internas de apoio contingencial
Busca de canais de negociação com os EUA e identificação de possíveis temas para a agenda: aceleração da concessão de patentes, negociação em torno de minerais críticos, cooperação para a regulamentação das big </a:t>
            </a:r>
            <a:r>
              <a:rPr lang="pt-B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techs</a:t>
            </a: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0CC2BB-EE25-313A-5B31-25DE897E1C2E}"/>
              </a:ext>
            </a:extLst>
          </p:cNvPr>
          <p:cNvSpPr txBox="1"/>
          <p:nvPr/>
        </p:nvSpPr>
        <p:spPr>
          <a:xfrm>
            <a:off x="944880" y="4697745"/>
            <a:ext cx="10759440" cy="1631216"/>
          </a:xfrm>
          <a:prstGeom prst="rect">
            <a:avLst/>
          </a:prstGeom>
          <a:noFill/>
          <a:ln w="28575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Impactos macro não serão relevantes, embora para algumas empresas possam ser intensos</a:t>
            </a:r>
          </a:p>
          <a:p>
            <a:endParaRPr lang="pt-BR" sz="2000" noProof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Há pouca margem de manobra no âmbito bilateral</a:t>
            </a:r>
          </a:p>
          <a:p>
            <a:endParaRPr lang="pt-BR" sz="2000" noProof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Bom momento para repensar a estratégia de política comercial global do Brasil.</a:t>
            </a:r>
            <a:endParaRPr lang="pt-BR" sz="2000" noProof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7669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1110</Words>
  <Application>Microsoft Office PowerPoint</Application>
  <PresentationFormat>Widescreen</PresentationFormat>
  <Paragraphs>161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5" baseType="lpstr">
      <vt:lpstr>Aptos</vt:lpstr>
      <vt:lpstr>Aptos Display</vt:lpstr>
      <vt:lpstr>Aptos Narrow</vt:lpstr>
      <vt:lpstr>Arial</vt:lpstr>
      <vt:lpstr>Avenir Heavy</vt:lpstr>
      <vt:lpstr>Calibri</vt:lpstr>
      <vt:lpstr>Calibri Light</vt:lpstr>
      <vt:lpstr>Courier New</vt:lpstr>
      <vt:lpstr>Noto Sans Symbols</vt:lpstr>
      <vt:lpstr>Times</vt:lpstr>
      <vt:lpstr>Times New Roman</vt:lpstr>
      <vt:lpstr>Tema do Office</vt:lpstr>
      <vt:lpstr>O comércio mundial pós-Trump: implicações para o Brasil</vt:lpstr>
      <vt:lpstr>Estrutura </vt:lpstr>
      <vt:lpstr>Tarifaço de Trump  Situação inicial (abril)</vt:lpstr>
      <vt:lpstr>Evolução da participação dos EUA na Expo e Impo no Brasil: 2000 - 2024</vt:lpstr>
      <vt:lpstr>Reação no Brasil</vt:lpstr>
      <vt:lpstr>Concorrência com produtos exportados do Brasil</vt:lpstr>
      <vt:lpstr>Setores mais afetados</vt:lpstr>
      <vt:lpstr>Apresentação do PowerPoint</vt:lpstr>
      <vt:lpstr>Estratégias de reação do Brasil 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Pedro Veiga</dc:creator>
  <cp:lastModifiedBy>Sandra Rios</cp:lastModifiedBy>
  <cp:revision>8</cp:revision>
  <dcterms:created xsi:type="dcterms:W3CDTF">2024-07-11T20:23:07Z</dcterms:created>
  <dcterms:modified xsi:type="dcterms:W3CDTF">2025-08-25T15:07:01Z</dcterms:modified>
</cp:coreProperties>
</file>